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20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8E0C-797D-4DF1-A09D-E67F33FDDD1C}" type="datetimeFigureOut">
              <a:rPr lang="tr-TR" smtClean="0"/>
              <a:t>07/10/2016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38B6-E0BE-4702-815C-8083FAA26C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161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8E0C-797D-4DF1-A09D-E67F33FDDD1C}" type="datetimeFigureOut">
              <a:rPr lang="tr-TR" smtClean="0"/>
              <a:t>07/10/2016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38B6-E0BE-4702-815C-8083FAA26C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365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8E0C-797D-4DF1-A09D-E67F33FDDD1C}" type="datetimeFigureOut">
              <a:rPr lang="tr-TR" smtClean="0"/>
              <a:t>07/10/2016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38B6-E0BE-4702-815C-8083FAA26C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118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8E0C-797D-4DF1-A09D-E67F33FDDD1C}" type="datetimeFigureOut">
              <a:rPr lang="tr-TR" smtClean="0"/>
              <a:t>07/10/2016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38B6-E0BE-4702-815C-8083FAA26C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361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8E0C-797D-4DF1-A09D-E67F33FDDD1C}" type="datetimeFigureOut">
              <a:rPr lang="tr-TR" smtClean="0"/>
              <a:t>07/10/2016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38B6-E0BE-4702-815C-8083FAA26C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310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8E0C-797D-4DF1-A09D-E67F33FDDD1C}" type="datetimeFigureOut">
              <a:rPr lang="tr-TR" smtClean="0"/>
              <a:t>07/10/2016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38B6-E0BE-4702-815C-8083FAA26C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219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8E0C-797D-4DF1-A09D-E67F33FDDD1C}" type="datetimeFigureOut">
              <a:rPr lang="tr-TR" smtClean="0"/>
              <a:t>07/10/2016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38B6-E0BE-4702-815C-8083FAA26C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254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8E0C-797D-4DF1-A09D-E67F33FDDD1C}" type="datetimeFigureOut">
              <a:rPr lang="tr-TR" smtClean="0"/>
              <a:t>07/10/2016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38B6-E0BE-4702-815C-8083FAA26C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180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8E0C-797D-4DF1-A09D-E67F33FDDD1C}" type="datetimeFigureOut">
              <a:rPr lang="tr-TR" smtClean="0"/>
              <a:t>07/10/2016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38B6-E0BE-4702-815C-8083FAA26C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473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8E0C-797D-4DF1-A09D-E67F33FDDD1C}" type="datetimeFigureOut">
              <a:rPr lang="tr-TR" smtClean="0"/>
              <a:t>07/10/2016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38B6-E0BE-4702-815C-8083FAA26C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090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8E0C-797D-4DF1-A09D-E67F33FDDD1C}" type="datetimeFigureOut">
              <a:rPr lang="tr-TR" smtClean="0"/>
              <a:t>07/10/2016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38B6-E0BE-4702-815C-8083FAA26C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88E0C-797D-4DF1-A09D-E67F33FDDD1C}" type="datetimeFigureOut">
              <a:rPr lang="tr-TR" smtClean="0"/>
              <a:t>07/10/2016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B38B6-E0BE-4702-815C-8083FAA26CDA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l" descr="Genele Açık / Public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tr-TR" sz="1000" b="0" i="0" u="none" baseline="0" smtClean="0">
                <a:solidFill>
                  <a:srgbClr val="000000"/>
                </a:solidFill>
                <a:latin typeface="calibri"/>
              </a:rPr>
              <a:t>Genele Açık / Public</a:t>
            </a:r>
            <a:endParaRPr lang="tr-TR" sz="1000" b="0" i="0" u="none" baseline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737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003795\AppData\Local\Microsoft\Windows\Temporary Internet Files\Content.IE5\MKZVF2FK\Microsoft_Outlook_2013_logo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52" y="699266"/>
            <a:ext cx="6096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a003795\AppData\Local\Microsoft\Windows\Temporary Internet Files\Content.IE5\MKZVF2FK\male-user-icon-making-thumbs-up-with-his-hand-15136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360000" cy="46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a003795\AppData\Local\Microsoft\Windows\Temporary Internet Files\Content.IE5\HNBG8V7B\Database_icon_simple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00506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171" y="2420888"/>
            <a:ext cx="681608" cy="6816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8845" y="132474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User</a:t>
            </a:r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3766737" y="141277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Outlook</a:t>
            </a:r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3391990" y="3205417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Mail Commander</a:t>
            </a:r>
            <a:endParaRPr lang="tr-TR" dirty="0"/>
          </a:p>
        </p:txBody>
      </p:sp>
      <p:sp>
        <p:nvSpPr>
          <p:cNvPr id="15" name="TextBox 14"/>
          <p:cNvSpPr txBox="1"/>
          <p:nvPr/>
        </p:nvSpPr>
        <p:spPr>
          <a:xfrm>
            <a:off x="3443414" y="5214332"/>
            <a:ext cx="17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Database Server</a:t>
            </a:r>
            <a:endParaRPr lang="tr-TR" dirty="0"/>
          </a:p>
        </p:txBody>
      </p:sp>
      <p:sp>
        <p:nvSpPr>
          <p:cNvPr id="8" name="Right Arrow 7"/>
          <p:cNvSpPr/>
          <p:nvPr/>
        </p:nvSpPr>
        <p:spPr>
          <a:xfrm>
            <a:off x="1691680" y="699266"/>
            <a:ext cx="1751734" cy="20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own Arrow 8"/>
          <p:cNvSpPr/>
          <p:nvPr/>
        </p:nvSpPr>
        <p:spPr>
          <a:xfrm>
            <a:off x="3903948" y="1782108"/>
            <a:ext cx="216024" cy="438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own Arrow 18"/>
          <p:cNvSpPr/>
          <p:nvPr/>
        </p:nvSpPr>
        <p:spPr>
          <a:xfrm>
            <a:off x="3948336" y="3578116"/>
            <a:ext cx="216024" cy="438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Left Arrow 9"/>
          <p:cNvSpPr/>
          <p:nvPr/>
        </p:nvSpPr>
        <p:spPr>
          <a:xfrm>
            <a:off x="1691680" y="1124744"/>
            <a:ext cx="1751734" cy="19999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own Arrow 20"/>
          <p:cNvSpPr/>
          <p:nvPr/>
        </p:nvSpPr>
        <p:spPr>
          <a:xfrm rot="10800000">
            <a:off x="4234975" y="1782108"/>
            <a:ext cx="216024" cy="43878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own Arrow 21"/>
          <p:cNvSpPr/>
          <p:nvPr/>
        </p:nvSpPr>
        <p:spPr>
          <a:xfrm rot="10800000">
            <a:off x="4299450" y="3578116"/>
            <a:ext cx="216024" cy="43878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2416704" y="343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12" name="TextBox 11"/>
          <p:cNvSpPr txBox="1"/>
          <p:nvPr/>
        </p:nvSpPr>
        <p:spPr>
          <a:xfrm>
            <a:off x="3602262" y="1795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16" name="TextBox 15"/>
          <p:cNvSpPr txBox="1"/>
          <p:nvPr/>
        </p:nvSpPr>
        <p:spPr>
          <a:xfrm>
            <a:off x="3592485" y="3578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18" name="TextBox 17"/>
          <p:cNvSpPr txBox="1"/>
          <p:nvPr/>
        </p:nvSpPr>
        <p:spPr>
          <a:xfrm>
            <a:off x="4616845" y="363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20" name="TextBox 19"/>
          <p:cNvSpPr txBox="1"/>
          <p:nvPr/>
        </p:nvSpPr>
        <p:spPr>
          <a:xfrm>
            <a:off x="4496002" y="1816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23" name="TextBox 22"/>
          <p:cNvSpPr txBox="1"/>
          <p:nvPr/>
        </p:nvSpPr>
        <p:spPr>
          <a:xfrm>
            <a:off x="2367227" y="1324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6</a:t>
            </a:r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>
            <a:off x="251520" y="1819459"/>
            <a:ext cx="3140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r-TR" dirty="0" smtClean="0"/>
              <a:t>User Sends Mail Command</a:t>
            </a:r>
          </a:p>
          <a:p>
            <a:pPr marL="342900" indent="-342900">
              <a:buAutoNum type="arabicPeriod"/>
            </a:pPr>
            <a:r>
              <a:rPr lang="tr-TR" dirty="0" smtClean="0"/>
              <a:t>MailCommander Reads mail From Outlook</a:t>
            </a:r>
          </a:p>
          <a:p>
            <a:pPr marL="342900" indent="-342900">
              <a:buAutoNum type="arabicPeriod"/>
            </a:pPr>
            <a:r>
              <a:rPr lang="tr-TR" dirty="0" smtClean="0"/>
              <a:t>Mail Commanders sends query to Database</a:t>
            </a:r>
          </a:p>
          <a:p>
            <a:pPr marL="342900" indent="-342900">
              <a:buAutoNum type="arabicPeriod"/>
            </a:pPr>
            <a:r>
              <a:rPr lang="tr-TR" dirty="0" smtClean="0"/>
              <a:t>Database returns data</a:t>
            </a:r>
          </a:p>
          <a:p>
            <a:pPr marL="342900" indent="-342900">
              <a:buAutoNum type="arabicPeriod"/>
            </a:pPr>
            <a:r>
              <a:rPr lang="tr-TR" dirty="0" smtClean="0"/>
              <a:t>MailCommander Prepare Result mail containing data</a:t>
            </a:r>
          </a:p>
          <a:p>
            <a:pPr marL="342900" indent="-342900">
              <a:buAutoNum type="arabicPeriod"/>
            </a:pPr>
            <a:r>
              <a:rPr lang="tr-TR" dirty="0" smtClean="0"/>
              <a:t>Outlook Sends Mail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336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39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Necati Arslan (Yazılım Müdürlüğü)</dc:creator>
  <cp:lastModifiedBy>Necati Arslan (Yazılım Müdürlüğü)</cp:lastModifiedBy>
  <cp:revision>4</cp:revision>
  <dcterms:created xsi:type="dcterms:W3CDTF">2016-10-07T12:41:14Z</dcterms:created>
  <dcterms:modified xsi:type="dcterms:W3CDTF">2016-10-07T13:24:41Z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014a472a-5f1a-4f86-b48d-60b71059cba0</vt:lpwstr>
  </property>
  <property fmtid="{D5CDD505-2E9C-101B-9397-08002B2CF9AE}" pid="3" name="TFKBGizlilikSeviyesi">
    <vt:lpwstr>Genele Açık</vt:lpwstr>
  </property>
</Properties>
</file>