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7" r:id="rId12"/>
    <p:sldId id="276" r:id="rId13"/>
    <p:sldId id="263" r:id="rId14"/>
    <p:sldId id="269" r:id="rId15"/>
    <p:sldId id="272" r:id="rId16"/>
    <p:sldId id="273" r:id="rId17"/>
    <p:sldId id="280" r:id="rId18"/>
    <p:sldId id="274" r:id="rId19"/>
    <p:sldId id="277" r:id="rId20"/>
    <p:sldId id="278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F268B-2FB7-4E79-94EA-79BB18B023C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083570-3449-4C6D-A056-60A921DE66B3}">
      <dgm:prSet custT="1"/>
      <dgm:spPr/>
      <dgm:t>
        <a:bodyPr/>
        <a:lstStyle/>
        <a:p>
          <a:r>
            <a:rPr lang="tr-TR" sz="2400" dirty="0"/>
            <a:t>Projeyi Tanıma</a:t>
          </a:r>
          <a:endParaRPr lang="en-US" sz="2400" dirty="0"/>
        </a:p>
      </dgm:t>
    </dgm:pt>
    <dgm:pt modelId="{B09E33AE-6905-4D47-930C-B653EEF989B1}" type="parTrans" cxnId="{BE53F3C9-E927-4AF0-B33A-3FC41A4AF79F}">
      <dgm:prSet/>
      <dgm:spPr/>
      <dgm:t>
        <a:bodyPr/>
        <a:lstStyle/>
        <a:p>
          <a:endParaRPr lang="en-US"/>
        </a:p>
      </dgm:t>
    </dgm:pt>
    <dgm:pt modelId="{DEBE4E41-C211-4D2E-8E1D-69DF2A9141BE}" type="sibTrans" cxnId="{BE53F3C9-E927-4AF0-B33A-3FC41A4AF79F}">
      <dgm:prSet/>
      <dgm:spPr/>
      <dgm:t>
        <a:bodyPr/>
        <a:lstStyle/>
        <a:p>
          <a:endParaRPr lang="en-US"/>
        </a:p>
      </dgm:t>
    </dgm:pt>
    <dgm:pt modelId="{00370CF6-8503-4F63-8200-BF761D2CFA0D}">
      <dgm:prSet custT="1"/>
      <dgm:spPr/>
      <dgm:t>
        <a:bodyPr/>
        <a:lstStyle/>
        <a:p>
          <a:r>
            <a:rPr lang="tr-TR" sz="2400" dirty="0"/>
            <a:t>Veri Temizleme Süreci</a:t>
          </a:r>
          <a:endParaRPr lang="en-US" sz="2400" dirty="0"/>
        </a:p>
      </dgm:t>
    </dgm:pt>
    <dgm:pt modelId="{83F1F5C9-014F-45DA-9F8D-4142162B2B96}" type="parTrans" cxnId="{40C3B273-8238-4F5F-AF58-2FB482512454}">
      <dgm:prSet/>
      <dgm:spPr/>
      <dgm:t>
        <a:bodyPr/>
        <a:lstStyle/>
        <a:p>
          <a:endParaRPr lang="en-US"/>
        </a:p>
      </dgm:t>
    </dgm:pt>
    <dgm:pt modelId="{AC9015F9-0C99-4D64-9766-9FB9F228E6A2}" type="sibTrans" cxnId="{40C3B273-8238-4F5F-AF58-2FB482512454}">
      <dgm:prSet/>
      <dgm:spPr/>
      <dgm:t>
        <a:bodyPr/>
        <a:lstStyle/>
        <a:p>
          <a:endParaRPr lang="en-US"/>
        </a:p>
      </dgm:t>
    </dgm:pt>
    <dgm:pt modelId="{C07D1F3A-973F-4F2B-A319-7E9E57F07282}">
      <dgm:prSet custT="1"/>
      <dgm:spPr/>
      <dgm:t>
        <a:bodyPr/>
        <a:lstStyle/>
        <a:p>
          <a:r>
            <a:rPr lang="tr-TR" sz="2400" dirty="0"/>
            <a:t>Keşifsel Veri Analizi Süreci</a:t>
          </a:r>
          <a:endParaRPr lang="en-US" sz="2400" dirty="0"/>
        </a:p>
      </dgm:t>
    </dgm:pt>
    <dgm:pt modelId="{9AA24F89-85B5-4CD3-9C16-B80A9AA19460}" type="parTrans" cxnId="{E07EB682-9727-4C34-893C-1289789CF9DF}">
      <dgm:prSet/>
      <dgm:spPr/>
      <dgm:t>
        <a:bodyPr/>
        <a:lstStyle/>
        <a:p>
          <a:endParaRPr lang="en-US"/>
        </a:p>
      </dgm:t>
    </dgm:pt>
    <dgm:pt modelId="{4CE23046-2F8B-4EBF-ABB1-D4A8A5B87F30}" type="sibTrans" cxnId="{E07EB682-9727-4C34-893C-1289789CF9DF}">
      <dgm:prSet/>
      <dgm:spPr/>
      <dgm:t>
        <a:bodyPr/>
        <a:lstStyle/>
        <a:p>
          <a:endParaRPr lang="en-US"/>
        </a:p>
      </dgm:t>
    </dgm:pt>
    <dgm:pt modelId="{FFA1B9C8-2019-4D6A-A0F8-F9599FBAFAA6}">
      <dgm:prSet custT="1"/>
      <dgm:spPr/>
      <dgm:t>
        <a:bodyPr/>
        <a:lstStyle/>
        <a:p>
          <a:r>
            <a:rPr lang="tr-TR" sz="2400" dirty="0"/>
            <a:t>Derin ve Konu Bazlı Analiz Süreci</a:t>
          </a:r>
          <a:endParaRPr lang="en-US" sz="2400" dirty="0"/>
        </a:p>
      </dgm:t>
    </dgm:pt>
    <dgm:pt modelId="{DECF1CFF-DFB4-443D-A2CA-50B87DC98775}" type="parTrans" cxnId="{F5008714-4959-4A2A-B14D-871BB7E7D2E9}">
      <dgm:prSet/>
      <dgm:spPr/>
      <dgm:t>
        <a:bodyPr/>
        <a:lstStyle/>
        <a:p>
          <a:endParaRPr lang="en-US"/>
        </a:p>
      </dgm:t>
    </dgm:pt>
    <dgm:pt modelId="{1D2F6C2F-23B5-4176-839D-2595DD4B23D3}" type="sibTrans" cxnId="{F5008714-4959-4A2A-B14D-871BB7E7D2E9}">
      <dgm:prSet/>
      <dgm:spPr/>
      <dgm:t>
        <a:bodyPr/>
        <a:lstStyle/>
        <a:p>
          <a:endParaRPr lang="en-US"/>
        </a:p>
      </dgm:t>
    </dgm:pt>
    <dgm:pt modelId="{7714FF49-D2CE-442A-8FD1-2CD073BE5EB0}">
      <dgm:prSet custT="1"/>
      <dgm:spPr/>
      <dgm:t>
        <a:bodyPr/>
        <a:lstStyle/>
        <a:p>
          <a:r>
            <a:rPr lang="tr-TR" sz="2400" dirty="0"/>
            <a:t>Kritik Çıkarımlar ve Öneriler</a:t>
          </a:r>
          <a:endParaRPr lang="en-US" sz="2400" dirty="0"/>
        </a:p>
      </dgm:t>
    </dgm:pt>
    <dgm:pt modelId="{02EEF93B-802E-4899-B5A7-FCD23762485A}" type="parTrans" cxnId="{D4D576BB-8C25-4C8F-9095-071080CBEE33}">
      <dgm:prSet/>
      <dgm:spPr/>
      <dgm:t>
        <a:bodyPr/>
        <a:lstStyle/>
        <a:p>
          <a:endParaRPr lang="en-US"/>
        </a:p>
      </dgm:t>
    </dgm:pt>
    <dgm:pt modelId="{3C12C56D-6A6D-4EB7-92DA-CBF05C49F0D4}" type="sibTrans" cxnId="{D4D576BB-8C25-4C8F-9095-071080CBEE33}">
      <dgm:prSet/>
      <dgm:spPr/>
      <dgm:t>
        <a:bodyPr/>
        <a:lstStyle/>
        <a:p>
          <a:endParaRPr lang="en-US"/>
        </a:p>
      </dgm:t>
    </dgm:pt>
    <dgm:pt modelId="{12A2CDC1-9AC1-49B7-AF67-1E488292EF16}">
      <dgm:prSet custT="1"/>
      <dgm:spPr/>
      <dgm:t>
        <a:bodyPr/>
        <a:lstStyle/>
        <a:p>
          <a:r>
            <a:rPr lang="tr-TR" sz="2400" dirty="0"/>
            <a:t>Sonuç</a:t>
          </a:r>
          <a:endParaRPr lang="en-US" sz="2400" dirty="0"/>
        </a:p>
      </dgm:t>
    </dgm:pt>
    <dgm:pt modelId="{17337988-AC07-4968-9864-7C3163EA1D61}" type="parTrans" cxnId="{A0E3A4FF-ADDF-4F83-992D-4A6A4A7EDF5A}">
      <dgm:prSet/>
      <dgm:spPr/>
      <dgm:t>
        <a:bodyPr/>
        <a:lstStyle/>
        <a:p>
          <a:endParaRPr lang="en-US"/>
        </a:p>
      </dgm:t>
    </dgm:pt>
    <dgm:pt modelId="{1992F6FF-14BE-421D-9FA1-0FDC4FFA6321}" type="sibTrans" cxnId="{A0E3A4FF-ADDF-4F83-992D-4A6A4A7EDF5A}">
      <dgm:prSet/>
      <dgm:spPr/>
      <dgm:t>
        <a:bodyPr/>
        <a:lstStyle/>
        <a:p>
          <a:endParaRPr lang="en-US"/>
        </a:p>
      </dgm:t>
    </dgm:pt>
    <dgm:pt modelId="{1ECC1090-C746-4C88-B8D8-D9EE4E4AD26D}" type="pres">
      <dgm:prSet presAssocID="{BB4F268B-2FB7-4E79-94EA-79BB18B023C4}" presName="linear" presStyleCnt="0">
        <dgm:presLayoutVars>
          <dgm:dir/>
          <dgm:animLvl val="lvl"/>
          <dgm:resizeHandles val="exact"/>
        </dgm:presLayoutVars>
      </dgm:prSet>
      <dgm:spPr/>
    </dgm:pt>
    <dgm:pt modelId="{8468DDA5-9F5D-4F4C-BA1B-82C7A70C662A}" type="pres">
      <dgm:prSet presAssocID="{65083570-3449-4C6D-A056-60A921DE66B3}" presName="parentLin" presStyleCnt="0"/>
      <dgm:spPr/>
    </dgm:pt>
    <dgm:pt modelId="{010814AD-3C71-4F81-8F01-98D3A8B8ACCA}" type="pres">
      <dgm:prSet presAssocID="{65083570-3449-4C6D-A056-60A921DE66B3}" presName="parentLeftMargin" presStyleLbl="node1" presStyleIdx="0" presStyleCnt="6"/>
      <dgm:spPr/>
    </dgm:pt>
    <dgm:pt modelId="{A3A1B3F3-1AD2-4A37-A473-B5AB298EAA49}" type="pres">
      <dgm:prSet presAssocID="{65083570-3449-4C6D-A056-60A921DE66B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FBCF5B-C8CD-4C32-8A89-71025CBE9845}" type="pres">
      <dgm:prSet presAssocID="{65083570-3449-4C6D-A056-60A921DE66B3}" presName="negativeSpace" presStyleCnt="0"/>
      <dgm:spPr/>
    </dgm:pt>
    <dgm:pt modelId="{0CF099D0-9502-491E-B6EA-F784DBF3761A}" type="pres">
      <dgm:prSet presAssocID="{65083570-3449-4C6D-A056-60A921DE66B3}" presName="childText" presStyleLbl="conFgAcc1" presStyleIdx="0" presStyleCnt="6">
        <dgm:presLayoutVars>
          <dgm:bulletEnabled val="1"/>
        </dgm:presLayoutVars>
      </dgm:prSet>
      <dgm:spPr/>
    </dgm:pt>
    <dgm:pt modelId="{708FAB33-4FF1-4836-B332-A05E0BE48915}" type="pres">
      <dgm:prSet presAssocID="{DEBE4E41-C211-4D2E-8E1D-69DF2A9141BE}" presName="spaceBetweenRectangles" presStyleCnt="0"/>
      <dgm:spPr/>
    </dgm:pt>
    <dgm:pt modelId="{9FBC128F-CBA5-4CE9-9360-AA618A4314E9}" type="pres">
      <dgm:prSet presAssocID="{00370CF6-8503-4F63-8200-BF761D2CFA0D}" presName="parentLin" presStyleCnt="0"/>
      <dgm:spPr/>
    </dgm:pt>
    <dgm:pt modelId="{F381C1D1-D077-4731-A6E6-5B5F459BFAD8}" type="pres">
      <dgm:prSet presAssocID="{00370CF6-8503-4F63-8200-BF761D2CFA0D}" presName="parentLeftMargin" presStyleLbl="node1" presStyleIdx="0" presStyleCnt="6"/>
      <dgm:spPr/>
    </dgm:pt>
    <dgm:pt modelId="{EB0D1366-8988-42C0-BB8B-7794E8492620}" type="pres">
      <dgm:prSet presAssocID="{00370CF6-8503-4F63-8200-BF761D2CFA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D49BF8E-47AA-4AFA-85C0-4A606E0F20F3}" type="pres">
      <dgm:prSet presAssocID="{00370CF6-8503-4F63-8200-BF761D2CFA0D}" presName="negativeSpace" presStyleCnt="0"/>
      <dgm:spPr/>
    </dgm:pt>
    <dgm:pt modelId="{9127C12D-C7C2-41C1-B86D-50AE491C7B6F}" type="pres">
      <dgm:prSet presAssocID="{00370CF6-8503-4F63-8200-BF761D2CFA0D}" presName="childText" presStyleLbl="conFgAcc1" presStyleIdx="1" presStyleCnt="6">
        <dgm:presLayoutVars>
          <dgm:bulletEnabled val="1"/>
        </dgm:presLayoutVars>
      </dgm:prSet>
      <dgm:spPr/>
    </dgm:pt>
    <dgm:pt modelId="{1E01CF8C-B488-48B8-8D41-B4B4CEF3FDA6}" type="pres">
      <dgm:prSet presAssocID="{AC9015F9-0C99-4D64-9766-9FB9F228E6A2}" presName="spaceBetweenRectangles" presStyleCnt="0"/>
      <dgm:spPr/>
    </dgm:pt>
    <dgm:pt modelId="{B0BD0D17-E620-4511-840F-BCC1AF9BE315}" type="pres">
      <dgm:prSet presAssocID="{C07D1F3A-973F-4F2B-A319-7E9E57F07282}" presName="parentLin" presStyleCnt="0"/>
      <dgm:spPr/>
    </dgm:pt>
    <dgm:pt modelId="{47164615-494E-4987-914D-83F48C8D6ADB}" type="pres">
      <dgm:prSet presAssocID="{C07D1F3A-973F-4F2B-A319-7E9E57F07282}" presName="parentLeftMargin" presStyleLbl="node1" presStyleIdx="1" presStyleCnt="6"/>
      <dgm:spPr/>
    </dgm:pt>
    <dgm:pt modelId="{4A1AC87D-CC5E-42D0-85CC-90D0101148DF}" type="pres">
      <dgm:prSet presAssocID="{C07D1F3A-973F-4F2B-A319-7E9E57F0728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5384545-28C5-40B8-BE0E-5C32AB921775}" type="pres">
      <dgm:prSet presAssocID="{C07D1F3A-973F-4F2B-A319-7E9E57F07282}" presName="negativeSpace" presStyleCnt="0"/>
      <dgm:spPr/>
    </dgm:pt>
    <dgm:pt modelId="{E4B478BD-878C-4F2B-9010-0AC412D57852}" type="pres">
      <dgm:prSet presAssocID="{C07D1F3A-973F-4F2B-A319-7E9E57F07282}" presName="childText" presStyleLbl="conFgAcc1" presStyleIdx="2" presStyleCnt="6">
        <dgm:presLayoutVars>
          <dgm:bulletEnabled val="1"/>
        </dgm:presLayoutVars>
      </dgm:prSet>
      <dgm:spPr/>
    </dgm:pt>
    <dgm:pt modelId="{85733908-D610-4A47-8F4E-8C8F99A63604}" type="pres">
      <dgm:prSet presAssocID="{4CE23046-2F8B-4EBF-ABB1-D4A8A5B87F30}" presName="spaceBetweenRectangles" presStyleCnt="0"/>
      <dgm:spPr/>
    </dgm:pt>
    <dgm:pt modelId="{3EA6B267-68A5-4DB6-A478-46BDEDEC72D3}" type="pres">
      <dgm:prSet presAssocID="{FFA1B9C8-2019-4D6A-A0F8-F9599FBAFAA6}" presName="parentLin" presStyleCnt="0"/>
      <dgm:spPr/>
    </dgm:pt>
    <dgm:pt modelId="{E78C04BB-EC7A-4BF6-BA97-209861342B5D}" type="pres">
      <dgm:prSet presAssocID="{FFA1B9C8-2019-4D6A-A0F8-F9599FBAFAA6}" presName="parentLeftMargin" presStyleLbl="node1" presStyleIdx="2" presStyleCnt="6"/>
      <dgm:spPr/>
    </dgm:pt>
    <dgm:pt modelId="{CE6B7C2C-A16A-4C85-8E3B-064B29AF5CCF}" type="pres">
      <dgm:prSet presAssocID="{FFA1B9C8-2019-4D6A-A0F8-F9599FBAFAA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C3FEF47-2B00-4A0F-AEC4-F2414F375334}" type="pres">
      <dgm:prSet presAssocID="{FFA1B9C8-2019-4D6A-A0F8-F9599FBAFAA6}" presName="negativeSpace" presStyleCnt="0"/>
      <dgm:spPr/>
    </dgm:pt>
    <dgm:pt modelId="{F33567D4-A75A-45BA-9082-89F748053A55}" type="pres">
      <dgm:prSet presAssocID="{FFA1B9C8-2019-4D6A-A0F8-F9599FBAFAA6}" presName="childText" presStyleLbl="conFgAcc1" presStyleIdx="3" presStyleCnt="6">
        <dgm:presLayoutVars>
          <dgm:bulletEnabled val="1"/>
        </dgm:presLayoutVars>
      </dgm:prSet>
      <dgm:spPr/>
    </dgm:pt>
    <dgm:pt modelId="{D2F8C940-E3F0-4102-AB6B-7ECBAA336D13}" type="pres">
      <dgm:prSet presAssocID="{1D2F6C2F-23B5-4176-839D-2595DD4B23D3}" presName="spaceBetweenRectangles" presStyleCnt="0"/>
      <dgm:spPr/>
    </dgm:pt>
    <dgm:pt modelId="{3472D159-56A3-4ADF-BC13-EBFCF6719316}" type="pres">
      <dgm:prSet presAssocID="{7714FF49-D2CE-442A-8FD1-2CD073BE5EB0}" presName="parentLin" presStyleCnt="0"/>
      <dgm:spPr/>
    </dgm:pt>
    <dgm:pt modelId="{3915AFDE-D413-4651-ABDD-F2F4F90A22A3}" type="pres">
      <dgm:prSet presAssocID="{7714FF49-D2CE-442A-8FD1-2CD073BE5EB0}" presName="parentLeftMargin" presStyleLbl="node1" presStyleIdx="3" presStyleCnt="6"/>
      <dgm:spPr/>
    </dgm:pt>
    <dgm:pt modelId="{6F0BF770-1278-4BD2-9C80-091974732ED6}" type="pres">
      <dgm:prSet presAssocID="{7714FF49-D2CE-442A-8FD1-2CD073BE5EB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B1D3347-79D3-499A-85CB-E519E97BC702}" type="pres">
      <dgm:prSet presAssocID="{7714FF49-D2CE-442A-8FD1-2CD073BE5EB0}" presName="negativeSpace" presStyleCnt="0"/>
      <dgm:spPr/>
    </dgm:pt>
    <dgm:pt modelId="{942F58F7-6216-4AEF-9C38-7C566A73257C}" type="pres">
      <dgm:prSet presAssocID="{7714FF49-D2CE-442A-8FD1-2CD073BE5EB0}" presName="childText" presStyleLbl="conFgAcc1" presStyleIdx="4" presStyleCnt="6">
        <dgm:presLayoutVars>
          <dgm:bulletEnabled val="1"/>
        </dgm:presLayoutVars>
      </dgm:prSet>
      <dgm:spPr/>
    </dgm:pt>
    <dgm:pt modelId="{AEBF1F11-9791-4EF2-8F02-593B7AF5351D}" type="pres">
      <dgm:prSet presAssocID="{3C12C56D-6A6D-4EB7-92DA-CBF05C49F0D4}" presName="spaceBetweenRectangles" presStyleCnt="0"/>
      <dgm:spPr/>
    </dgm:pt>
    <dgm:pt modelId="{46CDF413-215B-429E-8901-111318E56922}" type="pres">
      <dgm:prSet presAssocID="{12A2CDC1-9AC1-49B7-AF67-1E488292EF16}" presName="parentLin" presStyleCnt="0"/>
      <dgm:spPr/>
    </dgm:pt>
    <dgm:pt modelId="{2341C29C-E9C8-4C70-A42D-11F8AE4C7850}" type="pres">
      <dgm:prSet presAssocID="{12A2CDC1-9AC1-49B7-AF67-1E488292EF16}" presName="parentLeftMargin" presStyleLbl="node1" presStyleIdx="4" presStyleCnt="6"/>
      <dgm:spPr/>
    </dgm:pt>
    <dgm:pt modelId="{31B153FC-9AB1-4A73-BE1C-90A4C1F68C66}" type="pres">
      <dgm:prSet presAssocID="{12A2CDC1-9AC1-49B7-AF67-1E488292EF1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21E6B99-8266-472D-A95D-3D43A9EBD444}" type="pres">
      <dgm:prSet presAssocID="{12A2CDC1-9AC1-49B7-AF67-1E488292EF16}" presName="negativeSpace" presStyleCnt="0"/>
      <dgm:spPr/>
    </dgm:pt>
    <dgm:pt modelId="{0A1C426C-08D6-4942-B1EE-98F3D8FB9A79}" type="pres">
      <dgm:prSet presAssocID="{12A2CDC1-9AC1-49B7-AF67-1E488292EF1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5008714-4959-4A2A-B14D-871BB7E7D2E9}" srcId="{BB4F268B-2FB7-4E79-94EA-79BB18B023C4}" destId="{FFA1B9C8-2019-4D6A-A0F8-F9599FBAFAA6}" srcOrd="3" destOrd="0" parTransId="{DECF1CFF-DFB4-443D-A2CA-50B87DC98775}" sibTransId="{1D2F6C2F-23B5-4176-839D-2595DD4B23D3}"/>
    <dgm:cxn modelId="{45192130-9B49-4CA0-805A-A9F752C93853}" type="presOf" srcId="{00370CF6-8503-4F63-8200-BF761D2CFA0D}" destId="{EB0D1366-8988-42C0-BB8B-7794E8492620}" srcOrd="1" destOrd="0" presId="urn:microsoft.com/office/officeart/2005/8/layout/list1"/>
    <dgm:cxn modelId="{79D2D05F-184D-4F4F-8E43-37845E1925F8}" type="presOf" srcId="{FFA1B9C8-2019-4D6A-A0F8-F9599FBAFAA6}" destId="{CE6B7C2C-A16A-4C85-8E3B-064B29AF5CCF}" srcOrd="1" destOrd="0" presId="urn:microsoft.com/office/officeart/2005/8/layout/list1"/>
    <dgm:cxn modelId="{6ED09A61-CDB1-4599-89C9-AD91DEB4E87B}" type="presOf" srcId="{BB4F268B-2FB7-4E79-94EA-79BB18B023C4}" destId="{1ECC1090-C746-4C88-B8D8-D9EE4E4AD26D}" srcOrd="0" destOrd="0" presId="urn:microsoft.com/office/officeart/2005/8/layout/list1"/>
    <dgm:cxn modelId="{851C8C43-C03D-4380-A732-1261A1324BA0}" type="presOf" srcId="{7714FF49-D2CE-442A-8FD1-2CD073BE5EB0}" destId="{6F0BF770-1278-4BD2-9C80-091974732ED6}" srcOrd="1" destOrd="0" presId="urn:microsoft.com/office/officeart/2005/8/layout/list1"/>
    <dgm:cxn modelId="{DCE98B4D-3DC7-498D-9404-26805742B915}" type="presOf" srcId="{7714FF49-D2CE-442A-8FD1-2CD073BE5EB0}" destId="{3915AFDE-D413-4651-ABDD-F2F4F90A22A3}" srcOrd="0" destOrd="0" presId="urn:microsoft.com/office/officeart/2005/8/layout/list1"/>
    <dgm:cxn modelId="{40C3B273-8238-4F5F-AF58-2FB482512454}" srcId="{BB4F268B-2FB7-4E79-94EA-79BB18B023C4}" destId="{00370CF6-8503-4F63-8200-BF761D2CFA0D}" srcOrd="1" destOrd="0" parTransId="{83F1F5C9-014F-45DA-9F8D-4142162B2B96}" sibTransId="{AC9015F9-0C99-4D64-9766-9FB9F228E6A2}"/>
    <dgm:cxn modelId="{240BC855-0BE8-4B5C-AEE4-881923A0CF3F}" type="presOf" srcId="{00370CF6-8503-4F63-8200-BF761D2CFA0D}" destId="{F381C1D1-D077-4731-A6E6-5B5F459BFAD8}" srcOrd="0" destOrd="0" presId="urn:microsoft.com/office/officeart/2005/8/layout/list1"/>
    <dgm:cxn modelId="{E07EB682-9727-4C34-893C-1289789CF9DF}" srcId="{BB4F268B-2FB7-4E79-94EA-79BB18B023C4}" destId="{C07D1F3A-973F-4F2B-A319-7E9E57F07282}" srcOrd="2" destOrd="0" parTransId="{9AA24F89-85B5-4CD3-9C16-B80A9AA19460}" sibTransId="{4CE23046-2F8B-4EBF-ABB1-D4A8A5B87F30}"/>
    <dgm:cxn modelId="{E1C6C48D-2BF9-4AA5-85A0-5089D6CA4F29}" type="presOf" srcId="{12A2CDC1-9AC1-49B7-AF67-1E488292EF16}" destId="{31B153FC-9AB1-4A73-BE1C-90A4C1F68C66}" srcOrd="1" destOrd="0" presId="urn:microsoft.com/office/officeart/2005/8/layout/list1"/>
    <dgm:cxn modelId="{CAC1A898-0A88-4DEF-A33C-2BD3DBC557BE}" type="presOf" srcId="{65083570-3449-4C6D-A056-60A921DE66B3}" destId="{010814AD-3C71-4F81-8F01-98D3A8B8ACCA}" srcOrd="0" destOrd="0" presId="urn:microsoft.com/office/officeart/2005/8/layout/list1"/>
    <dgm:cxn modelId="{D4D576BB-8C25-4C8F-9095-071080CBEE33}" srcId="{BB4F268B-2FB7-4E79-94EA-79BB18B023C4}" destId="{7714FF49-D2CE-442A-8FD1-2CD073BE5EB0}" srcOrd="4" destOrd="0" parTransId="{02EEF93B-802E-4899-B5A7-FCD23762485A}" sibTransId="{3C12C56D-6A6D-4EB7-92DA-CBF05C49F0D4}"/>
    <dgm:cxn modelId="{73F2E0BC-8D8F-4B3F-9FD4-96AAF88B162A}" type="presOf" srcId="{FFA1B9C8-2019-4D6A-A0F8-F9599FBAFAA6}" destId="{E78C04BB-EC7A-4BF6-BA97-209861342B5D}" srcOrd="0" destOrd="0" presId="urn:microsoft.com/office/officeart/2005/8/layout/list1"/>
    <dgm:cxn modelId="{561969BE-8D96-46F3-90F7-6EEDF77FAE6B}" type="presOf" srcId="{12A2CDC1-9AC1-49B7-AF67-1E488292EF16}" destId="{2341C29C-E9C8-4C70-A42D-11F8AE4C7850}" srcOrd="0" destOrd="0" presId="urn:microsoft.com/office/officeart/2005/8/layout/list1"/>
    <dgm:cxn modelId="{BE53F3C9-E927-4AF0-B33A-3FC41A4AF79F}" srcId="{BB4F268B-2FB7-4E79-94EA-79BB18B023C4}" destId="{65083570-3449-4C6D-A056-60A921DE66B3}" srcOrd="0" destOrd="0" parTransId="{B09E33AE-6905-4D47-930C-B653EEF989B1}" sibTransId="{DEBE4E41-C211-4D2E-8E1D-69DF2A9141BE}"/>
    <dgm:cxn modelId="{93A93BD8-A640-46C4-9F4F-B01BD322052E}" type="presOf" srcId="{C07D1F3A-973F-4F2B-A319-7E9E57F07282}" destId="{47164615-494E-4987-914D-83F48C8D6ADB}" srcOrd="0" destOrd="0" presId="urn:microsoft.com/office/officeart/2005/8/layout/list1"/>
    <dgm:cxn modelId="{C747F4E0-889A-4177-A25E-1F8AB1EFAEFA}" type="presOf" srcId="{65083570-3449-4C6D-A056-60A921DE66B3}" destId="{A3A1B3F3-1AD2-4A37-A473-B5AB298EAA49}" srcOrd="1" destOrd="0" presId="urn:microsoft.com/office/officeart/2005/8/layout/list1"/>
    <dgm:cxn modelId="{305579F6-2458-4727-BDA3-C1E0229685D9}" type="presOf" srcId="{C07D1F3A-973F-4F2B-A319-7E9E57F07282}" destId="{4A1AC87D-CC5E-42D0-85CC-90D0101148DF}" srcOrd="1" destOrd="0" presId="urn:microsoft.com/office/officeart/2005/8/layout/list1"/>
    <dgm:cxn modelId="{A0E3A4FF-ADDF-4F83-992D-4A6A4A7EDF5A}" srcId="{BB4F268B-2FB7-4E79-94EA-79BB18B023C4}" destId="{12A2CDC1-9AC1-49B7-AF67-1E488292EF16}" srcOrd="5" destOrd="0" parTransId="{17337988-AC07-4968-9864-7C3163EA1D61}" sibTransId="{1992F6FF-14BE-421D-9FA1-0FDC4FFA6321}"/>
    <dgm:cxn modelId="{7D06E6D8-37E5-456F-8625-21BFB8C952DB}" type="presParOf" srcId="{1ECC1090-C746-4C88-B8D8-D9EE4E4AD26D}" destId="{8468DDA5-9F5D-4F4C-BA1B-82C7A70C662A}" srcOrd="0" destOrd="0" presId="urn:microsoft.com/office/officeart/2005/8/layout/list1"/>
    <dgm:cxn modelId="{9D8F6D04-90D2-4597-BBE6-86847204C7D3}" type="presParOf" srcId="{8468DDA5-9F5D-4F4C-BA1B-82C7A70C662A}" destId="{010814AD-3C71-4F81-8F01-98D3A8B8ACCA}" srcOrd="0" destOrd="0" presId="urn:microsoft.com/office/officeart/2005/8/layout/list1"/>
    <dgm:cxn modelId="{6B0553BB-2311-4D55-9A28-97B71CC03340}" type="presParOf" srcId="{8468DDA5-9F5D-4F4C-BA1B-82C7A70C662A}" destId="{A3A1B3F3-1AD2-4A37-A473-B5AB298EAA49}" srcOrd="1" destOrd="0" presId="urn:microsoft.com/office/officeart/2005/8/layout/list1"/>
    <dgm:cxn modelId="{F6F0BE54-2767-41EF-A11D-536642D24169}" type="presParOf" srcId="{1ECC1090-C746-4C88-B8D8-D9EE4E4AD26D}" destId="{CDFBCF5B-C8CD-4C32-8A89-71025CBE9845}" srcOrd="1" destOrd="0" presId="urn:microsoft.com/office/officeart/2005/8/layout/list1"/>
    <dgm:cxn modelId="{2BCA4280-3C36-4136-8A87-ACC582AA40D5}" type="presParOf" srcId="{1ECC1090-C746-4C88-B8D8-D9EE4E4AD26D}" destId="{0CF099D0-9502-491E-B6EA-F784DBF3761A}" srcOrd="2" destOrd="0" presId="urn:microsoft.com/office/officeart/2005/8/layout/list1"/>
    <dgm:cxn modelId="{FA2581BF-9AE4-4E96-9CC9-4B69B27C987C}" type="presParOf" srcId="{1ECC1090-C746-4C88-B8D8-D9EE4E4AD26D}" destId="{708FAB33-4FF1-4836-B332-A05E0BE48915}" srcOrd="3" destOrd="0" presId="urn:microsoft.com/office/officeart/2005/8/layout/list1"/>
    <dgm:cxn modelId="{C6EA746E-5C4B-4B17-91B7-CB8C06B8186C}" type="presParOf" srcId="{1ECC1090-C746-4C88-B8D8-D9EE4E4AD26D}" destId="{9FBC128F-CBA5-4CE9-9360-AA618A4314E9}" srcOrd="4" destOrd="0" presId="urn:microsoft.com/office/officeart/2005/8/layout/list1"/>
    <dgm:cxn modelId="{B111ABBD-41E4-4E9C-9108-9A12C545A04E}" type="presParOf" srcId="{9FBC128F-CBA5-4CE9-9360-AA618A4314E9}" destId="{F381C1D1-D077-4731-A6E6-5B5F459BFAD8}" srcOrd="0" destOrd="0" presId="urn:microsoft.com/office/officeart/2005/8/layout/list1"/>
    <dgm:cxn modelId="{58C5B9C6-5AF4-42DB-BAD0-1A03968F3950}" type="presParOf" srcId="{9FBC128F-CBA5-4CE9-9360-AA618A4314E9}" destId="{EB0D1366-8988-42C0-BB8B-7794E8492620}" srcOrd="1" destOrd="0" presId="urn:microsoft.com/office/officeart/2005/8/layout/list1"/>
    <dgm:cxn modelId="{518E4277-DE8C-4217-AD4E-425AB473769F}" type="presParOf" srcId="{1ECC1090-C746-4C88-B8D8-D9EE4E4AD26D}" destId="{CD49BF8E-47AA-4AFA-85C0-4A606E0F20F3}" srcOrd="5" destOrd="0" presId="urn:microsoft.com/office/officeart/2005/8/layout/list1"/>
    <dgm:cxn modelId="{3511F9EB-F6F1-46A5-9896-F5844A526C51}" type="presParOf" srcId="{1ECC1090-C746-4C88-B8D8-D9EE4E4AD26D}" destId="{9127C12D-C7C2-41C1-B86D-50AE491C7B6F}" srcOrd="6" destOrd="0" presId="urn:microsoft.com/office/officeart/2005/8/layout/list1"/>
    <dgm:cxn modelId="{2695A94B-A561-47BA-8F21-0F8A9F5B18C6}" type="presParOf" srcId="{1ECC1090-C746-4C88-B8D8-D9EE4E4AD26D}" destId="{1E01CF8C-B488-48B8-8D41-B4B4CEF3FDA6}" srcOrd="7" destOrd="0" presId="urn:microsoft.com/office/officeart/2005/8/layout/list1"/>
    <dgm:cxn modelId="{695F83D5-A9D6-4AA5-A254-45EBB4A7884F}" type="presParOf" srcId="{1ECC1090-C746-4C88-B8D8-D9EE4E4AD26D}" destId="{B0BD0D17-E620-4511-840F-BCC1AF9BE315}" srcOrd="8" destOrd="0" presId="urn:microsoft.com/office/officeart/2005/8/layout/list1"/>
    <dgm:cxn modelId="{7FBD6BB5-7C08-4562-9D66-3DE49FBF592C}" type="presParOf" srcId="{B0BD0D17-E620-4511-840F-BCC1AF9BE315}" destId="{47164615-494E-4987-914D-83F48C8D6ADB}" srcOrd="0" destOrd="0" presId="urn:microsoft.com/office/officeart/2005/8/layout/list1"/>
    <dgm:cxn modelId="{D659D4D5-1EC7-451E-9B62-DD47DCFEE8D4}" type="presParOf" srcId="{B0BD0D17-E620-4511-840F-BCC1AF9BE315}" destId="{4A1AC87D-CC5E-42D0-85CC-90D0101148DF}" srcOrd="1" destOrd="0" presId="urn:microsoft.com/office/officeart/2005/8/layout/list1"/>
    <dgm:cxn modelId="{B43E5346-95E5-4E5C-BA3B-6BDCD6B0EA14}" type="presParOf" srcId="{1ECC1090-C746-4C88-B8D8-D9EE4E4AD26D}" destId="{85384545-28C5-40B8-BE0E-5C32AB921775}" srcOrd="9" destOrd="0" presId="urn:microsoft.com/office/officeart/2005/8/layout/list1"/>
    <dgm:cxn modelId="{C9EA2DA6-AFB1-4466-98F0-F79FDE448DC8}" type="presParOf" srcId="{1ECC1090-C746-4C88-B8D8-D9EE4E4AD26D}" destId="{E4B478BD-878C-4F2B-9010-0AC412D57852}" srcOrd="10" destOrd="0" presId="urn:microsoft.com/office/officeart/2005/8/layout/list1"/>
    <dgm:cxn modelId="{D4BDFAC7-F276-42E9-B8FA-54F1D6AD17F0}" type="presParOf" srcId="{1ECC1090-C746-4C88-B8D8-D9EE4E4AD26D}" destId="{85733908-D610-4A47-8F4E-8C8F99A63604}" srcOrd="11" destOrd="0" presId="urn:microsoft.com/office/officeart/2005/8/layout/list1"/>
    <dgm:cxn modelId="{D1519B80-467D-4DCE-A19B-D79F0CF6903F}" type="presParOf" srcId="{1ECC1090-C746-4C88-B8D8-D9EE4E4AD26D}" destId="{3EA6B267-68A5-4DB6-A478-46BDEDEC72D3}" srcOrd="12" destOrd="0" presId="urn:microsoft.com/office/officeart/2005/8/layout/list1"/>
    <dgm:cxn modelId="{357B741C-BDF3-4766-AFC8-4F439B637916}" type="presParOf" srcId="{3EA6B267-68A5-4DB6-A478-46BDEDEC72D3}" destId="{E78C04BB-EC7A-4BF6-BA97-209861342B5D}" srcOrd="0" destOrd="0" presId="urn:microsoft.com/office/officeart/2005/8/layout/list1"/>
    <dgm:cxn modelId="{DD3B613B-4241-4A51-BC9D-469F83B1847A}" type="presParOf" srcId="{3EA6B267-68A5-4DB6-A478-46BDEDEC72D3}" destId="{CE6B7C2C-A16A-4C85-8E3B-064B29AF5CCF}" srcOrd="1" destOrd="0" presId="urn:microsoft.com/office/officeart/2005/8/layout/list1"/>
    <dgm:cxn modelId="{42BCDDB2-729F-466C-A9DE-CF8B336D80CE}" type="presParOf" srcId="{1ECC1090-C746-4C88-B8D8-D9EE4E4AD26D}" destId="{4C3FEF47-2B00-4A0F-AEC4-F2414F375334}" srcOrd="13" destOrd="0" presId="urn:microsoft.com/office/officeart/2005/8/layout/list1"/>
    <dgm:cxn modelId="{E64769BF-C9B6-4018-B543-890410555371}" type="presParOf" srcId="{1ECC1090-C746-4C88-B8D8-D9EE4E4AD26D}" destId="{F33567D4-A75A-45BA-9082-89F748053A55}" srcOrd="14" destOrd="0" presId="urn:microsoft.com/office/officeart/2005/8/layout/list1"/>
    <dgm:cxn modelId="{72DB45F6-91CC-4B34-80DE-2F632BC4A7E7}" type="presParOf" srcId="{1ECC1090-C746-4C88-B8D8-D9EE4E4AD26D}" destId="{D2F8C940-E3F0-4102-AB6B-7ECBAA336D13}" srcOrd="15" destOrd="0" presId="urn:microsoft.com/office/officeart/2005/8/layout/list1"/>
    <dgm:cxn modelId="{4B7B8753-CA6A-4A50-840C-2223B0FDA4F7}" type="presParOf" srcId="{1ECC1090-C746-4C88-B8D8-D9EE4E4AD26D}" destId="{3472D159-56A3-4ADF-BC13-EBFCF6719316}" srcOrd="16" destOrd="0" presId="urn:microsoft.com/office/officeart/2005/8/layout/list1"/>
    <dgm:cxn modelId="{55F0E699-2786-4EDF-807D-A26849F7F0E4}" type="presParOf" srcId="{3472D159-56A3-4ADF-BC13-EBFCF6719316}" destId="{3915AFDE-D413-4651-ABDD-F2F4F90A22A3}" srcOrd="0" destOrd="0" presId="urn:microsoft.com/office/officeart/2005/8/layout/list1"/>
    <dgm:cxn modelId="{6623CDBD-5862-4A48-A80D-4F20A586AA8D}" type="presParOf" srcId="{3472D159-56A3-4ADF-BC13-EBFCF6719316}" destId="{6F0BF770-1278-4BD2-9C80-091974732ED6}" srcOrd="1" destOrd="0" presId="urn:microsoft.com/office/officeart/2005/8/layout/list1"/>
    <dgm:cxn modelId="{F4FA29F6-DA35-4959-872F-50E11F1DBEAA}" type="presParOf" srcId="{1ECC1090-C746-4C88-B8D8-D9EE4E4AD26D}" destId="{AB1D3347-79D3-499A-85CB-E519E97BC702}" srcOrd="17" destOrd="0" presId="urn:microsoft.com/office/officeart/2005/8/layout/list1"/>
    <dgm:cxn modelId="{CD7070F7-6156-4418-A10D-0EF6EDC0F66B}" type="presParOf" srcId="{1ECC1090-C746-4C88-B8D8-D9EE4E4AD26D}" destId="{942F58F7-6216-4AEF-9C38-7C566A73257C}" srcOrd="18" destOrd="0" presId="urn:microsoft.com/office/officeart/2005/8/layout/list1"/>
    <dgm:cxn modelId="{A2F28FCC-5DCB-4F2E-9BC6-751AA8208F60}" type="presParOf" srcId="{1ECC1090-C746-4C88-B8D8-D9EE4E4AD26D}" destId="{AEBF1F11-9791-4EF2-8F02-593B7AF5351D}" srcOrd="19" destOrd="0" presId="urn:microsoft.com/office/officeart/2005/8/layout/list1"/>
    <dgm:cxn modelId="{8F62D556-992F-4AF9-9BB5-398ED70249F1}" type="presParOf" srcId="{1ECC1090-C746-4C88-B8D8-D9EE4E4AD26D}" destId="{46CDF413-215B-429E-8901-111318E56922}" srcOrd="20" destOrd="0" presId="urn:microsoft.com/office/officeart/2005/8/layout/list1"/>
    <dgm:cxn modelId="{735CE3B3-AEB9-4804-9646-FFD21468FF1F}" type="presParOf" srcId="{46CDF413-215B-429E-8901-111318E56922}" destId="{2341C29C-E9C8-4C70-A42D-11F8AE4C7850}" srcOrd="0" destOrd="0" presId="urn:microsoft.com/office/officeart/2005/8/layout/list1"/>
    <dgm:cxn modelId="{3276DBA1-6316-452E-BEA9-70A08EEA25D2}" type="presParOf" srcId="{46CDF413-215B-429E-8901-111318E56922}" destId="{31B153FC-9AB1-4A73-BE1C-90A4C1F68C66}" srcOrd="1" destOrd="0" presId="urn:microsoft.com/office/officeart/2005/8/layout/list1"/>
    <dgm:cxn modelId="{E78A16A7-F665-4298-9BB2-0CB73CD71B5D}" type="presParOf" srcId="{1ECC1090-C746-4C88-B8D8-D9EE4E4AD26D}" destId="{121E6B99-8266-472D-A95D-3D43A9EBD444}" srcOrd="21" destOrd="0" presId="urn:microsoft.com/office/officeart/2005/8/layout/list1"/>
    <dgm:cxn modelId="{710CEBBF-8AFC-4507-A1F5-BA1C1A728C81}" type="presParOf" srcId="{1ECC1090-C746-4C88-B8D8-D9EE4E4AD26D}" destId="{0A1C426C-08D6-4942-B1EE-98F3D8FB9A7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4D3DBF-4804-46D2-8249-AB59C4E1B5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F809F2-2A36-4629-9B4A-7CB702C7BF7F}">
      <dgm:prSet/>
      <dgm:spPr/>
      <dgm:t>
        <a:bodyPr/>
        <a:lstStyle/>
        <a:p>
          <a:r>
            <a:rPr lang="tr-TR" dirty="0"/>
            <a:t>Türklere Özel Renk Seçimi ve Kampanyalar</a:t>
          </a:r>
          <a:endParaRPr lang="en-US" dirty="0"/>
        </a:p>
      </dgm:t>
    </dgm:pt>
    <dgm:pt modelId="{0B08B276-D20E-4848-91EE-5EA973B62B60}" type="parTrans" cxnId="{9D9E4255-3B06-4A14-AD46-01BB2EDDCB3E}">
      <dgm:prSet/>
      <dgm:spPr/>
      <dgm:t>
        <a:bodyPr/>
        <a:lstStyle/>
        <a:p>
          <a:endParaRPr lang="en-US"/>
        </a:p>
      </dgm:t>
    </dgm:pt>
    <dgm:pt modelId="{57D53FF0-ED83-4939-B561-4D70CECE9F0F}" type="sibTrans" cxnId="{9D9E4255-3B06-4A14-AD46-01BB2EDDCB3E}">
      <dgm:prSet/>
      <dgm:spPr/>
      <dgm:t>
        <a:bodyPr/>
        <a:lstStyle/>
        <a:p>
          <a:endParaRPr lang="en-US"/>
        </a:p>
      </dgm:t>
    </dgm:pt>
    <dgm:pt modelId="{52C265D3-AEF1-4AB1-B4B3-90F91B35F84A}">
      <dgm:prSet/>
      <dgm:spPr/>
      <dgm:t>
        <a:bodyPr/>
        <a:lstStyle/>
        <a:p>
          <a:r>
            <a:rPr lang="tr-TR" dirty="0"/>
            <a:t>Türk Ünlülerle İşbirliği</a:t>
          </a:r>
          <a:endParaRPr lang="en-US" dirty="0"/>
        </a:p>
      </dgm:t>
    </dgm:pt>
    <dgm:pt modelId="{70E96935-AFEC-44BF-8582-65DCA77F88AB}" type="parTrans" cxnId="{FD4CF679-0F5C-4385-B6DD-60972CB2A3D2}">
      <dgm:prSet/>
      <dgm:spPr/>
      <dgm:t>
        <a:bodyPr/>
        <a:lstStyle/>
        <a:p>
          <a:endParaRPr lang="en-US"/>
        </a:p>
      </dgm:t>
    </dgm:pt>
    <dgm:pt modelId="{FB39C2D0-4AB8-43B4-8ED2-076A5A3FBF0C}" type="sibTrans" cxnId="{FD4CF679-0F5C-4385-B6DD-60972CB2A3D2}">
      <dgm:prSet/>
      <dgm:spPr/>
      <dgm:t>
        <a:bodyPr/>
        <a:lstStyle/>
        <a:p>
          <a:endParaRPr lang="en-US"/>
        </a:p>
      </dgm:t>
    </dgm:pt>
    <dgm:pt modelId="{9400E751-5C26-40C6-9082-92B3CE58366D}">
      <dgm:prSet/>
      <dgm:spPr/>
      <dgm:t>
        <a:bodyPr/>
        <a:lstStyle/>
        <a:p>
          <a:r>
            <a:rPr lang="tr-TR" dirty="0"/>
            <a:t>Bayram Hediyeleri</a:t>
          </a:r>
          <a:endParaRPr lang="en-US" dirty="0"/>
        </a:p>
      </dgm:t>
    </dgm:pt>
    <dgm:pt modelId="{EBD05546-248B-4639-9D47-1E17924DCC4E}" type="parTrans" cxnId="{4E53EE1D-72BC-4B6D-91D7-6EED77383B8D}">
      <dgm:prSet/>
      <dgm:spPr/>
      <dgm:t>
        <a:bodyPr/>
        <a:lstStyle/>
        <a:p>
          <a:endParaRPr lang="en-US"/>
        </a:p>
      </dgm:t>
    </dgm:pt>
    <dgm:pt modelId="{3016BC96-4C1F-4CEE-BF4E-A76E7CF09337}" type="sibTrans" cxnId="{4E53EE1D-72BC-4B6D-91D7-6EED77383B8D}">
      <dgm:prSet/>
      <dgm:spPr/>
      <dgm:t>
        <a:bodyPr/>
        <a:lstStyle/>
        <a:p>
          <a:endParaRPr lang="en-US"/>
        </a:p>
      </dgm:t>
    </dgm:pt>
    <dgm:pt modelId="{C4ECFE67-49CA-4EC5-BAC0-158C3A62E953}" type="pres">
      <dgm:prSet presAssocID="{0A4D3DBF-4804-46D2-8249-AB59C4E1B5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AEACBE-C283-415D-A938-B6099440F902}" type="pres">
      <dgm:prSet presAssocID="{86F809F2-2A36-4629-9B4A-7CB702C7BF7F}" presName="hierRoot1" presStyleCnt="0"/>
      <dgm:spPr/>
    </dgm:pt>
    <dgm:pt modelId="{D0ECEF74-06AC-4941-A642-8DB53DB27440}" type="pres">
      <dgm:prSet presAssocID="{86F809F2-2A36-4629-9B4A-7CB702C7BF7F}" presName="composite" presStyleCnt="0"/>
      <dgm:spPr/>
    </dgm:pt>
    <dgm:pt modelId="{D2A448F9-840C-417B-B04E-AD9A5A667B4B}" type="pres">
      <dgm:prSet presAssocID="{86F809F2-2A36-4629-9B4A-7CB702C7BF7F}" presName="background" presStyleLbl="node0" presStyleIdx="0" presStyleCnt="3"/>
      <dgm:spPr/>
    </dgm:pt>
    <dgm:pt modelId="{10AF6C20-10B1-4B5E-8756-45E69478B482}" type="pres">
      <dgm:prSet presAssocID="{86F809F2-2A36-4629-9B4A-7CB702C7BF7F}" presName="text" presStyleLbl="fgAcc0" presStyleIdx="0" presStyleCnt="3">
        <dgm:presLayoutVars>
          <dgm:chPref val="3"/>
        </dgm:presLayoutVars>
      </dgm:prSet>
      <dgm:spPr/>
    </dgm:pt>
    <dgm:pt modelId="{C7EDE677-83D6-4FE4-9B94-D80993E1A75E}" type="pres">
      <dgm:prSet presAssocID="{86F809F2-2A36-4629-9B4A-7CB702C7BF7F}" presName="hierChild2" presStyleCnt="0"/>
      <dgm:spPr/>
    </dgm:pt>
    <dgm:pt modelId="{699F4990-AB89-4E91-97C4-D9CB7B38D4F2}" type="pres">
      <dgm:prSet presAssocID="{52C265D3-AEF1-4AB1-B4B3-90F91B35F84A}" presName="hierRoot1" presStyleCnt="0"/>
      <dgm:spPr/>
    </dgm:pt>
    <dgm:pt modelId="{500380DD-1A7E-40DD-AAAC-38CCD9396FDC}" type="pres">
      <dgm:prSet presAssocID="{52C265D3-AEF1-4AB1-B4B3-90F91B35F84A}" presName="composite" presStyleCnt="0"/>
      <dgm:spPr/>
    </dgm:pt>
    <dgm:pt modelId="{F06E59F4-BD3A-499E-8F38-6D941A81DBB8}" type="pres">
      <dgm:prSet presAssocID="{52C265D3-AEF1-4AB1-B4B3-90F91B35F84A}" presName="background" presStyleLbl="node0" presStyleIdx="1" presStyleCnt="3"/>
      <dgm:spPr/>
    </dgm:pt>
    <dgm:pt modelId="{2E5A6E4E-D129-45ED-97D0-27CC1B8538A9}" type="pres">
      <dgm:prSet presAssocID="{52C265D3-AEF1-4AB1-B4B3-90F91B35F84A}" presName="text" presStyleLbl="fgAcc0" presStyleIdx="1" presStyleCnt="3">
        <dgm:presLayoutVars>
          <dgm:chPref val="3"/>
        </dgm:presLayoutVars>
      </dgm:prSet>
      <dgm:spPr/>
    </dgm:pt>
    <dgm:pt modelId="{6CBFFD0C-CE64-446C-A5F8-AC34C54308BD}" type="pres">
      <dgm:prSet presAssocID="{52C265D3-AEF1-4AB1-B4B3-90F91B35F84A}" presName="hierChild2" presStyleCnt="0"/>
      <dgm:spPr/>
    </dgm:pt>
    <dgm:pt modelId="{EF63A52C-F38B-4D16-82D3-3F4A5356DB09}" type="pres">
      <dgm:prSet presAssocID="{9400E751-5C26-40C6-9082-92B3CE58366D}" presName="hierRoot1" presStyleCnt="0"/>
      <dgm:spPr/>
    </dgm:pt>
    <dgm:pt modelId="{C87A89D5-168D-4A72-BEEC-A45DDCEFBD49}" type="pres">
      <dgm:prSet presAssocID="{9400E751-5C26-40C6-9082-92B3CE58366D}" presName="composite" presStyleCnt="0"/>
      <dgm:spPr/>
    </dgm:pt>
    <dgm:pt modelId="{4C2CAA22-AD27-4925-92DC-638301A7BBFD}" type="pres">
      <dgm:prSet presAssocID="{9400E751-5C26-40C6-9082-92B3CE58366D}" presName="background" presStyleLbl="node0" presStyleIdx="2" presStyleCnt="3"/>
      <dgm:spPr/>
    </dgm:pt>
    <dgm:pt modelId="{0C4EC9A8-2E4C-4C50-A177-595D21B9C8B7}" type="pres">
      <dgm:prSet presAssocID="{9400E751-5C26-40C6-9082-92B3CE58366D}" presName="text" presStyleLbl="fgAcc0" presStyleIdx="2" presStyleCnt="3">
        <dgm:presLayoutVars>
          <dgm:chPref val="3"/>
        </dgm:presLayoutVars>
      </dgm:prSet>
      <dgm:spPr/>
    </dgm:pt>
    <dgm:pt modelId="{967D7784-2B32-48AF-82F7-8317E1E84747}" type="pres">
      <dgm:prSet presAssocID="{9400E751-5C26-40C6-9082-92B3CE58366D}" presName="hierChild2" presStyleCnt="0"/>
      <dgm:spPr/>
    </dgm:pt>
  </dgm:ptLst>
  <dgm:cxnLst>
    <dgm:cxn modelId="{4E53EE1D-72BC-4B6D-91D7-6EED77383B8D}" srcId="{0A4D3DBF-4804-46D2-8249-AB59C4E1B56A}" destId="{9400E751-5C26-40C6-9082-92B3CE58366D}" srcOrd="2" destOrd="0" parTransId="{EBD05546-248B-4639-9D47-1E17924DCC4E}" sibTransId="{3016BC96-4C1F-4CEE-BF4E-A76E7CF09337}"/>
    <dgm:cxn modelId="{9D9E4255-3B06-4A14-AD46-01BB2EDDCB3E}" srcId="{0A4D3DBF-4804-46D2-8249-AB59C4E1B56A}" destId="{86F809F2-2A36-4629-9B4A-7CB702C7BF7F}" srcOrd="0" destOrd="0" parTransId="{0B08B276-D20E-4848-91EE-5EA973B62B60}" sibTransId="{57D53FF0-ED83-4939-B561-4D70CECE9F0F}"/>
    <dgm:cxn modelId="{FD4CF679-0F5C-4385-B6DD-60972CB2A3D2}" srcId="{0A4D3DBF-4804-46D2-8249-AB59C4E1B56A}" destId="{52C265D3-AEF1-4AB1-B4B3-90F91B35F84A}" srcOrd="1" destOrd="0" parTransId="{70E96935-AFEC-44BF-8582-65DCA77F88AB}" sibTransId="{FB39C2D0-4AB8-43B4-8ED2-076A5A3FBF0C}"/>
    <dgm:cxn modelId="{4DF88281-77AD-46E8-A09D-204FC66356DC}" type="presOf" srcId="{0A4D3DBF-4804-46D2-8249-AB59C4E1B56A}" destId="{C4ECFE67-49CA-4EC5-BAC0-158C3A62E953}" srcOrd="0" destOrd="0" presId="urn:microsoft.com/office/officeart/2005/8/layout/hierarchy1"/>
    <dgm:cxn modelId="{B8336988-CE4F-421D-82CC-3349DF4F89B2}" type="presOf" srcId="{52C265D3-AEF1-4AB1-B4B3-90F91B35F84A}" destId="{2E5A6E4E-D129-45ED-97D0-27CC1B8538A9}" srcOrd="0" destOrd="0" presId="urn:microsoft.com/office/officeart/2005/8/layout/hierarchy1"/>
    <dgm:cxn modelId="{883B3BAB-0673-4F47-84F5-FA513429FAB5}" type="presOf" srcId="{86F809F2-2A36-4629-9B4A-7CB702C7BF7F}" destId="{10AF6C20-10B1-4B5E-8756-45E69478B482}" srcOrd="0" destOrd="0" presId="urn:microsoft.com/office/officeart/2005/8/layout/hierarchy1"/>
    <dgm:cxn modelId="{907DA0DF-E187-461C-91D4-6949B185813E}" type="presOf" srcId="{9400E751-5C26-40C6-9082-92B3CE58366D}" destId="{0C4EC9A8-2E4C-4C50-A177-595D21B9C8B7}" srcOrd="0" destOrd="0" presId="urn:microsoft.com/office/officeart/2005/8/layout/hierarchy1"/>
    <dgm:cxn modelId="{42A2D450-EC27-4F2C-BD70-3B2DD15B1557}" type="presParOf" srcId="{C4ECFE67-49CA-4EC5-BAC0-158C3A62E953}" destId="{74AEACBE-C283-415D-A938-B6099440F902}" srcOrd="0" destOrd="0" presId="urn:microsoft.com/office/officeart/2005/8/layout/hierarchy1"/>
    <dgm:cxn modelId="{1B6B2BA7-A3AB-4074-A177-A6C8679A3D3C}" type="presParOf" srcId="{74AEACBE-C283-415D-A938-B6099440F902}" destId="{D0ECEF74-06AC-4941-A642-8DB53DB27440}" srcOrd="0" destOrd="0" presId="urn:microsoft.com/office/officeart/2005/8/layout/hierarchy1"/>
    <dgm:cxn modelId="{915BEDCE-DE32-4CCE-AFE0-8F91368BC2AA}" type="presParOf" srcId="{D0ECEF74-06AC-4941-A642-8DB53DB27440}" destId="{D2A448F9-840C-417B-B04E-AD9A5A667B4B}" srcOrd="0" destOrd="0" presId="urn:microsoft.com/office/officeart/2005/8/layout/hierarchy1"/>
    <dgm:cxn modelId="{3D17EB7E-9137-45C3-8B5C-9DCA5AACF991}" type="presParOf" srcId="{D0ECEF74-06AC-4941-A642-8DB53DB27440}" destId="{10AF6C20-10B1-4B5E-8756-45E69478B482}" srcOrd="1" destOrd="0" presId="urn:microsoft.com/office/officeart/2005/8/layout/hierarchy1"/>
    <dgm:cxn modelId="{25F20CD0-A2E4-4C02-AA92-5FECC2196D43}" type="presParOf" srcId="{74AEACBE-C283-415D-A938-B6099440F902}" destId="{C7EDE677-83D6-4FE4-9B94-D80993E1A75E}" srcOrd="1" destOrd="0" presId="urn:microsoft.com/office/officeart/2005/8/layout/hierarchy1"/>
    <dgm:cxn modelId="{9BF2485D-9C7A-4BBF-9CF7-D2FF2508ED58}" type="presParOf" srcId="{C4ECFE67-49CA-4EC5-BAC0-158C3A62E953}" destId="{699F4990-AB89-4E91-97C4-D9CB7B38D4F2}" srcOrd="1" destOrd="0" presId="urn:microsoft.com/office/officeart/2005/8/layout/hierarchy1"/>
    <dgm:cxn modelId="{2EA90D32-A01F-4C99-84DC-37B4A045BA4B}" type="presParOf" srcId="{699F4990-AB89-4E91-97C4-D9CB7B38D4F2}" destId="{500380DD-1A7E-40DD-AAAC-38CCD9396FDC}" srcOrd="0" destOrd="0" presId="urn:microsoft.com/office/officeart/2005/8/layout/hierarchy1"/>
    <dgm:cxn modelId="{49657D62-346E-4170-BB06-E5D2C252A21B}" type="presParOf" srcId="{500380DD-1A7E-40DD-AAAC-38CCD9396FDC}" destId="{F06E59F4-BD3A-499E-8F38-6D941A81DBB8}" srcOrd="0" destOrd="0" presId="urn:microsoft.com/office/officeart/2005/8/layout/hierarchy1"/>
    <dgm:cxn modelId="{F77DB5AC-BC50-4CA3-8AB9-8E4E0B017552}" type="presParOf" srcId="{500380DD-1A7E-40DD-AAAC-38CCD9396FDC}" destId="{2E5A6E4E-D129-45ED-97D0-27CC1B8538A9}" srcOrd="1" destOrd="0" presId="urn:microsoft.com/office/officeart/2005/8/layout/hierarchy1"/>
    <dgm:cxn modelId="{9A0ECC2A-9538-4354-8ABF-CB5BEF8A6069}" type="presParOf" srcId="{699F4990-AB89-4E91-97C4-D9CB7B38D4F2}" destId="{6CBFFD0C-CE64-446C-A5F8-AC34C54308BD}" srcOrd="1" destOrd="0" presId="urn:microsoft.com/office/officeart/2005/8/layout/hierarchy1"/>
    <dgm:cxn modelId="{806B6355-A9D6-4A5A-8466-F25DE427E605}" type="presParOf" srcId="{C4ECFE67-49CA-4EC5-BAC0-158C3A62E953}" destId="{EF63A52C-F38B-4D16-82D3-3F4A5356DB09}" srcOrd="2" destOrd="0" presId="urn:microsoft.com/office/officeart/2005/8/layout/hierarchy1"/>
    <dgm:cxn modelId="{E1EA88C6-B8C7-429C-AD5D-47EE9C7AC393}" type="presParOf" srcId="{EF63A52C-F38B-4D16-82D3-3F4A5356DB09}" destId="{C87A89D5-168D-4A72-BEEC-A45DDCEFBD49}" srcOrd="0" destOrd="0" presId="urn:microsoft.com/office/officeart/2005/8/layout/hierarchy1"/>
    <dgm:cxn modelId="{F6A4C72F-D407-4BEF-84A9-B7C6AC878D28}" type="presParOf" srcId="{C87A89D5-168D-4A72-BEEC-A45DDCEFBD49}" destId="{4C2CAA22-AD27-4925-92DC-638301A7BBFD}" srcOrd="0" destOrd="0" presId="urn:microsoft.com/office/officeart/2005/8/layout/hierarchy1"/>
    <dgm:cxn modelId="{19AFAB53-3FE4-4F8C-AEAF-8863BE33B411}" type="presParOf" srcId="{C87A89D5-168D-4A72-BEEC-A45DDCEFBD49}" destId="{0C4EC9A8-2E4C-4C50-A177-595D21B9C8B7}" srcOrd="1" destOrd="0" presId="urn:microsoft.com/office/officeart/2005/8/layout/hierarchy1"/>
    <dgm:cxn modelId="{86E8ABCC-72F6-4626-8037-1DA4DE4D4860}" type="presParOf" srcId="{EF63A52C-F38B-4D16-82D3-3F4A5356DB09}" destId="{967D7784-2B32-48AF-82F7-8317E1E847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1944E5-9E3A-4308-A9AB-FE43DD671B0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8E3531-68EB-4A61-BB40-D5BE28A28F37}">
      <dgm:prSet/>
      <dgm:spPr/>
      <dgm:t>
        <a:bodyPr/>
        <a:lstStyle/>
        <a:p>
          <a:r>
            <a:rPr lang="tr-TR" dirty="0"/>
            <a:t>Kaybedilen Müşterilere Karşı Öncelikler</a:t>
          </a:r>
          <a:endParaRPr lang="en-US" dirty="0"/>
        </a:p>
      </dgm:t>
    </dgm:pt>
    <dgm:pt modelId="{35812330-4A94-4F81-8FCF-2418ADFBE4ED}" type="parTrans" cxnId="{9D20F2DD-412C-46EE-8964-3CE5C9E270CC}">
      <dgm:prSet/>
      <dgm:spPr/>
      <dgm:t>
        <a:bodyPr/>
        <a:lstStyle/>
        <a:p>
          <a:endParaRPr lang="en-US"/>
        </a:p>
      </dgm:t>
    </dgm:pt>
    <dgm:pt modelId="{FCEE3A30-9C19-4BFD-AED6-9AE3FBFBEC72}" type="sibTrans" cxnId="{9D20F2DD-412C-46EE-8964-3CE5C9E270CC}">
      <dgm:prSet/>
      <dgm:spPr/>
      <dgm:t>
        <a:bodyPr/>
        <a:lstStyle/>
        <a:p>
          <a:endParaRPr lang="en-US"/>
        </a:p>
      </dgm:t>
    </dgm:pt>
    <dgm:pt modelId="{ECC08B64-50A3-47A8-8920-FDFD590CF93D}">
      <dgm:prSet/>
      <dgm:spPr/>
      <dgm:t>
        <a:bodyPr/>
        <a:lstStyle/>
        <a:p>
          <a:r>
            <a:rPr lang="tr-TR" dirty="0"/>
            <a:t>Müşterilerin Statüsünün Baz Alınması</a:t>
          </a:r>
          <a:endParaRPr lang="en-US" dirty="0"/>
        </a:p>
      </dgm:t>
    </dgm:pt>
    <dgm:pt modelId="{CE1A9332-E198-4514-9A41-BEA5009AF3FB}" type="parTrans" cxnId="{E9FCE672-65FF-4008-8156-4E444F110E64}">
      <dgm:prSet/>
      <dgm:spPr/>
      <dgm:t>
        <a:bodyPr/>
        <a:lstStyle/>
        <a:p>
          <a:endParaRPr lang="en-US"/>
        </a:p>
      </dgm:t>
    </dgm:pt>
    <dgm:pt modelId="{FEF98640-A286-469A-861C-5206A4BC09B1}" type="sibTrans" cxnId="{E9FCE672-65FF-4008-8156-4E444F110E64}">
      <dgm:prSet/>
      <dgm:spPr/>
      <dgm:t>
        <a:bodyPr/>
        <a:lstStyle/>
        <a:p>
          <a:endParaRPr lang="en-US"/>
        </a:p>
      </dgm:t>
    </dgm:pt>
    <dgm:pt modelId="{4F71F4D0-E653-4555-8B72-FF2CC1736779}" type="pres">
      <dgm:prSet presAssocID="{CF1944E5-9E3A-4308-A9AB-FE43DD671B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5E3CDC-A2F3-47AB-8DAD-DF117D1B3552}" type="pres">
      <dgm:prSet presAssocID="{DD8E3531-68EB-4A61-BB40-D5BE28A28F37}" presName="hierRoot1" presStyleCnt="0"/>
      <dgm:spPr/>
    </dgm:pt>
    <dgm:pt modelId="{E91C01B0-C0D5-473F-9D19-2670FAF709C9}" type="pres">
      <dgm:prSet presAssocID="{DD8E3531-68EB-4A61-BB40-D5BE28A28F37}" presName="composite" presStyleCnt="0"/>
      <dgm:spPr/>
    </dgm:pt>
    <dgm:pt modelId="{CCD4CC76-3961-4ED3-A4B2-9FEC9E29FA8C}" type="pres">
      <dgm:prSet presAssocID="{DD8E3531-68EB-4A61-BB40-D5BE28A28F37}" presName="background" presStyleLbl="node0" presStyleIdx="0" presStyleCnt="2"/>
      <dgm:spPr/>
    </dgm:pt>
    <dgm:pt modelId="{47400401-8E90-4667-897D-C7509DCCF8C8}" type="pres">
      <dgm:prSet presAssocID="{DD8E3531-68EB-4A61-BB40-D5BE28A28F37}" presName="text" presStyleLbl="fgAcc0" presStyleIdx="0" presStyleCnt="2">
        <dgm:presLayoutVars>
          <dgm:chPref val="3"/>
        </dgm:presLayoutVars>
      </dgm:prSet>
      <dgm:spPr/>
    </dgm:pt>
    <dgm:pt modelId="{DC9EF5B9-0E49-4FFC-87E7-615393B3E919}" type="pres">
      <dgm:prSet presAssocID="{DD8E3531-68EB-4A61-BB40-D5BE28A28F37}" presName="hierChild2" presStyleCnt="0"/>
      <dgm:spPr/>
    </dgm:pt>
    <dgm:pt modelId="{DF4CF751-68BA-49B5-B0D1-5D9F313B1A3B}" type="pres">
      <dgm:prSet presAssocID="{ECC08B64-50A3-47A8-8920-FDFD590CF93D}" presName="hierRoot1" presStyleCnt="0"/>
      <dgm:spPr/>
    </dgm:pt>
    <dgm:pt modelId="{1393E14F-3D0D-482C-B1EC-2E5133FA0D07}" type="pres">
      <dgm:prSet presAssocID="{ECC08B64-50A3-47A8-8920-FDFD590CF93D}" presName="composite" presStyleCnt="0"/>
      <dgm:spPr/>
    </dgm:pt>
    <dgm:pt modelId="{3C53FE90-E49C-46A3-9F37-1525FDBF556F}" type="pres">
      <dgm:prSet presAssocID="{ECC08B64-50A3-47A8-8920-FDFD590CF93D}" presName="background" presStyleLbl="node0" presStyleIdx="1" presStyleCnt="2"/>
      <dgm:spPr/>
    </dgm:pt>
    <dgm:pt modelId="{48D1B1FE-15BF-4A87-8B65-4B805B798BCC}" type="pres">
      <dgm:prSet presAssocID="{ECC08B64-50A3-47A8-8920-FDFD590CF93D}" presName="text" presStyleLbl="fgAcc0" presStyleIdx="1" presStyleCnt="2">
        <dgm:presLayoutVars>
          <dgm:chPref val="3"/>
        </dgm:presLayoutVars>
      </dgm:prSet>
      <dgm:spPr/>
    </dgm:pt>
    <dgm:pt modelId="{A81974B0-C3BD-4DC3-B910-B191D2984C1C}" type="pres">
      <dgm:prSet presAssocID="{ECC08B64-50A3-47A8-8920-FDFD590CF93D}" presName="hierChild2" presStyleCnt="0"/>
      <dgm:spPr/>
    </dgm:pt>
  </dgm:ptLst>
  <dgm:cxnLst>
    <dgm:cxn modelId="{9A346E47-69AD-4EDA-96B1-3BF4EA5FBCDB}" type="presOf" srcId="{CF1944E5-9E3A-4308-A9AB-FE43DD671B04}" destId="{4F71F4D0-E653-4555-8B72-FF2CC1736779}" srcOrd="0" destOrd="0" presId="urn:microsoft.com/office/officeart/2005/8/layout/hierarchy1"/>
    <dgm:cxn modelId="{E9FCE672-65FF-4008-8156-4E444F110E64}" srcId="{CF1944E5-9E3A-4308-A9AB-FE43DD671B04}" destId="{ECC08B64-50A3-47A8-8920-FDFD590CF93D}" srcOrd="1" destOrd="0" parTransId="{CE1A9332-E198-4514-9A41-BEA5009AF3FB}" sibTransId="{FEF98640-A286-469A-861C-5206A4BC09B1}"/>
    <dgm:cxn modelId="{48F99880-25A4-44EA-8EE3-4A85E6EEC03A}" type="presOf" srcId="{ECC08B64-50A3-47A8-8920-FDFD590CF93D}" destId="{48D1B1FE-15BF-4A87-8B65-4B805B798BCC}" srcOrd="0" destOrd="0" presId="urn:microsoft.com/office/officeart/2005/8/layout/hierarchy1"/>
    <dgm:cxn modelId="{7F2CF8D3-E35C-43EA-A6A5-6236BCEE7C8F}" type="presOf" srcId="{DD8E3531-68EB-4A61-BB40-D5BE28A28F37}" destId="{47400401-8E90-4667-897D-C7509DCCF8C8}" srcOrd="0" destOrd="0" presId="urn:microsoft.com/office/officeart/2005/8/layout/hierarchy1"/>
    <dgm:cxn modelId="{9D20F2DD-412C-46EE-8964-3CE5C9E270CC}" srcId="{CF1944E5-9E3A-4308-A9AB-FE43DD671B04}" destId="{DD8E3531-68EB-4A61-BB40-D5BE28A28F37}" srcOrd="0" destOrd="0" parTransId="{35812330-4A94-4F81-8FCF-2418ADFBE4ED}" sibTransId="{FCEE3A30-9C19-4BFD-AED6-9AE3FBFBEC72}"/>
    <dgm:cxn modelId="{1DCF605B-A939-4A4A-B6F6-42ACABD12743}" type="presParOf" srcId="{4F71F4D0-E653-4555-8B72-FF2CC1736779}" destId="{755E3CDC-A2F3-47AB-8DAD-DF117D1B3552}" srcOrd="0" destOrd="0" presId="urn:microsoft.com/office/officeart/2005/8/layout/hierarchy1"/>
    <dgm:cxn modelId="{F3945993-17C0-4B06-8485-A83A0DF212AB}" type="presParOf" srcId="{755E3CDC-A2F3-47AB-8DAD-DF117D1B3552}" destId="{E91C01B0-C0D5-473F-9D19-2670FAF709C9}" srcOrd="0" destOrd="0" presId="urn:microsoft.com/office/officeart/2005/8/layout/hierarchy1"/>
    <dgm:cxn modelId="{D541AE02-A643-4663-91EC-C7DC3E057E6F}" type="presParOf" srcId="{E91C01B0-C0D5-473F-9D19-2670FAF709C9}" destId="{CCD4CC76-3961-4ED3-A4B2-9FEC9E29FA8C}" srcOrd="0" destOrd="0" presId="urn:microsoft.com/office/officeart/2005/8/layout/hierarchy1"/>
    <dgm:cxn modelId="{C2BFAC05-B4C6-454B-91AC-5C060211E596}" type="presParOf" srcId="{E91C01B0-C0D5-473F-9D19-2670FAF709C9}" destId="{47400401-8E90-4667-897D-C7509DCCF8C8}" srcOrd="1" destOrd="0" presId="urn:microsoft.com/office/officeart/2005/8/layout/hierarchy1"/>
    <dgm:cxn modelId="{BF8ABE00-C9FC-4861-B8E7-E6228044AEA6}" type="presParOf" srcId="{755E3CDC-A2F3-47AB-8DAD-DF117D1B3552}" destId="{DC9EF5B9-0E49-4FFC-87E7-615393B3E919}" srcOrd="1" destOrd="0" presId="urn:microsoft.com/office/officeart/2005/8/layout/hierarchy1"/>
    <dgm:cxn modelId="{158546FB-2C6E-4C07-BF59-9557B14C5111}" type="presParOf" srcId="{4F71F4D0-E653-4555-8B72-FF2CC1736779}" destId="{DF4CF751-68BA-49B5-B0D1-5D9F313B1A3B}" srcOrd="1" destOrd="0" presId="urn:microsoft.com/office/officeart/2005/8/layout/hierarchy1"/>
    <dgm:cxn modelId="{05D8E2EE-6F9A-43D3-8778-DA3410FBDA6F}" type="presParOf" srcId="{DF4CF751-68BA-49B5-B0D1-5D9F313B1A3B}" destId="{1393E14F-3D0D-482C-B1EC-2E5133FA0D07}" srcOrd="0" destOrd="0" presId="urn:microsoft.com/office/officeart/2005/8/layout/hierarchy1"/>
    <dgm:cxn modelId="{6A11EF08-B70C-4639-B641-1865B8CD3907}" type="presParOf" srcId="{1393E14F-3D0D-482C-B1EC-2E5133FA0D07}" destId="{3C53FE90-E49C-46A3-9F37-1525FDBF556F}" srcOrd="0" destOrd="0" presId="urn:microsoft.com/office/officeart/2005/8/layout/hierarchy1"/>
    <dgm:cxn modelId="{7E12A626-7727-4CE9-B13E-B20AB53F0F75}" type="presParOf" srcId="{1393E14F-3D0D-482C-B1EC-2E5133FA0D07}" destId="{48D1B1FE-15BF-4A87-8B65-4B805B798BCC}" srcOrd="1" destOrd="0" presId="urn:microsoft.com/office/officeart/2005/8/layout/hierarchy1"/>
    <dgm:cxn modelId="{089A8882-3F53-4BD4-AE61-D3F565944BEE}" type="presParOf" srcId="{DF4CF751-68BA-49B5-B0D1-5D9F313B1A3B}" destId="{A81974B0-C3BD-4DC3-B910-B191D2984C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A4BB4D-7C34-41FF-AA2A-7342DEA7198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1EF765-D0C8-45BD-A629-C3F24E7DD5B1}">
      <dgm:prSet/>
      <dgm:spPr/>
      <dgm:t>
        <a:bodyPr/>
        <a:lstStyle/>
        <a:p>
          <a:r>
            <a:rPr lang="tr-TR" dirty="0"/>
            <a:t>Panel Değerlendirme Anketi</a:t>
          </a:r>
          <a:endParaRPr lang="en-US" dirty="0"/>
        </a:p>
      </dgm:t>
    </dgm:pt>
    <dgm:pt modelId="{D40790A3-1EAF-4FF8-A44E-9C41FE037CEC}" type="parTrans" cxnId="{7E5952EF-AC70-4F83-98F1-AB8D740851F1}">
      <dgm:prSet/>
      <dgm:spPr/>
      <dgm:t>
        <a:bodyPr/>
        <a:lstStyle/>
        <a:p>
          <a:endParaRPr lang="en-US"/>
        </a:p>
      </dgm:t>
    </dgm:pt>
    <dgm:pt modelId="{317A3234-C139-4BED-826C-3AC1060FE5DA}" type="sibTrans" cxnId="{7E5952EF-AC70-4F83-98F1-AB8D740851F1}">
      <dgm:prSet/>
      <dgm:spPr/>
      <dgm:t>
        <a:bodyPr/>
        <a:lstStyle/>
        <a:p>
          <a:endParaRPr lang="en-US"/>
        </a:p>
      </dgm:t>
    </dgm:pt>
    <dgm:pt modelId="{61087BFA-163E-4CA1-B49B-9E7997AAA3FD}">
      <dgm:prSet/>
      <dgm:spPr/>
      <dgm:t>
        <a:bodyPr/>
        <a:lstStyle/>
        <a:p>
          <a:r>
            <a:rPr lang="tr-TR" dirty="0"/>
            <a:t>SSS Geliştirilebilir</a:t>
          </a:r>
          <a:endParaRPr lang="en-US" dirty="0"/>
        </a:p>
      </dgm:t>
    </dgm:pt>
    <dgm:pt modelId="{D45F3E64-8EC3-4F75-8C22-52133C962230}" type="parTrans" cxnId="{153EFA45-576B-4E16-A4FC-1FDE6DB0E72D}">
      <dgm:prSet/>
      <dgm:spPr/>
      <dgm:t>
        <a:bodyPr/>
        <a:lstStyle/>
        <a:p>
          <a:endParaRPr lang="en-US"/>
        </a:p>
      </dgm:t>
    </dgm:pt>
    <dgm:pt modelId="{53482BC1-0660-4EB3-AF85-4A3F266D03CB}" type="sibTrans" cxnId="{153EFA45-576B-4E16-A4FC-1FDE6DB0E72D}">
      <dgm:prSet/>
      <dgm:spPr/>
      <dgm:t>
        <a:bodyPr/>
        <a:lstStyle/>
        <a:p>
          <a:endParaRPr lang="en-US"/>
        </a:p>
      </dgm:t>
    </dgm:pt>
    <dgm:pt modelId="{3DA2832D-2FEE-48D5-B59C-162CC02E63F9}">
      <dgm:prSet/>
      <dgm:spPr/>
      <dgm:t>
        <a:bodyPr/>
        <a:lstStyle/>
        <a:p>
          <a:r>
            <a:rPr lang="tr-TR" dirty="0"/>
            <a:t>Arayüz</a:t>
          </a:r>
        </a:p>
        <a:p>
          <a:r>
            <a:rPr lang="tr-TR" dirty="0"/>
            <a:t>Sadeleştirme</a:t>
          </a:r>
          <a:endParaRPr lang="en-US" dirty="0"/>
        </a:p>
      </dgm:t>
    </dgm:pt>
    <dgm:pt modelId="{25C1EACD-FCFA-4F0A-B33F-BFF9551A81B1}" type="parTrans" cxnId="{2D8EC2C7-DC03-42A9-9B6C-805F8A42A651}">
      <dgm:prSet/>
      <dgm:spPr/>
      <dgm:t>
        <a:bodyPr/>
        <a:lstStyle/>
        <a:p>
          <a:endParaRPr lang="en-US"/>
        </a:p>
      </dgm:t>
    </dgm:pt>
    <dgm:pt modelId="{E44D8FC4-AE58-4C55-AA58-3608709DCFC5}" type="sibTrans" cxnId="{2D8EC2C7-DC03-42A9-9B6C-805F8A42A651}">
      <dgm:prSet/>
      <dgm:spPr/>
      <dgm:t>
        <a:bodyPr/>
        <a:lstStyle/>
        <a:p>
          <a:endParaRPr lang="en-US"/>
        </a:p>
      </dgm:t>
    </dgm:pt>
    <dgm:pt modelId="{0D4617CA-DD09-4313-8B30-577FBC7A0474}">
      <dgm:prSet/>
      <dgm:spPr/>
      <dgm:t>
        <a:bodyPr/>
        <a:lstStyle/>
        <a:p>
          <a:r>
            <a:rPr lang="tr-TR" dirty="0"/>
            <a:t>Destek Çözüm Ekibi İyileştirmeleri</a:t>
          </a:r>
          <a:endParaRPr lang="en-US" dirty="0"/>
        </a:p>
      </dgm:t>
    </dgm:pt>
    <dgm:pt modelId="{45514621-FCB9-462D-85E0-15BCF3597944}" type="parTrans" cxnId="{B7604BE6-0A79-46B5-A5C0-B4483783DE9A}">
      <dgm:prSet/>
      <dgm:spPr/>
      <dgm:t>
        <a:bodyPr/>
        <a:lstStyle/>
        <a:p>
          <a:endParaRPr lang="en-US"/>
        </a:p>
      </dgm:t>
    </dgm:pt>
    <dgm:pt modelId="{A8ED9C96-C6C7-4815-8237-9312DDCC6F7C}" type="sibTrans" cxnId="{B7604BE6-0A79-46B5-A5C0-B4483783DE9A}">
      <dgm:prSet/>
      <dgm:spPr/>
      <dgm:t>
        <a:bodyPr/>
        <a:lstStyle/>
        <a:p>
          <a:endParaRPr lang="en-US"/>
        </a:p>
      </dgm:t>
    </dgm:pt>
    <dgm:pt modelId="{3A02B40C-7458-4BC2-BF3C-E16E8066DB25}" type="pres">
      <dgm:prSet presAssocID="{DEA4BB4D-7C34-41FF-AA2A-7342DEA719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2423BD-D3AA-41C5-952E-86865116A098}" type="pres">
      <dgm:prSet presAssocID="{9D1EF765-D0C8-45BD-A629-C3F24E7DD5B1}" presName="hierRoot1" presStyleCnt="0"/>
      <dgm:spPr/>
    </dgm:pt>
    <dgm:pt modelId="{F93C01EE-D093-4158-9E85-47C401C74B6F}" type="pres">
      <dgm:prSet presAssocID="{9D1EF765-D0C8-45BD-A629-C3F24E7DD5B1}" presName="composite" presStyleCnt="0"/>
      <dgm:spPr/>
    </dgm:pt>
    <dgm:pt modelId="{707E5048-BD12-4B39-A0A8-20C8D633FE9E}" type="pres">
      <dgm:prSet presAssocID="{9D1EF765-D0C8-45BD-A629-C3F24E7DD5B1}" presName="background" presStyleLbl="node0" presStyleIdx="0" presStyleCnt="4"/>
      <dgm:spPr/>
    </dgm:pt>
    <dgm:pt modelId="{1099AE83-CBD2-40A5-9172-9DBCF1CBF83F}" type="pres">
      <dgm:prSet presAssocID="{9D1EF765-D0C8-45BD-A629-C3F24E7DD5B1}" presName="text" presStyleLbl="fgAcc0" presStyleIdx="0" presStyleCnt="4">
        <dgm:presLayoutVars>
          <dgm:chPref val="3"/>
        </dgm:presLayoutVars>
      </dgm:prSet>
      <dgm:spPr/>
    </dgm:pt>
    <dgm:pt modelId="{97462DAD-A587-4125-AE2C-3EDE90C4518B}" type="pres">
      <dgm:prSet presAssocID="{9D1EF765-D0C8-45BD-A629-C3F24E7DD5B1}" presName="hierChild2" presStyleCnt="0"/>
      <dgm:spPr/>
    </dgm:pt>
    <dgm:pt modelId="{1CF7732B-A59F-413D-9C14-59F96E29F208}" type="pres">
      <dgm:prSet presAssocID="{61087BFA-163E-4CA1-B49B-9E7997AAA3FD}" presName="hierRoot1" presStyleCnt="0"/>
      <dgm:spPr/>
    </dgm:pt>
    <dgm:pt modelId="{CD53AB79-1F6D-40AB-8259-93C5B91E443D}" type="pres">
      <dgm:prSet presAssocID="{61087BFA-163E-4CA1-B49B-9E7997AAA3FD}" presName="composite" presStyleCnt="0"/>
      <dgm:spPr/>
    </dgm:pt>
    <dgm:pt modelId="{4C19C551-9B22-49D9-A4C9-6ADE4EA2CD54}" type="pres">
      <dgm:prSet presAssocID="{61087BFA-163E-4CA1-B49B-9E7997AAA3FD}" presName="background" presStyleLbl="node0" presStyleIdx="1" presStyleCnt="4"/>
      <dgm:spPr/>
    </dgm:pt>
    <dgm:pt modelId="{4A0A9850-1892-45C4-9A9F-159F3A7FE21D}" type="pres">
      <dgm:prSet presAssocID="{61087BFA-163E-4CA1-B49B-9E7997AAA3FD}" presName="text" presStyleLbl="fgAcc0" presStyleIdx="1" presStyleCnt="4">
        <dgm:presLayoutVars>
          <dgm:chPref val="3"/>
        </dgm:presLayoutVars>
      </dgm:prSet>
      <dgm:spPr/>
    </dgm:pt>
    <dgm:pt modelId="{AB418A2B-78C4-460B-806C-1380AFDDC9B9}" type="pres">
      <dgm:prSet presAssocID="{61087BFA-163E-4CA1-B49B-9E7997AAA3FD}" presName="hierChild2" presStyleCnt="0"/>
      <dgm:spPr/>
    </dgm:pt>
    <dgm:pt modelId="{A349DD09-0447-4601-9096-24EB44C2FE74}" type="pres">
      <dgm:prSet presAssocID="{3DA2832D-2FEE-48D5-B59C-162CC02E63F9}" presName="hierRoot1" presStyleCnt="0"/>
      <dgm:spPr/>
    </dgm:pt>
    <dgm:pt modelId="{66815C8A-7A85-49DD-A2C7-8EE25A1287AB}" type="pres">
      <dgm:prSet presAssocID="{3DA2832D-2FEE-48D5-B59C-162CC02E63F9}" presName="composite" presStyleCnt="0"/>
      <dgm:spPr/>
    </dgm:pt>
    <dgm:pt modelId="{403E6373-0C83-48DC-90DC-C7FA40FF9AD2}" type="pres">
      <dgm:prSet presAssocID="{3DA2832D-2FEE-48D5-B59C-162CC02E63F9}" presName="background" presStyleLbl="node0" presStyleIdx="2" presStyleCnt="4"/>
      <dgm:spPr/>
    </dgm:pt>
    <dgm:pt modelId="{74AF3972-C2EA-4CD7-BF53-D84AB87989F6}" type="pres">
      <dgm:prSet presAssocID="{3DA2832D-2FEE-48D5-B59C-162CC02E63F9}" presName="text" presStyleLbl="fgAcc0" presStyleIdx="2" presStyleCnt="4">
        <dgm:presLayoutVars>
          <dgm:chPref val="3"/>
        </dgm:presLayoutVars>
      </dgm:prSet>
      <dgm:spPr/>
    </dgm:pt>
    <dgm:pt modelId="{230C0911-F908-4483-BDB0-90FF5A9E390A}" type="pres">
      <dgm:prSet presAssocID="{3DA2832D-2FEE-48D5-B59C-162CC02E63F9}" presName="hierChild2" presStyleCnt="0"/>
      <dgm:spPr/>
    </dgm:pt>
    <dgm:pt modelId="{2D42E057-914B-465F-8553-02742FEABCB4}" type="pres">
      <dgm:prSet presAssocID="{0D4617CA-DD09-4313-8B30-577FBC7A0474}" presName="hierRoot1" presStyleCnt="0"/>
      <dgm:spPr/>
    </dgm:pt>
    <dgm:pt modelId="{74A479E4-DE04-412F-9038-4008F973055C}" type="pres">
      <dgm:prSet presAssocID="{0D4617CA-DD09-4313-8B30-577FBC7A0474}" presName="composite" presStyleCnt="0"/>
      <dgm:spPr/>
    </dgm:pt>
    <dgm:pt modelId="{2AFA897F-CF19-426C-85D8-5CB75B1F084A}" type="pres">
      <dgm:prSet presAssocID="{0D4617CA-DD09-4313-8B30-577FBC7A0474}" presName="background" presStyleLbl="node0" presStyleIdx="3" presStyleCnt="4"/>
      <dgm:spPr/>
    </dgm:pt>
    <dgm:pt modelId="{1397F5FB-185D-4F32-9347-6B14D7E58078}" type="pres">
      <dgm:prSet presAssocID="{0D4617CA-DD09-4313-8B30-577FBC7A0474}" presName="text" presStyleLbl="fgAcc0" presStyleIdx="3" presStyleCnt="4">
        <dgm:presLayoutVars>
          <dgm:chPref val="3"/>
        </dgm:presLayoutVars>
      </dgm:prSet>
      <dgm:spPr/>
    </dgm:pt>
    <dgm:pt modelId="{FB0D2578-CA6B-4643-8C31-4DC565A75A96}" type="pres">
      <dgm:prSet presAssocID="{0D4617CA-DD09-4313-8B30-577FBC7A0474}" presName="hierChild2" presStyleCnt="0"/>
      <dgm:spPr/>
    </dgm:pt>
  </dgm:ptLst>
  <dgm:cxnLst>
    <dgm:cxn modelId="{87B2A115-2AAE-48D7-8777-320D118729DC}" type="presOf" srcId="{3DA2832D-2FEE-48D5-B59C-162CC02E63F9}" destId="{74AF3972-C2EA-4CD7-BF53-D84AB87989F6}" srcOrd="0" destOrd="0" presId="urn:microsoft.com/office/officeart/2005/8/layout/hierarchy1"/>
    <dgm:cxn modelId="{153EFA45-576B-4E16-A4FC-1FDE6DB0E72D}" srcId="{DEA4BB4D-7C34-41FF-AA2A-7342DEA71986}" destId="{61087BFA-163E-4CA1-B49B-9E7997AAA3FD}" srcOrd="1" destOrd="0" parTransId="{D45F3E64-8EC3-4F75-8C22-52133C962230}" sibTransId="{53482BC1-0660-4EB3-AF85-4A3F266D03CB}"/>
    <dgm:cxn modelId="{052FA554-8B34-4C0F-A668-D18F78E3542B}" type="presOf" srcId="{9D1EF765-D0C8-45BD-A629-C3F24E7DD5B1}" destId="{1099AE83-CBD2-40A5-9172-9DBCF1CBF83F}" srcOrd="0" destOrd="0" presId="urn:microsoft.com/office/officeart/2005/8/layout/hierarchy1"/>
    <dgm:cxn modelId="{18283C78-C43B-4047-85E9-B624E2273876}" type="presOf" srcId="{DEA4BB4D-7C34-41FF-AA2A-7342DEA71986}" destId="{3A02B40C-7458-4BC2-BF3C-E16E8066DB25}" srcOrd="0" destOrd="0" presId="urn:microsoft.com/office/officeart/2005/8/layout/hierarchy1"/>
    <dgm:cxn modelId="{D76251B1-5419-4455-98C5-35301D58460A}" type="presOf" srcId="{61087BFA-163E-4CA1-B49B-9E7997AAA3FD}" destId="{4A0A9850-1892-45C4-9A9F-159F3A7FE21D}" srcOrd="0" destOrd="0" presId="urn:microsoft.com/office/officeart/2005/8/layout/hierarchy1"/>
    <dgm:cxn modelId="{CEE4D6BA-CDD9-4DC8-8937-81D6FFC8E9AC}" type="presOf" srcId="{0D4617CA-DD09-4313-8B30-577FBC7A0474}" destId="{1397F5FB-185D-4F32-9347-6B14D7E58078}" srcOrd="0" destOrd="0" presId="urn:microsoft.com/office/officeart/2005/8/layout/hierarchy1"/>
    <dgm:cxn modelId="{2D8EC2C7-DC03-42A9-9B6C-805F8A42A651}" srcId="{DEA4BB4D-7C34-41FF-AA2A-7342DEA71986}" destId="{3DA2832D-2FEE-48D5-B59C-162CC02E63F9}" srcOrd="2" destOrd="0" parTransId="{25C1EACD-FCFA-4F0A-B33F-BFF9551A81B1}" sibTransId="{E44D8FC4-AE58-4C55-AA58-3608709DCFC5}"/>
    <dgm:cxn modelId="{B7604BE6-0A79-46B5-A5C0-B4483783DE9A}" srcId="{DEA4BB4D-7C34-41FF-AA2A-7342DEA71986}" destId="{0D4617CA-DD09-4313-8B30-577FBC7A0474}" srcOrd="3" destOrd="0" parTransId="{45514621-FCB9-462D-85E0-15BCF3597944}" sibTransId="{A8ED9C96-C6C7-4815-8237-9312DDCC6F7C}"/>
    <dgm:cxn modelId="{7E5952EF-AC70-4F83-98F1-AB8D740851F1}" srcId="{DEA4BB4D-7C34-41FF-AA2A-7342DEA71986}" destId="{9D1EF765-D0C8-45BD-A629-C3F24E7DD5B1}" srcOrd="0" destOrd="0" parTransId="{D40790A3-1EAF-4FF8-A44E-9C41FE037CEC}" sibTransId="{317A3234-C139-4BED-826C-3AC1060FE5DA}"/>
    <dgm:cxn modelId="{01B57D05-D925-4B9C-9B9C-607E873742A7}" type="presParOf" srcId="{3A02B40C-7458-4BC2-BF3C-E16E8066DB25}" destId="{372423BD-D3AA-41C5-952E-86865116A098}" srcOrd="0" destOrd="0" presId="urn:microsoft.com/office/officeart/2005/8/layout/hierarchy1"/>
    <dgm:cxn modelId="{188DDE8F-5F15-4F5F-99D2-0AF4828B622F}" type="presParOf" srcId="{372423BD-D3AA-41C5-952E-86865116A098}" destId="{F93C01EE-D093-4158-9E85-47C401C74B6F}" srcOrd="0" destOrd="0" presId="urn:microsoft.com/office/officeart/2005/8/layout/hierarchy1"/>
    <dgm:cxn modelId="{82FC0276-60D7-4EE3-8B13-68F5E04180F7}" type="presParOf" srcId="{F93C01EE-D093-4158-9E85-47C401C74B6F}" destId="{707E5048-BD12-4B39-A0A8-20C8D633FE9E}" srcOrd="0" destOrd="0" presId="urn:microsoft.com/office/officeart/2005/8/layout/hierarchy1"/>
    <dgm:cxn modelId="{BDAF4363-77D6-465F-9370-CB0A70353138}" type="presParOf" srcId="{F93C01EE-D093-4158-9E85-47C401C74B6F}" destId="{1099AE83-CBD2-40A5-9172-9DBCF1CBF83F}" srcOrd="1" destOrd="0" presId="urn:microsoft.com/office/officeart/2005/8/layout/hierarchy1"/>
    <dgm:cxn modelId="{70640F82-7582-4AED-9757-201E36FE50E6}" type="presParOf" srcId="{372423BD-D3AA-41C5-952E-86865116A098}" destId="{97462DAD-A587-4125-AE2C-3EDE90C4518B}" srcOrd="1" destOrd="0" presId="urn:microsoft.com/office/officeart/2005/8/layout/hierarchy1"/>
    <dgm:cxn modelId="{43F03599-8003-4C00-8F2B-C8A73110F1AB}" type="presParOf" srcId="{3A02B40C-7458-4BC2-BF3C-E16E8066DB25}" destId="{1CF7732B-A59F-413D-9C14-59F96E29F208}" srcOrd="1" destOrd="0" presId="urn:microsoft.com/office/officeart/2005/8/layout/hierarchy1"/>
    <dgm:cxn modelId="{5B49158E-8F93-4F95-9952-6D6C00B4E269}" type="presParOf" srcId="{1CF7732B-A59F-413D-9C14-59F96E29F208}" destId="{CD53AB79-1F6D-40AB-8259-93C5B91E443D}" srcOrd="0" destOrd="0" presId="urn:microsoft.com/office/officeart/2005/8/layout/hierarchy1"/>
    <dgm:cxn modelId="{810279A4-D008-4EDA-B0D3-A37092660998}" type="presParOf" srcId="{CD53AB79-1F6D-40AB-8259-93C5B91E443D}" destId="{4C19C551-9B22-49D9-A4C9-6ADE4EA2CD54}" srcOrd="0" destOrd="0" presId="urn:microsoft.com/office/officeart/2005/8/layout/hierarchy1"/>
    <dgm:cxn modelId="{F0C480D1-AB3E-4F44-A2E4-E641C565C04D}" type="presParOf" srcId="{CD53AB79-1F6D-40AB-8259-93C5B91E443D}" destId="{4A0A9850-1892-45C4-9A9F-159F3A7FE21D}" srcOrd="1" destOrd="0" presId="urn:microsoft.com/office/officeart/2005/8/layout/hierarchy1"/>
    <dgm:cxn modelId="{ADF531B7-56D2-4283-A5B1-38B40967B61C}" type="presParOf" srcId="{1CF7732B-A59F-413D-9C14-59F96E29F208}" destId="{AB418A2B-78C4-460B-806C-1380AFDDC9B9}" srcOrd="1" destOrd="0" presId="urn:microsoft.com/office/officeart/2005/8/layout/hierarchy1"/>
    <dgm:cxn modelId="{3AC32AAD-50A5-4C45-B16A-21521123606C}" type="presParOf" srcId="{3A02B40C-7458-4BC2-BF3C-E16E8066DB25}" destId="{A349DD09-0447-4601-9096-24EB44C2FE74}" srcOrd="2" destOrd="0" presId="urn:microsoft.com/office/officeart/2005/8/layout/hierarchy1"/>
    <dgm:cxn modelId="{29D198ED-E0C2-43A7-8758-EB50C1E4546B}" type="presParOf" srcId="{A349DD09-0447-4601-9096-24EB44C2FE74}" destId="{66815C8A-7A85-49DD-A2C7-8EE25A1287AB}" srcOrd="0" destOrd="0" presId="urn:microsoft.com/office/officeart/2005/8/layout/hierarchy1"/>
    <dgm:cxn modelId="{0E4A044E-FCB1-499F-80AA-1816F66CD22D}" type="presParOf" srcId="{66815C8A-7A85-49DD-A2C7-8EE25A1287AB}" destId="{403E6373-0C83-48DC-90DC-C7FA40FF9AD2}" srcOrd="0" destOrd="0" presId="urn:microsoft.com/office/officeart/2005/8/layout/hierarchy1"/>
    <dgm:cxn modelId="{EB2959C1-9D3C-4FD6-9CFD-954EA3456190}" type="presParOf" srcId="{66815C8A-7A85-49DD-A2C7-8EE25A1287AB}" destId="{74AF3972-C2EA-4CD7-BF53-D84AB87989F6}" srcOrd="1" destOrd="0" presId="urn:microsoft.com/office/officeart/2005/8/layout/hierarchy1"/>
    <dgm:cxn modelId="{6FE090D4-3D98-4E21-A437-82885089A876}" type="presParOf" srcId="{A349DD09-0447-4601-9096-24EB44C2FE74}" destId="{230C0911-F908-4483-BDB0-90FF5A9E390A}" srcOrd="1" destOrd="0" presId="urn:microsoft.com/office/officeart/2005/8/layout/hierarchy1"/>
    <dgm:cxn modelId="{38EBC937-E838-40C8-984A-121F1E4C0912}" type="presParOf" srcId="{3A02B40C-7458-4BC2-BF3C-E16E8066DB25}" destId="{2D42E057-914B-465F-8553-02742FEABCB4}" srcOrd="3" destOrd="0" presId="urn:microsoft.com/office/officeart/2005/8/layout/hierarchy1"/>
    <dgm:cxn modelId="{7F7C05CE-89B3-40F5-9AAD-65849694DF59}" type="presParOf" srcId="{2D42E057-914B-465F-8553-02742FEABCB4}" destId="{74A479E4-DE04-412F-9038-4008F973055C}" srcOrd="0" destOrd="0" presId="urn:microsoft.com/office/officeart/2005/8/layout/hierarchy1"/>
    <dgm:cxn modelId="{46393FE4-8E64-411E-B47C-DB10F19F4FBC}" type="presParOf" srcId="{74A479E4-DE04-412F-9038-4008F973055C}" destId="{2AFA897F-CF19-426C-85D8-5CB75B1F084A}" srcOrd="0" destOrd="0" presId="urn:microsoft.com/office/officeart/2005/8/layout/hierarchy1"/>
    <dgm:cxn modelId="{732384CC-312A-41D3-B9D6-6F8BBFA93161}" type="presParOf" srcId="{74A479E4-DE04-412F-9038-4008F973055C}" destId="{1397F5FB-185D-4F32-9347-6B14D7E58078}" srcOrd="1" destOrd="0" presId="urn:microsoft.com/office/officeart/2005/8/layout/hierarchy1"/>
    <dgm:cxn modelId="{CC92B46C-C34D-4314-A1EC-49EF5E43EA54}" type="presParOf" srcId="{2D42E057-914B-465F-8553-02742FEABCB4}" destId="{FB0D2578-CA6B-4643-8C31-4DC565A75A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4C457B6-C7C9-4E22-982D-47F70482EBC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C11803-A9D5-4810-A995-C13B489400D0}">
      <dgm:prSet/>
      <dgm:spPr/>
      <dgm:t>
        <a:bodyPr/>
        <a:lstStyle/>
        <a:p>
          <a:r>
            <a:rPr lang="tr-TR"/>
            <a:t>Kademeli Vergi Sistemi</a:t>
          </a:r>
          <a:endParaRPr lang="en-US"/>
        </a:p>
      </dgm:t>
    </dgm:pt>
    <dgm:pt modelId="{2E0458B7-BED3-4460-92DB-31DCFFC68569}" type="parTrans" cxnId="{EAACEBD4-38DA-4255-BD35-3F60EC482AC4}">
      <dgm:prSet/>
      <dgm:spPr/>
      <dgm:t>
        <a:bodyPr/>
        <a:lstStyle/>
        <a:p>
          <a:endParaRPr lang="en-US"/>
        </a:p>
      </dgm:t>
    </dgm:pt>
    <dgm:pt modelId="{24F6E462-451E-41B8-BC9E-F7DD98E789AA}" type="sibTrans" cxnId="{EAACEBD4-38DA-4255-BD35-3F60EC482AC4}">
      <dgm:prSet/>
      <dgm:spPr/>
      <dgm:t>
        <a:bodyPr/>
        <a:lstStyle/>
        <a:p>
          <a:endParaRPr lang="en-US"/>
        </a:p>
      </dgm:t>
    </dgm:pt>
    <dgm:pt modelId="{4676EA23-A5BF-4FC5-96B4-DD2EB74CFC43}">
      <dgm:prSet/>
      <dgm:spPr/>
      <dgm:t>
        <a:bodyPr/>
        <a:lstStyle/>
        <a:p>
          <a:r>
            <a:rPr lang="tr-TR" dirty="0"/>
            <a:t>Risk Sigortası</a:t>
          </a:r>
          <a:endParaRPr lang="en-US" dirty="0"/>
        </a:p>
      </dgm:t>
    </dgm:pt>
    <dgm:pt modelId="{1C3EFF74-8319-462A-8C56-87B46E463F55}" type="parTrans" cxnId="{AADB5D48-76DF-4F4C-AEA2-F75B5671CB9B}">
      <dgm:prSet/>
      <dgm:spPr/>
      <dgm:t>
        <a:bodyPr/>
        <a:lstStyle/>
        <a:p>
          <a:endParaRPr lang="en-US"/>
        </a:p>
      </dgm:t>
    </dgm:pt>
    <dgm:pt modelId="{BE1C9F93-B51C-4B0B-85A0-FACED18134F8}" type="sibTrans" cxnId="{AADB5D48-76DF-4F4C-AEA2-F75B5671CB9B}">
      <dgm:prSet/>
      <dgm:spPr/>
      <dgm:t>
        <a:bodyPr/>
        <a:lstStyle/>
        <a:p>
          <a:endParaRPr lang="en-US"/>
        </a:p>
      </dgm:t>
    </dgm:pt>
    <dgm:pt modelId="{D1400EE6-57FF-428C-9360-22E98A81B71F}">
      <dgm:prSet/>
      <dgm:spPr/>
      <dgm:t>
        <a:bodyPr/>
        <a:lstStyle/>
        <a:p>
          <a:r>
            <a:rPr lang="tr-TR" dirty="0"/>
            <a:t>Düşük </a:t>
          </a:r>
          <a:r>
            <a:rPr lang="tr-TR" dirty="0" err="1"/>
            <a:t>MRR’a</a:t>
          </a:r>
          <a:r>
            <a:rPr lang="tr-TR" dirty="0"/>
            <a:t> Teşvikler.</a:t>
          </a:r>
          <a:endParaRPr lang="en-US" dirty="0"/>
        </a:p>
      </dgm:t>
    </dgm:pt>
    <dgm:pt modelId="{251281BD-C832-45F2-B215-9B651BCABE58}" type="parTrans" cxnId="{0797AB57-63EA-4897-B86B-C76193ADA6CE}">
      <dgm:prSet/>
      <dgm:spPr/>
      <dgm:t>
        <a:bodyPr/>
        <a:lstStyle/>
        <a:p>
          <a:endParaRPr lang="en-US"/>
        </a:p>
      </dgm:t>
    </dgm:pt>
    <dgm:pt modelId="{C52DCBEA-4FFC-462B-B4A2-80330A2CB9BC}" type="sibTrans" cxnId="{0797AB57-63EA-4897-B86B-C76193ADA6CE}">
      <dgm:prSet/>
      <dgm:spPr/>
      <dgm:t>
        <a:bodyPr/>
        <a:lstStyle/>
        <a:p>
          <a:endParaRPr lang="en-US"/>
        </a:p>
      </dgm:t>
    </dgm:pt>
    <dgm:pt modelId="{309B120A-70FA-4FD4-9856-183B2DC2FE14}" type="pres">
      <dgm:prSet presAssocID="{A4C457B6-C7C9-4E22-982D-47F70482EB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FE5BCD-0820-4782-88AE-2B0D21AB1486}" type="pres">
      <dgm:prSet presAssocID="{6AC11803-A9D5-4810-A995-C13B489400D0}" presName="hierRoot1" presStyleCnt="0"/>
      <dgm:spPr/>
    </dgm:pt>
    <dgm:pt modelId="{FB0543A5-30F7-49FE-AD46-F402391667C9}" type="pres">
      <dgm:prSet presAssocID="{6AC11803-A9D5-4810-A995-C13B489400D0}" presName="composite" presStyleCnt="0"/>
      <dgm:spPr/>
    </dgm:pt>
    <dgm:pt modelId="{FADF57CB-A4E2-4460-B641-564CC2DD9E68}" type="pres">
      <dgm:prSet presAssocID="{6AC11803-A9D5-4810-A995-C13B489400D0}" presName="background" presStyleLbl="node0" presStyleIdx="0" presStyleCnt="3"/>
      <dgm:spPr/>
    </dgm:pt>
    <dgm:pt modelId="{11538C56-50C7-4603-9E6D-E51994037395}" type="pres">
      <dgm:prSet presAssocID="{6AC11803-A9D5-4810-A995-C13B489400D0}" presName="text" presStyleLbl="fgAcc0" presStyleIdx="0" presStyleCnt="3">
        <dgm:presLayoutVars>
          <dgm:chPref val="3"/>
        </dgm:presLayoutVars>
      </dgm:prSet>
      <dgm:spPr/>
    </dgm:pt>
    <dgm:pt modelId="{95D31BD5-EBF0-4794-A06B-D4B7B6E15E9C}" type="pres">
      <dgm:prSet presAssocID="{6AC11803-A9D5-4810-A995-C13B489400D0}" presName="hierChild2" presStyleCnt="0"/>
      <dgm:spPr/>
    </dgm:pt>
    <dgm:pt modelId="{BED63AE0-2CC7-491B-9002-C19CC0CFBAB1}" type="pres">
      <dgm:prSet presAssocID="{4676EA23-A5BF-4FC5-96B4-DD2EB74CFC43}" presName="hierRoot1" presStyleCnt="0"/>
      <dgm:spPr/>
    </dgm:pt>
    <dgm:pt modelId="{EAD2FF5A-DB9A-4D35-809B-BFB78BCD7483}" type="pres">
      <dgm:prSet presAssocID="{4676EA23-A5BF-4FC5-96B4-DD2EB74CFC43}" presName="composite" presStyleCnt="0"/>
      <dgm:spPr/>
    </dgm:pt>
    <dgm:pt modelId="{C6DD9212-B9E2-44E2-AC98-F6837A88F9F1}" type="pres">
      <dgm:prSet presAssocID="{4676EA23-A5BF-4FC5-96B4-DD2EB74CFC43}" presName="background" presStyleLbl="node0" presStyleIdx="1" presStyleCnt="3"/>
      <dgm:spPr/>
    </dgm:pt>
    <dgm:pt modelId="{D7BFC8A1-B82C-4CEA-9CA1-9BA3E843CA90}" type="pres">
      <dgm:prSet presAssocID="{4676EA23-A5BF-4FC5-96B4-DD2EB74CFC43}" presName="text" presStyleLbl="fgAcc0" presStyleIdx="1" presStyleCnt="3">
        <dgm:presLayoutVars>
          <dgm:chPref val="3"/>
        </dgm:presLayoutVars>
      </dgm:prSet>
      <dgm:spPr/>
    </dgm:pt>
    <dgm:pt modelId="{D4259CD6-38B7-480D-88F3-C63810630994}" type="pres">
      <dgm:prSet presAssocID="{4676EA23-A5BF-4FC5-96B4-DD2EB74CFC43}" presName="hierChild2" presStyleCnt="0"/>
      <dgm:spPr/>
    </dgm:pt>
    <dgm:pt modelId="{8521D0C2-9D1B-430A-A6F9-D8FE35F31356}" type="pres">
      <dgm:prSet presAssocID="{D1400EE6-57FF-428C-9360-22E98A81B71F}" presName="hierRoot1" presStyleCnt="0"/>
      <dgm:spPr/>
    </dgm:pt>
    <dgm:pt modelId="{4CBC2F82-D4ED-418C-9859-A3748BD2CB3F}" type="pres">
      <dgm:prSet presAssocID="{D1400EE6-57FF-428C-9360-22E98A81B71F}" presName="composite" presStyleCnt="0"/>
      <dgm:spPr/>
    </dgm:pt>
    <dgm:pt modelId="{9ABDA45A-2C5D-4917-8DEB-0594E8C32F7D}" type="pres">
      <dgm:prSet presAssocID="{D1400EE6-57FF-428C-9360-22E98A81B71F}" presName="background" presStyleLbl="node0" presStyleIdx="2" presStyleCnt="3"/>
      <dgm:spPr/>
    </dgm:pt>
    <dgm:pt modelId="{087B3731-3E1E-4CC9-98A8-8DE71489797F}" type="pres">
      <dgm:prSet presAssocID="{D1400EE6-57FF-428C-9360-22E98A81B71F}" presName="text" presStyleLbl="fgAcc0" presStyleIdx="2" presStyleCnt="3">
        <dgm:presLayoutVars>
          <dgm:chPref val="3"/>
        </dgm:presLayoutVars>
      </dgm:prSet>
      <dgm:spPr/>
    </dgm:pt>
    <dgm:pt modelId="{114D8450-274A-4B1B-BD81-91CD63B86A13}" type="pres">
      <dgm:prSet presAssocID="{D1400EE6-57FF-428C-9360-22E98A81B71F}" presName="hierChild2" presStyleCnt="0"/>
      <dgm:spPr/>
    </dgm:pt>
  </dgm:ptLst>
  <dgm:cxnLst>
    <dgm:cxn modelId="{76C7040D-5D06-4521-9FB3-3893689D0CC4}" type="presOf" srcId="{6AC11803-A9D5-4810-A995-C13B489400D0}" destId="{11538C56-50C7-4603-9E6D-E51994037395}" srcOrd="0" destOrd="0" presId="urn:microsoft.com/office/officeart/2005/8/layout/hierarchy1"/>
    <dgm:cxn modelId="{6D428712-E6EF-452D-A802-B0693DAD6AAA}" type="presOf" srcId="{A4C457B6-C7C9-4E22-982D-47F70482EBC0}" destId="{309B120A-70FA-4FD4-9856-183B2DC2FE14}" srcOrd="0" destOrd="0" presId="urn:microsoft.com/office/officeart/2005/8/layout/hierarchy1"/>
    <dgm:cxn modelId="{AADB5D48-76DF-4F4C-AEA2-F75B5671CB9B}" srcId="{A4C457B6-C7C9-4E22-982D-47F70482EBC0}" destId="{4676EA23-A5BF-4FC5-96B4-DD2EB74CFC43}" srcOrd="1" destOrd="0" parTransId="{1C3EFF74-8319-462A-8C56-87B46E463F55}" sibTransId="{BE1C9F93-B51C-4B0B-85A0-FACED18134F8}"/>
    <dgm:cxn modelId="{0797AB57-63EA-4897-B86B-C76193ADA6CE}" srcId="{A4C457B6-C7C9-4E22-982D-47F70482EBC0}" destId="{D1400EE6-57FF-428C-9360-22E98A81B71F}" srcOrd="2" destOrd="0" parTransId="{251281BD-C832-45F2-B215-9B651BCABE58}" sibTransId="{C52DCBEA-4FFC-462B-B4A2-80330A2CB9BC}"/>
    <dgm:cxn modelId="{AB7FC98C-848D-43B7-BC75-F4879F1B447D}" type="presOf" srcId="{D1400EE6-57FF-428C-9360-22E98A81B71F}" destId="{087B3731-3E1E-4CC9-98A8-8DE71489797F}" srcOrd="0" destOrd="0" presId="urn:microsoft.com/office/officeart/2005/8/layout/hierarchy1"/>
    <dgm:cxn modelId="{3F50E4A1-6667-4F84-B7C3-7C567D4C1F13}" type="presOf" srcId="{4676EA23-A5BF-4FC5-96B4-DD2EB74CFC43}" destId="{D7BFC8A1-B82C-4CEA-9CA1-9BA3E843CA90}" srcOrd="0" destOrd="0" presId="urn:microsoft.com/office/officeart/2005/8/layout/hierarchy1"/>
    <dgm:cxn modelId="{EAACEBD4-38DA-4255-BD35-3F60EC482AC4}" srcId="{A4C457B6-C7C9-4E22-982D-47F70482EBC0}" destId="{6AC11803-A9D5-4810-A995-C13B489400D0}" srcOrd="0" destOrd="0" parTransId="{2E0458B7-BED3-4460-92DB-31DCFFC68569}" sibTransId="{24F6E462-451E-41B8-BC9E-F7DD98E789AA}"/>
    <dgm:cxn modelId="{D983FD1B-D8D9-4B8D-97B6-413F9A5EC167}" type="presParOf" srcId="{309B120A-70FA-4FD4-9856-183B2DC2FE14}" destId="{66FE5BCD-0820-4782-88AE-2B0D21AB1486}" srcOrd="0" destOrd="0" presId="urn:microsoft.com/office/officeart/2005/8/layout/hierarchy1"/>
    <dgm:cxn modelId="{16881E75-DE88-4F64-9629-0E7E6BC39E8C}" type="presParOf" srcId="{66FE5BCD-0820-4782-88AE-2B0D21AB1486}" destId="{FB0543A5-30F7-49FE-AD46-F402391667C9}" srcOrd="0" destOrd="0" presId="urn:microsoft.com/office/officeart/2005/8/layout/hierarchy1"/>
    <dgm:cxn modelId="{370FE500-D741-436D-98E6-03B96F153104}" type="presParOf" srcId="{FB0543A5-30F7-49FE-AD46-F402391667C9}" destId="{FADF57CB-A4E2-4460-B641-564CC2DD9E68}" srcOrd="0" destOrd="0" presId="urn:microsoft.com/office/officeart/2005/8/layout/hierarchy1"/>
    <dgm:cxn modelId="{4AC3F3F5-3380-4A1D-A8CF-CA77E87A5549}" type="presParOf" srcId="{FB0543A5-30F7-49FE-AD46-F402391667C9}" destId="{11538C56-50C7-4603-9E6D-E51994037395}" srcOrd="1" destOrd="0" presId="urn:microsoft.com/office/officeart/2005/8/layout/hierarchy1"/>
    <dgm:cxn modelId="{0E0D8BEA-9BF3-4E57-9E9B-924CA590D60A}" type="presParOf" srcId="{66FE5BCD-0820-4782-88AE-2B0D21AB1486}" destId="{95D31BD5-EBF0-4794-A06B-D4B7B6E15E9C}" srcOrd="1" destOrd="0" presId="urn:microsoft.com/office/officeart/2005/8/layout/hierarchy1"/>
    <dgm:cxn modelId="{E2E4CAF7-8C1E-4421-B275-F2F540790338}" type="presParOf" srcId="{309B120A-70FA-4FD4-9856-183B2DC2FE14}" destId="{BED63AE0-2CC7-491B-9002-C19CC0CFBAB1}" srcOrd="1" destOrd="0" presId="urn:microsoft.com/office/officeart/2005/8/layout/hierarchy1"/>
    <dgm:cxn modelId="{BE7F3C0B-B20F-46DD-923E-E0E0F37FA522}" type="presParOf" srcId="{BED63AE0-2CC7-491B-9002-C19CC0CFBAB1}" destId="{EAD2FF5A-DB9A-4D35-809B-BFB78BCD7483}" srcOrd="0" destOrd="0" presId="urn:microsoft.com/office/officeart/2005/8/layout/hierarchy1"/>
    <dgm:cxn modelId="{734795AE-59CB-434A-BD6B-348EF9D9E294}" type="presParOf" srcId="{EAD2FF5A-DB9A-4D35-809B-BFB78BCD7483}" destId="{C6DD9212-B9E2-44E2-AC98-F6837A88F9F1}" srcOrd="0" destOrd="0" presId="urn:microsoft.com/office/officeart/2005/8/layout/hierarchy1"/>
    <dgm:cxn modelId="{2DDD2129-A538-485A-871A-798DD000B9C6}" type="presParOf" srcId="{EAD2FF5A-DB9A-4D35-809B-BFB78BCD7483}" destId="{D7BFC8A1-B82C-4CEA-9CA1-9BA3E843CA90}" srcOrd="1" destOrd="0" presId="urn:microsoft.com/office/officeart/2005/8/layout/hierarchy1"/>
    <dgm:cxn modelId="{17821D9D-B9A6-4FCB-AE51-579FFCCC45F0}" type="presParOf" srcId="{BED63AE0-2CC7-491B-9002-C19CC0CFBAB1}" destId="{D4259CD6-38B7-480D-88F3-C63810630994}" srcOrd="1" destOrd="0" presId="urn:microsoft.com/office/officeart/2005/8/layout/hierarchy1"/>
    <dgm:cxn modelId="{14E53E78-E413-416D-BB78-B3C6580F4BEA}" type="presParOf" srcId="{309B120A-70FA-4FD4-9856-183B2DC2FE14}" destId="{8521D0C2-9D1B-430A-A6F9-D8FE35F31356}" srcOrd="2" destOrd="0" presId="urn:microsoft.com/office/officeart/2005/8/layout/hierarchy1"/>
    <dgm:cxn modelId="{454EDB65-B159-46BC-AB85-84AE0F2F28EC}" type="presParOf" srcId="{8521D0C2-9D1B-430A-A6F9-D8FE35F31356}" destId="{4CBC2F82-D4ED-418C-9859-A3748BD2CB3F}" srcOrd="0" destOrd="0" presId="urn:microsoft.com/office/officeart/2005/8/layout/hierarchy1"/>
    <dgm:cxn modelId="{231899B3-226F-4B83-8A9C-1B30F209AD12}" type="presParOf" srcId="{4CBC2F82-D4ED-418C-9859-A3748BD2CB3F}" destId="{9ABDA45A-2C5D-4917-8DEB-0594E8C32F7D}" srcOrd="0" destOrd="0" presId="urn:microsoft.com/office/officeart/2005/8/layout/hierarchy1"/>
    <dgm:cxn modelId="{E6082A0C-586C-4681-9766-45B27180ECE3}" type="presParOf" srcId="{4CBC2F82-D4ED-418C-9859-A3748BD2CB3F}" destId="{087B3731-3E1E-4CC9-98A8-8DE71489797F}" srcOrd="1" destOrd="0" presId="urn:microsoft.com/office/officeart/2005/8/layout/hierarchy1"/>
    <dgm:cxn modelId="{E390F2E4-FF31-4D9D-B481-7F1ECFBD11DF}" type="presParOf" srcId="{8521D0C2-9D1B-430A-A6F9-D8FE35F31356}" destId="{114D8450-274A-4B1B-BD81-91CD63B86A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4940C87-AAB0-4458-A6ED-10ADAEC7E77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CF5849-27F2-43CC-BA7A-6D35AF99EC12}">
      <dgm:prSet/>
      <dgm:spPr/>
      <dgm:t>
        <a:bodyPr/>
        <a:lstStyle/>
        <a:p>
          <a:r>
            <a:rPr lang="tr-TR" dirty="0"/>
            <a:t>Anket Teşviği</a:t>
          </a:r>
          <a:endParaRPr lang="en-US" dirty="0"/>
        </a:p>
      </dgm:t>
    </dgm:pt>
    <dgm:pt modelId="{AD5191C2-B773-4D7F-9DCC-7EB40ADCD901}" type="parTrans" cxnId="{A363F569-8C74-46AB-86D7-2D0BFEB72574}">
      <dgm:prSet/>
      <dgm:spPr/>
      <dgm:t>
        <a:bodyPr/>
        <a:lstStyle/>
        <a:p>
          <a:endParaRPr lang="en-US"/>
        </a:p>
      </dgm:t>
    </dgm:pt>
    <dgm:pt modelId="{4A9032CF-0E08-434C-A8AA-49C8A9AC53B1}" type="sibTrans" cxnId="{A363F569-8C74-46AB-86D7-2D0BFEB72574}">
      <dgm:prSet/>
      <dgm:spPr/>
      <dgm:t>
        <a:bodyPr/>
        <a:lstStyle/>
        <a:p>
          <a:endParaRPr lang="en-US"/>
        </a:p>
      </dgm:t>
    </dgm:pt>
    <dgm:pt modelId="{65E4B78F-D1B1-4D59-B89E-2AC18D588B13}">
      <dgm:prSet/>
      <dgm:spPr/>
      <dgm:t>
        <a:bodyPr/>
        <a:lstStyle/>
        <a:p>
          <a:r>
            <a:rPr lang="tr-TR" dirty="0"/>
            <a:t>Ankete Bir Kez Katılım</a:t>
          </a:r>
          <a:endParaRPr lang="en-US" dirty="0"/>
        </a:p>
      </dgm:t>
    </dgm:pt>
    <dgm:pt modelId="{CF7F31D0-15EB-4924-85A5-2A2CBB283B8B}" type="parTrans" cxnId="{3E949AA4-2121-4D38-8C79-BD66EF5D8E97}">
      <dgm:prSet/>
      <dgm:spPr/>
      <dgm:t>
        <a:bodyPr/>
        <a:lstStyle/>
        <a:p>
          <a:endParaRPr lang="en-US"/>
        </a:p>
      </dgm:t>
    </dgm:pt>
    <dgm:pt modelId="{E7FD89FE-B649-4226-B74A-EA0263C00570}" type="sibTrans" cxnId="{3E949AA4-2121-4D38-8C79-BD66EF5D8E97}">
      <dgm:prSet/>
      <dgm:spPr/>
      <dgm:t>
        <a:bodyPr/>
        <a:lstStyle/>
        <a:p>
          <a:endParaRPr lang="en-US"/>
        </a:p>
      </dgm:t>
    </dgm:pt>
    <dgm:pt modelId="{02D7F085-2E35-464E-921F-307C272B30BE}">
      <dgm:prSet/>
      <dgm:spPr/>
      <dgm:t>
        <a:bodyPr/>
        <a:lstStyle/>
        <a:p>
          <a:r>
            <a:rPr lang="tr-TR" dirty="0"/>
            <a:t>Politika Devamı , Ufak Geliştirmeler</a:t>
          </a:r>
          <a:endParaRPr lang="en-US" dirty="0"/>
        </a:p>
      </dgm:t>
    </dgm:pt>
    <dgm:pt modelId="{D7F4CE30-F86B-4E5A-A12D-720818818B37}" type="parTrans" cxnId="{5B4E35A2-802C-45A4-BA66-7A4C15BDF155}">
      <dgm:prSet/>
      <dgm:spPr/>
      <dgm:t>
        <a:bodyPr/>
        <a:lstStyle/>
        <a:p>
          <a:endParaRPr lang="en-US"/>
        </a:p>
      </dgm:t>
    </dgm:pt>
    <dgm:pt modelId="{B490B1C1-99D0-46C2-8B14-184E54C91994}" type="sibTrans" cxnId="{5B4E35A2-802C-45A4-BA66-7A4C15BDF155}">
      <dgm:prSet/>
      <dgm:spPr/>
      <dgm:t>
        <a:bodyPr/>
        <a:lstStyle/>
        <a:p>
          <a:endParaRPr lang="en-US"/>
        </a:p>
      </dgm:t>
    </dgm:pt>
    <dgm:pt modelId="{7C5713A9-0152-44F0-BA8C-9A2903EC2602}" type="pres">
      <dgm:prSet presAssocID="{A4940C87-AAB0-4458-A6ED-10ADAEC7E7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933E6D-ACBA-4634-8382-88B9A71312A1}" type="pres">
      <dgm:prSet presAssocID="{2BCF5849-27F2-43CC-BA7A-6D35AF99EC12}" presName="hierRoot1" presStyleCnt="0"/>
      <dgm:spPr/>
    </dgm:pt>
    <dgm:pt modelId="{EA6CDAC9-C7C0-4F64-BDD7-80B44DDCB5AD}" type="pres">
      <dgm:prSet presAssocID="{2BCF5849-27F2-43CC-BA7A-6D35AF99EC12}" presName="composite" presStyleCnt="0"/>
      <dgm:spPr/>
    </dgm:pt>
    <dgm:pt modelId="{2D0E702D-93CA-44FE-9FCC-AB0654B2CA70}" type="pres">
      <dgm:prSet presAssocID="{2BCF5849-27F2-43CC-BA7A-6D35AF99EC12}" presName="background" presStyleLbl="node0" presStyleIdx="0" presStyleCnt="3"/>
      <dgm:spPr/>
    </dgm:pt>
    <dgm:pt modelId="{F85A2D89-2DE3-4E92-A759-ADF64024DB6D}" type="pres">
      <dgm:prSet presAssocID="{2BCF5849-27F2-43CC-BA7A-6D35AF99EC12}" presName="text" presStyleLbl="fgAcc0" presStyleIdx="0" presStyleCnt="3" custLinFactX="16667" custLinFactNeighborX="100000" custLinFactNeighborY="-3748">
        <dgm:presLayoutVars>
          <dgm:chPref val="3"/>
        </dgm:presLayoutVars>
      </dgm:prSet>
      <dgm:spPr/>
    </dgm:pt>
    <dgm:pt modelId="{2E0A45E6-78DD-4F2F-A61D-324DAC76397F}" type="pres">
      <dgm:prSet presAssocID="{2BCF5849-27F2-43CC-BA7A-6D35AF99EC12}" presName="hierChild2" presStyleCnt="0"/>
      <dgm:spPr/>
    </dgm:pt>
    <dgm:pt modelId="{84A2AA02-ED85-4B92-9BCF-0A8663D1B836}" type="pres">
      <dgm:prSet presAssocID="{65E4B78F-D1B1-4D59-B89E-2AC18D588B13}" presName="hierRoot1" presStyleCnt="0"/>
      <dgm:spPr/>
    </dgm:pt>
    <dgm:pt modelId="{7114ABCD-8818-4069-BF34-80B7DEAB0D50}" type="pres">
      <dgm:prSet presAssocID="{65E4B78F-D1B1-4D59-B89E-2AC18D588B13}" presName="composite" presStyleCnt="0"/>
      <dgm:spPr/>
    </dgm:pt>
    <dgm:pt modelId="{91853F6B-7105-4A0B-9B22-430CCF65A7DB}" type="pres">
      <dgm:prSet presAssocID="{65E4B78F-D1B1-4D59-B89E-2AC18D588B13}" presName="background" presStyleLbl="node0" presStyleIdx="1" presStyleCnt="3"/>
      <dgm:spPr/>
    </dgm:pt>
    <dgm:pt modelId="{5DCFFE4B-EA9B-4A8C-B4B7-C7E1341BB526}" type="pres">
      <dgm:prSet presAssocID="{65E4B78F-D1B1-4D59-B89E-2AC18D588B13}" presName="text" presStyleLbl="fgAcc0" presStyleIdx="1" presStyleCnt="3" custLinFactX="16939" custLinFactNeighborX="100000" custLinFactNeighborY="-3855">
        <dgm:presLayoutVars>
          <dgm:chPref val="3"/>
        </dgm:presLayoutVars>
      </dgm:prSet>
      <dgm:spPr/>
    </dgm:pt>
    <dgm:pt modelId="{647ECA2E-283D-47DB-B9E1-7723A083DD5C}" type="pres">
      <dgm:prSet presAssocID="{65E4B78F-D1B1-4D59-B89E-2AC18D588B13}" presName="hierChild2" presStyleCnt="0"/>
      <dgm:spPr/>
    </dgm:pt>
    <dgm:pt modelId="{60770C45-B39A-4CF1-8028-C82ADB3AAFED}" type="pres">
      <dgm:prSet presAssocID="{02D7F085-2E35-464E-921F-307C272B30BE}" presName="hierRoot1" presStyleCnt="0"/>
      <dgm:spPr/>
    </dgm:pt>
    <dgm:pt modelId="{94589F64-80B7-49C5-88EB-B91551B247C1}" type="pres">
      <dgm:prSet presAssocID="{02D7F085-2E35-464E-921F-307C272B30BE}" presName="composite" presStyleCnt="0"/>
      <dgm:spPr/>
    </dgm:pt>
    <dgm:pt modelId="{5662BFEE-5DE0-4928-83B4-7FADD35FBE5A}" type="pres">
      <dgm:prSet presAssocID="{02D7F085-2E35-464E-921F-307C272B30BE}" presName="background" presStyleLbl="node0" presStyleIdx="2" presStyleCnt="3"/>
      <dgm:spPr/>
    </dgm:pt>
    <dgm:pt modelId="{9231EFAB-9569-46E9-9829-6ABAA0B4A560}" type="pres">
      <dgm:prSet presAssocID="{02D7F085-2E35-464E-921F-307C272B30BE}" presName="text" presStyleLbl="fgAcc0" presStyleIdx="2" presStyleCnt="3" custLinFactX="-100000" custLinFactNeighborX="-149381" custLinFactNeighborY="-4820">
        <dgm:presLayoutVars>
          <dgm:chPref val="3"/>
        </dgm:presLayoutVars>
      </dgm:prSet>
      <dgm:spPr/>
    </dgm:pt>
    <dgm:pt modelId="{C08D5ED3-01B3-4C9C-A985-5D5F3F84217E}" type="pres">
      <dgm:prSet presAssocID="{02D7F085-2E35-464E-921F-307C272B30BE}" presName="hierChild2" presStyleCnt="0"/>
      <dgm:spPr/>
    </dgm:pt>
  </dgm:ptLst>
  <dgm:cxnLst>
    <dgm:cxn modelId="{F18B5325-9636-472D-B906-41825CE73A08}" type="presOf" srcId="{A4940C87-AAB0-4458-A6ED-10ADAEC7E770}" destId="{7C5713A9-0152-44F0-BA8C-9A2903EC2602}" srcOrd="0" destOrd="0" presId="urn:microsoft.com/office/officeart/2005/8/layout/hierarchy1"/>
    <dgm:cxn modelId="{CCEF3747-F97B-40FA-8057-503EE67F27E1}" type="presOf" srcId="{65E4B78F-D1B1-4D59-B89E-2AC18D588B13}" destId="{5DCFFE4B-EA9B-4A8C-B4B7-C7E1341BB526}" srcOrd="0" destOrd="0" presId="urn:microsoft.com/office/officeart/2005/8/layout/hierarchy1"/>
    <dgm:cxn modelId="{A363F569-8C74-46AB-86D7-2D0BFEB72574}" srcId="{A4940C87-AAB0-4458-A6ED-10ADAEC7E770}" destId="{2BCF5849-27F2-43CC-BA7A-6D35AF99EC12}" srcOrd="0" destOrd="0" parTransId="{AD5191C2-B773-4D7F-9DCC-7EB40ADCD901}" sibTransId="{4A9032CF-0E08-434C-A8AA-49C8A9AC53B1}"/>
    <dgm:cxn modelId="{47C0378A-6C0E-4202-852F-96E1410AC0C6}" type="presOf" srcId="{02D7F085-2E35-464E-921F-307C272B30BE}" destId="{9231EFAB-9569-46E9-9829-6ABAA0B4A560}" srcOrd="0" destOrd="0" presId="urn:microsoft.com/office/officeart/2005/8/layout/hierarchy1"/>
    <dgm:cxn modelId="{5B4E35A2-802C-45A4-BA66-7A4C15BDF155}" srcId="{A4940C87-AAB0-4458-A6ED-10ADAEC7E770}" destId="{02D7F085-2E35-464E-921F-307C272B30BE}" srcOrd="2" destOrd="0" parTransId="{D7F4CE30-F86B-4E5A-A12D-720818818B37}" sibTransId="{B490B1C1-99D0-46C2-8B14-184E54C91994}"/>
    <dgm:cxn modelId="{3E949AA4-2121-4D38-8C79-BD66EF5D8E97}" srcId="{A4940C87-AAB0-4458-A6ED-10ADAEC7E770}" destId="{65E4B78F-D1B1-4D59-B89E-2AC18D588B13}" srcOrd="1" destOrd="0" parTransId="{CF7F31D0-15EB-4924-85A5-2A2CBB283B8B}" sibTransId="{E7FD89FE-B649-4226-B74A-EA0263C00570}"/>
    <dgm:cxn modelId="{3608C2C1-3358-4C0D-83AC-96BEADB4E6DE}" type="presOf" srcId="{2BCF5849-27F2-43CC-BA7A-6D35AF99EC12}" destId="{F85A2D89-2DE3-4E92-A759-ADF64024DB6D}" srcOrd="0" destOrd="0" presId="urn:microsoft.com/office/officeart/2005/8/layout/hierarchy1"/>
    <dgm:cxn modelId="{E2FEC581-3D59-4479-909F-43700C7BD334}" type="presParOf" srcId="{7C5713A9-0152-44F0-BA8C-9A2903EC2602}" destId="{8C933E6D-ACBA-4634-8382-88B9A71312A1}" srcOrd="0" destOrd="0" presId="urn:microsoft.com/office/officeart/2005/8/layout/hierarchy1"/>
    <dgm:cxn modelId="{08345FA0-B388-4705-9051-BF375CB36978}" type="presParOf" srcId="{8C933E6D-ACBA-4634-8382-88B9A71312A1}" destId="{EA6CDAC9-C7C0-4F64-BDD7-80B44DDCB5AD}" srcOrd="0" destOrd="0" presId="urn:microsoft.com/office/officeart/2005/8/layout/hierarchy1"/>
    <dgm:cxn modelId="{5E08D717-1E89-42B3-8365-D40DE76FDD90}" type="presParOf" srcId="{EA6CDAC9-C7C0-4F64-BDD7-80B44DDCB5AD}" destId="{2D0E702D-93CA-44FE-9FCC-AB0654B2CA70}" srcOrd="0" destOrd="0" presId="urn:microsoft.com/office/officeart/2005/8/layout/hierarchy1"/>
    <dgm:cxn modelId="{B4BFA554-9D1E-4FB8-8EF7-6029EBA9EFE8}" type="presParOf" srcId="{EA6CDAC9-C7C0-4F64-BDD7-80B44DDCB5AD}" destId="{F85A2D89-2DE3-4E92-A759-ADF64024DB6D}" srcOrd="1" destOrd="0" presId="urn:microsoft.com/office/officeart/2005/8/layout/hierarchy1"/>
    <dgm:cxn modelId="{1DFB42E0-FED1-4CF9-812A-71E97BB1A143}" type="presParOf" srcId="{8C933E6D-ACBA-4634-8382-88B9A71312A1}" destId="{2E0A45E6-78DD-4F2F-A61D-324DAC76397F}" srcOrd="1" destOrd="0" presId="urn:microsoft.com/office/officeart/2005/8/layout/hierarchy1"/>
    <dgm:cxn modelId="{F65790E1-764F-4CED-93A3-629CE01002AC}" type="presParOf" srcId="{7C5713A9-0152-44F0-BA8C-9A2903EC2602}" destId="{84A2AA02-ED85-4B92-9BCF-0A8663D1B836}" srcOrd="1" destOrd="0" presId="urn:microsoft.com/office/officeart/2005/8/layout/hierarchy1"/>
    <dgm:cxn modelId="{B6AF6A69-6469-4EEB-AB4A-787665877499}" type="presParOf" srcId="{84A2AA02-ED85-4B92-9BCF-0A8663D1B836}" destId="{7114ABCD-8818-4069-BF34-80B7DEAB0D50}" srcOrd="0" destOrd="0" presId="urn:microsoft.com/office/officeart/2005/8/layout/hierarchy1"/>
    <dgm:cxn modelId="{E8895618-E88D-432E-AB60-099FA743340B}" type="presParOf" srcId="{7114ABCD-8818-4069-BF34-80B7DEAB0D50}" destId="{91853F6B-7105-4A0B-9B22-430CCF65A7DB}" srcOrd="0" destOrd="0" presId="urn:microsoft.com/office/officeart/2005/8/layout/hierarchy1"/>
    <dgm:cxn modelId="{AED80A21-A35F-4D5A-A5E2-C5F02571944D}" type="presParOf" srcId="{7114ABCD-8818-4069-BF34-80B7DEAB0D50}" destId="{5DCFFE4B-EA9B-4A8C-B4B7-C7E1341BB526}" srcOrd="1" destOrd="0" presId="urn:microsoft.com/office/officeart/2005/8/layout/hierarchy1"/>
    <dgm:cxn modelId="{563BDB7D-4AAE-4272-AE42-11E2B159880F}" type="presParOf" srcId="{84A2AA02-ED85-4B92-9BCF-0A8663D1B836}" destId="{647ECA2E-283D-47DB-B9E1-7723A083DD5C}" srcOrd="1" destOrd="0" presId="urn:microsoft.com/office/officeart/2005/8/layout/hierarchy1"/>
    <dgm:cxn modelId="{053AF5FC-557D-4D4B-9AD2-C85DAD7EE570}" type="presParOf" srcId="{7C5713A9-0152-44F0-BA8C-9A2903EC2602}" destId="{60770C45-B39A-4CF1-8028-C82ADB3AAFED}" srcOrd="2" destOrd="0" presId="urn:microsoft.com/office/officeart/2005/8/layout/hierarchy1"/>
    <dgm:cxn modelId="{91F7F500-25A6-47F7-B865-7F98E70A3D45}" type="presParOf" srcId="{60770C45-B39A-4CF1-8028-C82ADB3AAFED}" destId="{94589F64-80B7-49C5-88EB-B91551B247C1}" srcOrd="0" destOrd="0" presId="urn:microsoft.com/office/officeart/2005/8/layout/hierarchy1"/>
    <dgm:cxn modelId="{8EACDB61-F1D8-4684-A03D-64BFDFAB9A29}" type="presParOf" srcId="{94589F64-80B7-49C5-88EB-B91551B247C1}" destId="{5662BFEE-5DE0-4928-83B4-7FADD35FBE5A}" srcOrd="0" destOrd="0" presId="urn:microsoft.com/office/officeart/2005/8/layout/hierarchy1"/>
    <dgm:cxn modelId="{42AA4FAD-3303-4415-AA30-997A56D45528}" type="presParOf" srcId="{94589F64-80B7-49C5-88EB-B91551B247C1}" destId="{9231EFAB-9569-46E9-9829-6ABAA0B4A560}" srcOrd="1" destOrd="0" presId="urn:microsoft.com/office/officeart/2005/8/layout/hierarchy1"/>
    <dgm:cxn modelId="{D66962EE-E7F6-462B-9729-04581E56650E}" type="presParOf" srcId="{60770C45-B39A-4CF1-8028-C82ADB3AAFED}" destId="{C08D5ED3-01B3-4C9C-A985-5D5F3F8421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C20BA-A9F6-4B06-977B-44EDB73D026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82216C-FAA3-4294-9A27-7C9CDB6AD695}">
      <dgm:prSet custT="1"/>
      <dgm:spPr/>
      <dgm:t>
        <a:bodyPr/>
        <a:lstStyle/>
        <a:p>
          <a:r>
            <a:rPr lang="tr-TR" sz="2000" b="1" i="0" dirty="0" err="1"/>
            <a:t>CSAT_Survey_Data</a:t>
          </a:r>
          <a:endParaRPr lang="en-US" sz="2000" dirty="0"/>
        </a:p>
      </dgm:t>
    </dgm:pt>
    <dgm:pt modelId="{35C6F5C4-7D14-446D-835C-0BC47482BDC5}" type="parTrans" cxnId="{B84C5E57-2AEA-48B1-B73A-D2AFD97C5593}">
      <dgm:prSet/>
      <dgm:spPr/>
      <dgm:t>
        <a:bodyPr/>
        <a:lstStyle/>
        <a:p>
          <a:endParaRPr lang="en-US"/>
        </a:p>
      </dgm:t>
    </dgm:pt>
    <dgm:pt modelId="{4E5A6BE9-6A44-4915-8A33-34386D72F936}" type="sibTrans" cxnId="{B84C5E57-2AEA-48B1-B73A-D2AFD97C5593}">
      <dgm:prSet/>
      <dgm:spPr/>
      <dgm:t>
        <a:bodyPr/>
        <a:lstStyle/>
        <a:p>
          <a:endParaRPr lang="en-US"/>
        </a:p>
      </dgm:t>
    </dgm:pt>
    <dgm:pt modelId="{CB6B0714-47A5-4E70-A665-ADC55CC8C78B}">
      <dgm:prSet custT="1"/>
      <dgm:spPr/>
      <dgm:t>
        <a:bodyPr/>
        <a:lstStyle/>
        <a:p>
          <a:r>
            <a:rPr lang="tr-TR" sz="2000" b="1" i="0" dirty="0" err="1"/>
            <a:t>Customer_Age_Data</a:t>
          </a:r>
          <a:endParaRPr lang="en-US" sz="2000" dirty="0"/>
        </a:p>
      </dgm:t>
    </dgm:pt>
    <dgm:pt modelId="{D9C13CB0-F285-46BD-9C3C-1F2EF3B2E9B8}" type="parTrans" cxnId="{EF76677E-48FD-4747-9DDA-9B9922ECD044}">
      <dgm:prSet/>
      <dgm:spPr/>
      <dgm:t>
        <a:bodyPr/>
        <a:lstStyle/>
        <a:p>
          <a:endParaRPr lang="en-US"/>
        </a:p>
      </dgm:t>
    </dgm:pt>
    <dgm:pt modelId="{783F308D-2837-4F6E-8E9B-CE63D0C7A48B}" type="sibTrans" cxnId="{EF76677E-48FD-4747-9DDA-9B9922ECD044}">
      <dgm:prSet/>
      <dgm:spPr/>
      <dgm:t>
        <a:bodyPr/>
        <a:lstStyle/>
        <a:p>
          <a:endParaRPr lang="en-US"/>
        </a:p>
      </dgm:t>
    </dgm:pt>
    <dgm:pt modelId="{8DD40778-5E52-4FBC-9804-8DE39FF56762}">
      <dgm:prSet custT="1"/>
      <dgm:spPr/>
      <dgm:t>
        <a:bodyPr/>
        <a:lstStyle/>
        <a:p>
          <a:r>
            <a:rPr lang="tr-TR" sz="2000" b="1" i="0" dirty="0" err="1"/>
            <a:t>Customer_MRR_Data</a:t>
          </a:r>
          <a:endParaRPr lang="en-US" sz="2000" dirty="0"/>
        </a:p>
      </dgm:t>
    </dgm:pt>
    <dgm:pt modelId="{182116BD-42EC-452B-9249-7B45D42C3395}" type="parTrans" cxnId="{D51DACD2-B126-4515-B38C-7CFD559F5C8F}">
      <dgm:prSet/>
      <dgm:spPr/>
      <dgm:t>
        <a:bodyPr/>
        <a:lstStyle/>
        <a:p>
          <a:endParaRPr lang="en-US"/>
        </a:p>
      </dgm:t>
    </dgm:pt>
    <dgm:pt modelId="{EEF86BFB-2366-4B5A-9913-587AF7D0CF9F}" type="sibTrans" cxnId="{D51DACD2-B126-4515-B38C-7CFD559F5C8F}">
      <dgm:prSet/>
      <dgm:spPr/>
      <dgm:t>
        <a:bodyPr/>
        <a:lstStyle/>
        <a:p>
          <a:endParaRPr lang="en-US"/>
        </a:p>
      </dgm:t>
    </dgm:pt>
    <dgm:pt modelId="{B5B82FCC-D8EA-47AF-893C-7CED8381CC33}">
      <dgm:prSet custT="1"/>
      <dgm:spPr/>
      <dgm:t>
        <a:bodyPr/>
        <a:lstStyle/>
        <a:p>
          <a:r>
            <a:rPr lang="tr-TR" sz="2000" b="1" i="0" dirty="0" err="1"/>
            <a:t>Customer_Revenue_Data</a:t>
          </a:r>
          <a:endParaRPr lang="en-US" sz="2000" dirty="0"/>
        </a:p>
      </dgm:t>
    </dgm:pt>
    <dgm:pt modelId="{437BEA39-F58C-4C8E-89C0-1FC3FAF89572}" type="parTrans" cxnId="{C7754A3F-8733-46D5-A0A1-735A2226C4C3}">
      <dgm:prSet/>
      <dgm:spPr/>
      <dgm:t>
        <a:bodyPr/>
        <a:lstStyle/>
        <a:p>
          <a:endParaRPr lang="en-US"/>
        </a:p>
      </dgm:t>
    </dgm:pt>
    <dgm:pt modelId="{A24BFFD4-CC40-4050-9DBE-7EC38A5A6092}" type="sibTrans" cxnId="{C7754A3F-8733-46D5-A0A1-735A2226C4C3}">
      <dgm:prSet/>
      <dgm:spPr/>
      <dgm:t>
        <a:bodyPr/>
        <a:lstStyle/>
        <a:p>
          <a:endParaRPr lang="en-US"/>
        </a:p>
      </dgm:t>
    </dgm:pt>
    <dgm:pt modelId="{F35DA1CB-279C-40F7-963C-C251D1E493C7}">
      <dgm:prSet custT="1"/>
      <dgm:spPr/>
      <dgm:t>
        <a:bodyPr/>
        <a:lstStyle/>
        <a:p>
          <a:r>
            <a:rPr lang="tr-TR" sz="2000" b="1" i="0" dirty="0" err="1"/>
            <a:t>Help_Ticket_Data</a:t>
          </a:r>
          <a:endParaRPr lang="en-US" sz="2000" dirty="0"/>
        </a:p>
      </dgm:t>
    </dgm:pt>
    <dgm:pt modelId="{1E884B28-4F65-4699-84DA-714CFBEBE9AA}" type="parTrans" cxnId="{FE7AE00A-BCB1-44B9-8DD5-0A390A148921}">
      <dgm:prSet/>
      <dgm:spPr/>
      <dgm:t>
        <a:bodyPr/>
        <a:lstStyle/>
        <a:p>
          <a:endParaRPr lang="en-US"/>
        </a:p>
      </dgm:t>
    </dgm:pt>
    <dgm:pt modelId="{44E9E8D8-A61F-4C83-A7C3-513FE658D573}" type="sibTrans" cxnId="{FE7AE00A-BCB1-44B9-8DD5-0A390A148921}">
      <dgm:prSet/>
      <dgm:spPr/>
      <dgm:t>
        <a:bodyPr/>
        <a:lstStyle/>
        <a:p>
          <a:endParaRPr lang="en-US"/>
        </a:p>
      </dgm:t>
    </dgm:pt>
    <dgm:pt modelId="{D5D84DEE-CDF4-4563-A575-2EAEED2F1672}">
      <dgm:prSet custT="1"/>
      <dgm:spPr/>
      <dgm:t>
        <a:bodyPr/>
        <a:lstStyle/>
        <a:p>
          <a:r>
            <a:rPr lang="tr-TR" sz="2000" b="1" i="0" dirty="0" err="1"/>
            <a:t>Newsletter_Interaction_Data</a:t>
          </a:r>
          <a:endParaRPr lang="en-US" sz="2000" dirty="0"/>
        </a:p>
      </dgm:t>
    </dgm:pt>
    <dgm:pt modelId="{4380A010-C4B7-47AF-B105-3CAD20F5B7EA}" type="parTrans" cxnId="{4733FE13-212E-474A-96BC-C8E248A08DE8}">
      <dgm:prSet/>
      <dgm:spPr/>
      <dgm:t>
        <a:bodyPr/>
        <a:lstStyle/>
        <a:p>
          <a:endParaRPr lang="en-US"/>
        </a:p>
      </dgm:t>
    </dgm:pt>
    <dgm:pt modelId="{1E63247F-9B0E-4AD5-853B-9AACB6DE7F56}" type="sibTrans" cxnId="{4733FE13-212E-474A-96BC-C8E248A08DE8}">
      <dgm:prSet/>
      <dgm:spPr/>
      <dgm:t>
        <a:bodyPr/>
        <a:lstStyle/>
        <a:p>
          <a:endParaRPr lang="en-US"/>
        </a:p>
      </dgm:t>
    </dgm:pt>
    <dgm:pt modelId="{8176DA15-0516-4489-9074-C7F48871E0EE}">
      <dgm:prSet custT="1"/>
      <dgm:spPr/>
      <dgm:t>
        <a:bodyPr/>
        <a:lstStyle/>
        <a:p>
          <a:r>
            <a:rPr lang="tr-TR" sz="2000" b="1" i="0" dirty="0" err="1"/>
            <a:t>Product_Bug_Task_Data</a:t>
          </a:r>
          <a:endParaRPr lang="en-US" sz="2000" dirty="0"/>
        </a:p>
      </dgm:t>
    </dgm:pt>
    <dgm:pt modelId="{D2AC346A-CB61-4571-90F6-E7125DBC603B}" type="parTrans" cxnId="{E9FE3705-E0EA-4CD9-A72A-F35128AEB387}">
      <dgm:prSet/>
      <dgm:spPr/>
      <dgm:t>
        <a:bodyPr/>
        <a:lstStyle/>
        <a:p>
          <a:endParaRPr lang="en-US"/>
        </a:p>
      </dgm:t>
    </dgm:pt>
    <dgm:pt modelId="{FDDB09D5-9EFA-4AB3-975F-ACA8EEC4CCCF}" type="sibTrans" cxnId="{E9FE3705-E0EA-4CD9-A72A-F35128AEB387}">
      <dgm:prSet/>
      <dgm:spPr/>
      <dgm:t>
        <a:bodyPr/>
        <a:lstStyle/>
        <a:p>
          <a:endParaRPr lang="en-US"/>
        </a:p>
      </dgm:t>
    </dgm:pt>
    <dgm:pt modelId="{0337745D-5CB6-4389-BB8A-07191E3DC76D}">
      <dgm:prSet custT="1"/>
      <dgm:spPr/>
      <dgm:t>
        <a:bodyPr/>
        <a:lstStyle/>
        <a:p>
          <a:r>
            <a:rPr lang="tr-TR" sz="2000" b="1" i="0" dirty="0" err="1"/>
            <a:t>RegionAndVertical_Data</a:t>
          </a:r>
          <a:endParaRPr lang="en-US" sz="2000" dirty="0"/>
        </a:p>
      </dgm:t>
    </dgm:pt>
    <dgm:pt modelId="{E0CF98E7-8330-4B04-84C0-38691B0B0CCA}" type="parTrans" cxnId="{6D150DD5-34FE-46E1-9584-6D5868F0FB7F}">
      <dgm:prSet/>
      <dgm:spPr/>
      <dgm:t>
        <a:bodyPr/>
        <a:lstStyle/>
        <a:p>
          <a:endParaRPr lang="en-US"/>
        </a:p>
      </dgm:t>
    </dgm:pt>
    <dgm:pt modelId="{04B47635-0856-4804-8896-1DFAB2D42661}" type="sibTrans" cxnId="{6D150DD5-34FE-46E1-9584-6D5868F0FB7F}">
      <dgm:prSet/>
      <dgm:spPr/>
      <dgm:t>
        <a:bodyPr/>
        <a:lstStyle/>
        <a:p>
          <a:endParaRPr lang="en-US"/>
        </a:p>
      </dgm:t>
    </dgm:pt>
    <dgm:pt modelId="{A62D066E-B821-4923-B7A3-194B446537F3}">
      <dgm:prSet custT="1"/>
      <dgm:spPr/>
      <dgm:t>
        <a:bodyPr/>
        <a:lstStyle/>
        <a:p>
          <a:r>
            <a:rPr lang="tr-TR" sz="2000" b="1" i="0" dirty="0" err="1"/>
            <a:t>StatusAndLevel_Data</a:t>
          </a:r>
          <a:endParaRPr lang="en-US" sz="2000" dirty="0"/>
        </a:p>
      </dgm:t>
    </dgm:pt>
    <dgm:pt modelId="{E8FB7F3F-C1D4-4254-9D1E-F4D0982BE468}" type="parTrans" cxnId="{24510D82-CB15-407F-B883-9DD29B95503D}">
      <dgm:prSet/>
      <dgm:spPr/>
      <dgm:t>
        <a:bodyPr/>
        <a:lstStyle/>
        <a:p>
          <a:endParaRPr lang="en-US"/>
        </a:p>
      </dgm:t>
    </dgm:pt>
    <dgm:pt modelId="{47AB675B-E211-489D-82C5-048B6AF55645}" type="sibTrans" cxnId="{24510D82-CB15-407F-B883-9DD29B95503D}">
      <dgm:prSet/>
      <dgm:spPr/>
      <dgm:t>
        <a:bodyPr/>
        <a:lstStyle/>
        <a:p>
          <a:endParaRPr lang="en-US"/>
        </a:p>
      </dgm:t>
    </dgm:pt>
    <dgm:pt modelId="{4A29AB0E-7E18-40DE-88A3-4AFB90C12DE4}" type="pres">
      <dgm:prSet presAssocID="{5CDC20BA-A9F6-4B06-977B-44EDB73D0262}" presName="diagram" presStyleCnt="0">
        <dgm:presLayoutVars>
          <dgm:dir/>
          <dgm:resizeHandles val="exact"/>
        </dgm:presLayoutVars>
      </dgm:prSet>
      <dgm:spPr/>
    </dgm:pt>
    <dgm:pt modelId="{902265A2-6E02-455E-B80F-15CF9829951D}" type="pres">
      <dgm:prSet presAssocID="{B282216C-FAA3-4294-9A27-7C9CDB6AD695}" presName="node" presStyleLbl="node1" presStyleIdx="0" presStyleCnt="9">
        <dgm:presLayoutVars>
          <dgm:bulletEnabled val="1"/>
        </dgm:presLayoutVars>
      </dgm:prSet>
      <dgm:spPr/>
    </dgm:pt>
    <dgm:pt modelId="{996BA0AB-EF9F-4A09-86E5-6EBF0F330BE4}" type="pres">
      <dgm:prSet presAssocID="{4E5A6BE9-6A44-4915-8A33-34386D72F936}" presName="sibTrans" presStyleCnt="0"/>
      <dgm:spPr/>
    </dgm:pt>
    <dgm:pt modelId="{36134F81-775F-4109-9A8D-A4A4570C7DE2}" type="pres">
      <dgm:prSet presAssocID="{CB6B0714-47A5-4E70-A665-ADC55CC8C78B}" presName="node" presStyleLbl="node1" presStyleIdx="1" presStyleCnt="9">
        <dgm:presLayoutVars>
          <dgm:bulletEnabled val="1"/>
        </dgm:presLayoutVars>
      </dgm:prSet>
      <dgm:spPr/>
    </dgm:pt>
    <dgm:pt modelId="{59DA192A-3321-4FA3-8069-50373AD91DBF}" type="pres">
      <dgm:prSet presAssocID="{783F308D-2837-4F6E-8E9B-CE63D0C7A48B}" presName="sibTrans" presStyleCnt="0"/>
      <dgm:spPr/>
    </dgm:pt>
    <dgm:pt modelId="{580F2D69-178C-4BF0-A2F9-20650822D384}" type="pres">
      <dgm:prSet presAssocID="{8DD40778-5E52-4FBC-9804-8DE39FF56762}" presName="node" presStyleLbl="node1" presStyleIdx="2" presStyleCnt="9">
        <dgm:presLayoutVars>
          <dgm:bulletEnabled val="1"/>
        </dgm:presLayoutVars>
      </dgm:prSet>
      <dgm:spPr/>
    </dgm:pt>
    <dgm:pt modelId="{CECC5309-476D-4DDC-A46D-869E8B74408A}" type="pres">
      <dgm:prSet presAssocID="{EEF86BFB-2366-4B5A-9913-587AF7D0CF9F}" presName="sibTrans" presStyleCnt="0"/>
      <dgm:spPr/>
    </dgm:pt>
    <dgm:pt modelId="{C7C26C3D-2E24-4820-98BC-4313CFC9A0F9}" type="pres">
      <dgm:prSet presAssocID="{B5B82FCC-D8EA-47AF-893C-7CED8381CC33}" presName="node" presStyleLbl="node1" presStyleIdx="3" presStyleCnt="9">
        <dgm:presLayoutVars>
          <dgm:bulletEnabled val="1"/>
        </dgm:presLayoutVars>
      </dgm:prSet>
      <dgm:spPr/>
    </dgm:pt>
    <dgm:pt modelId="{488CC757-9D81-457A-B281-E87CBA85E0FB}" type="pres">
      <dgm:prSet presAssocID="{A24BFFD4-CC40-4050-9DBE-7EC38A5A6092}" presName="sibTrans" presStyleCnt="0"/>
      <dgm:spPr/>
    </dgm:pt>
    <dgm:pt modelId="{158D77CB-FCDD-43F0-9DE5-5817DC760C28}" type="pres">
      <dgm:prSet presAssocID="{F35DA1CB-279C-40F7-963C-C251D1E493C7}" presName="node" presStyleLbl="node1" presStyleIdx="4" presStyleCnt="9">
        <dgm:presLayoutVars>
          <dgm:bulletEnabled val="1"/>
        </dgm:presLayoutVars>
      </dgm:prSet>
      <dgm:spPr/>
    </dgm:pt>
    <dgm:pt modelId="{DAF5F875-7E43-4CDB-8D5D-8437A97E93F2}" type="pres">
      <dgm:prSet presAssocID="{44E9E8D8-A61F-4C83-A7C3-513FE658D573}" presName="sibTrans" presStyleCnt="0"/>
      <dgm:spPr/>
    </dgm:pt>
    <dgm:pt modelId="{0A79EE07-DD28-4622-B9E3-2F9C62BBF822}" type="pres">
      <dgm:prSet presAssocID="{D5D84DEE-CDF4-4563-A575-2EAEED2F1672}" presName="node" presStyleLbl="node1" presStyleIdx="5" presStyleCnt="9">
        <dgm:presLayoutVars>
          <dgm:bulletEnabled val="1"/>
        </dgm:presLayoutVars>
      </dgm:prSet>
      <dgm:spPr/>
    </dgm:pt>
    <dgm:pt modelId="{18E96E8D-BED9-4861-8798-01AE7B01655E}" type="pres">
      <dgm:prSet presAssocID="{1E63247F-9B0E-4AD5-853B-9AACB6DE7F56}" presName="sibTrans" presStyleCnt="0"/>
      <dgm:spPr/>
    </dgm:pt>
    <dgm:pt modelId="{A2D6B2D6-C12A-4356-A92D-3435BC592D23}" type="pres">
      <dgm:prSet presAssocID="{8176DA15-0516-4489-9074-C7F48871E0EE}" presName="node" presStyleLbl="node1" presStyleIdx="6" presStyleCnt="9">
        <dgm:presLayoutVars>
          <dgm:bulletEnabled val="1"/>
        </dgm:presLayoutVars>
      </dgm:prSet>
      <dgm:spPr/>
    </dgm:pt>
    <dgm:pt modelId="{71603F8B-4500-4D11-990C-CF4BF16E7F83}" type="pres">
      <dgm:prSet presAssocID="{FDDB09D5-9EFA-4AB3-975F-ACA8EEC4CCCF}" presName="sibTrans" presStyleCnt="0"/>
      <dgm:spPr/>
    </dgm:pt>
    <dgm:pt modelId="{4067DE7A-A71C-42D3-951D-EF418A49998C}" type="pres">
      <dgm:prSet presAssocID="{0337745D-5CB6-4389-BB8A-07191E3DC76D}" presName="node" presStyleLbl="node1" presStyleIdx="7" presStyleCnt="9">
        <dgm:presLayoutVars>
          <dgm:bulletEnabled val="1"/>
        </dgm:presLayoutVars>
      </dgm:prSet>
      <dgm:spPr/>
    </dgm:pt>
    <dgm:pt modelId="{C1BD9870-332F-4CDF-BC19-28BE7C69784E}" type="pres">
      <dgm:prSet presAssocID="{04B47635-0856-4804-8896-1DFAB2D42661}" presName="sibTrans" presStyleCnt="0"/>
      <dgm:spPr/>
    </dgm:pt>
    <dgm:pt modelId="{A5229BE9-7594-4368-958D-17551771F81E}" type="pres">
      <dgm:prSet presAssocID="{A62D066E-B821-4923-B7A3-194B446537F3}" presName="node" presStyleLbl="node1" presStyleIdx="8" presStyleCnt="9">
        <dgm:presLayoutVars>
          <dgm:bulletEnabled val="1"/>
        </dgm:presLayoutVars>
      </dgm:prSet>
      <dgm:spPr/>
    </dgm:pt>
  </dgm:ptLst>
  <dgm:cxnLst>
    <dgm:cxn modelId="{E9FE3705-E0EA-4CD9-A72A-F35128AEB387}" srcId="{5CDC20BA-A9F6-4B06-977B-44EDB73D0262}" destId="{8176DA15-0516-4489-9074-C7F48871E0EE}" srcOrd="6" destOrd="0" parTransId="{D2AC346A-CB61-4571-90F6-E7125DBC603B}" sibTransId="{FDDB09D5-9EFA-4AB3-975F-ACA8EEC4CCCF}"/>
    <dgm:cxn modelId="{FE7AE00A-BCB1-44B9-8DD5-0A390A148921}" srcId="{5CDC20BA-A9F6-4B06-977B-44EDB73D0262}" destId="{F35DA1CB-279C-40F7-963C-C251D1E493C7}" srcOrd="4" destOrd="0" parTransId="{1E884B28-4F65-4699-84DA-714CFBEBE9AA}" sibTransId="{44E9E8D8-A61F-4C83-A7C3-513FE658D573}"/>
    <dgm:cxn modelId="{4733FE13-212E-474A-96BC-C8E248A08DE8}" srcId="{5CDC20BA-A9F6-4B06-977B-44EDB73D0262}" destId="{D5D84DEE-CDF4-4563-A575-2EAEED2F1672}" srcOrd="5" destOrd="0" parTransId="{4380A010-C4B7-47AF-B105-3CAD20F5B7EA}" sibTransId="{1E63247F-9B0E-4AD5-853B-9AACB6DE7F56}"/>
    <dgm:cxn modelId="{D9698E35-40A2-493B-9F22-4DC1D76C45C6}" type="presOf" srcId="{CB6B0714-47A5-4E70-A665-ADC55CC8C78B}" destId="{36134F81-775F-4109-9A8D-A4A4570C7DE2}" srcOrd="0" destOrd="0" presId="urn:microsoft.com/office/officeart/2005/8/layout/default"/>
    <dgm:cxn modelId="{C7754A3F-8733-46D5-A0A1-735A2226C4C3}" srcId="{5CDC20BA-A9F6-4B06-977B-44EDB73D0262}" destId="{B5B82FCC-D8EA-47AF-893C-7CED8381CC33}" srcOrd="3" destOrd="0" parTransId="{437BEA39-F58C-4C8E-89C0-1FC3FAF89572}" sibTransId="{A24BFFD4-CC40-4050-9DBE-7EC38A5A6092}"/>
    <dgm:cxn modelId="{9BB0E941-E0DA-40B3-9E1E-222D13BFE7C9}" type="presOf" srcId="{5CDC20BA-A9F6-4B06-977B-44EDB73D0262}" destId="{4A29AB0E-7E18-40DE-88A3-4AFB90C12DE4}" srcOrd="0" destOrd="0" presId="urn:microsoft.com/office/officeart/2005/8/layout/default"/>
    <dgm:cxn modelId="{EFCD5F67-8F3A-4A7F-9061-01AE37AE1DA8}" type="presOf" srcId="{8176DA15-0516-4489-9074-C7F48871E0EE}" destId="{A2D6B2D6-C12A-4356-A92D-3435BC592D23}" srcOrd="0" destOrd="0" presId="urn:microsoft.com/office/officeart/2005/8/layout/default"/>
    <dgm:cxn modelId="{A170DC52-A9A8-4ADB-A1D9-63D9889E79DD}" type="presOf" srcId="{8DD40778-5E52-4FBC-9804-8DE39FF56762}" destId="{580F2D69-178C-4BF0-A2F9-20650822D384}" srcOrd="0" destOrd="0" presId="urn:microsoft.com/office/officeart/2005/8/layout/default"/>
    <dgm:cxn modelId="{B84C5E57-2AEA-48B1-B73A-D2AFD97C5593}" srcId="{5CDC20BA-A9F6-4B06-977B-44EDB73D0262}" destId="{B282216C-FAA3-4294-9A27-7C9CDB6AD695}" srcOrd="0" destOrd="0" parTransId="{35C6F5C4-7D14-446D-835C-0BC47482BDC5}" sibTransId="{4E5A6BE9-6A44-4915-8A33-34386D72F936}"/>
    <dgm:cxn modelId="{EF76677E-48FD-4747-9DDA-9B9922ECD044}" srcId="{5CDC20BA-A9F6-4B06-977B-44EDB73D0262}" destId="{CB6B0714-47A5-4E70-A665-ADC55CC8C78B}" srcOrd="1" destOrd="0" parTransId="{D9C13CB0-F285-46BD-9C3C-1F2EF3B2E9B8}" sibTransId="{783F308D-2837-4F6E-8E9B-CE63D0C7A48B}"/>
    <dgm:cxn modelId="{26AF1580-D393-492E-8AC8-EE2F353A9D7D}" type="presOf" srcId="{F35DA1CB-279C-40F7-963C-C251D1E493C7}" destId="{158D77CB-FCDD-43F0-9DE5-5817DC760C28}" srcOrd="0" destOrd="0" presId="urn:microsoft.com/office/officeart/2005/8/layout/default"/>
    <dgm:cxn modelId="{24510D82-CB15-407F-B883-9DD29B95503D}" srcId="{5CDC20BA-A9F6-4B06-977B-44EDB73D0262}" destId="{A62D066E-B821-4923-B7A3-194B446537F3}" srcOrd="8" destOrd="0" parTransId="{E8FB7F3F-C1D4-4254-9D1E-F4D0982BE468}" sibTransId="{47AB675B-E211-489D-82C5-048B6AF55645}"/>
    <dgm:cxn modelId="{2EA0B38A-F7AE-488C-A640-15D89FEEF8B4}" type="presOf" srcId="{A62D066E-B821-4923-B7A3-194B446537F3}" destId="{A5229BE9-7594-4368-958D-17551771F81E}" srcOrd="0" destOrd="0" presId="urn:microsoft.com/office/officeart/2005/8/layout/default"/>
    <dgm:cxn modelId="{C39364AE-6299-4721-9A2B-416BBD9AEFAC}" type="presOf" srcId="{D5D84DEE-CDF4-4563-A575-2EAEED2F1672}" destId="{0A79EE07-DD28-4622-B9E3-2F9C62BBF822}" srcOrd="0" destOrd="0" presId="urn:microsoft.com/office/officeart/2005/8/layout/default"/>
    <dgm:cxn modelId="{252EC7B4-A109-4635-86A7-BC104273C8AF}" type="presOf" srcId="{B5B82FCC-D8EA-47AF-893C-7CED8381CC33}" destId="{C7C26C3D-2E24-4820-98BC-4313CFC9A0F9}" srcOrd="0" destOrd="0" presId="urn:microsoft.com/office/officeart/2005/8/layout/default"/>
    <dgm:cxn modelId="{7E33F5BC-7E0D-4DCB-8CDF-2CACCEBFEAF7}" type="presOf" srcId="{B282216C-FAA3-4294-9A27-7C9CDB6AD695}" destId="{902265A2-6E02-455E-B80F-15CF9829951D}" srcOrd="0" destOrd="0" presId="urn:microsoft.com/office/officeart/2005/8/layout/default"/>
    <dgm:cxn modelId="{D51DACD2-B126-4515-B38C-7CFD559F5C8F}" srcId="{5CDC20BA-A9F6-4B06-977B-44EDB73D0262}" destId="{8DD40778-5E52-4FBC-9804-8DE39FF56762}" srcOrd="2" destOrd="0" parTransId="{182116BD-42EC-452B-9249-7B45D42C3395}" sibTransId="{EEF86BFB-2366-4B5A-9913-587AF7D0CF9F}"/>
    <dgm:cxn modelId="{6D150DD5-34FE-46E1-9584-6D5868F0FB7F}" srcId="{5CDC20BA-A9F6-4B06-977B-44EDB73D0262}" destId="{0337745D-5CB6-4389-BB8A-07191E3DC76D}" srcOrd="7" destOrd="0" parTransId="{E0CF98E7-8330-4B04-84C0-38691B0B0CCA}" sibTransId="{04B47635-0856-4804-8896-1DFAB2D42661}"/>
    <dgm:cxn modelId="{7AF364E3-4F57-43F3-BB1E-2CFD6B6D3169}" type="presOf" srcId="{0337745D-5CB6-4389-BB8A-07191E3DC76D}" destId="{4067DE7A-A71C-42D3-951D-EF418A49998C}" srcOrd="0" destOrd="0" presId="urn:microsoft.com/office/officeart/2005/8/layout/default"/>
    <dgm:cxn modelId="{7B3F8D46-16F3-4282-B14F-D7B141DAC859}" type="presParOf" srcId="{4A29AB0E-7E18-40DE-88A3-4AFB90C12DE4}" destId="{902265A2-6E02-455E-B80F-15CF9829951D}" srcOrd="0" destOrd="0" presId="urn:microsoft.com/office/officeart/2005/8/layout/default"/>
    <dgm:cxn modelId="{8D816373-902B-4A13-97E7-A61BF66AC06E}" type="presParOf" srcId="{4A29AB0E-7E18-40DE-88A3-4AFB90C12DE4}" destId="{996BA0AB-EF9F-4A09-86E5-6EBF0F330BE4}" srcOrd="1" destOrd="0" presId="urn:microsoft.com/office/officeart/2005/8/layout/default"/>
    <dgm:cxn modelId="{2C8C2D50-10DD-4C0A-AEC9-39412E80FF45}" type="presParOf" srcId="{4A29AB0E-7E18-40DE-88A3-4AFB90C12DE4}" destId="{36134F81-775F-4109-9A8D-A4A4570C7DE2}" srcOrd="2" destOrd="0" presId="urn:microsoft.com/office/officeart/2005/8/layout/default"/>
    <dgm:cxn modelId="{2BEE412F-4E16-44FE-A887-A8039926C6E0}" type="presParOf" srcId="{4A29AB0E-7E18-40DE-88A3-4AFB90C12DE4}" destId="{59DA192A-3321-4FA3-8069-50373AD91DBF}" srcOrd="3" destOrd="0" presId="urn:microsoft.com/office/officeart/2005/8/layout/default"/>
    <dgm:cxn modelId="{2DB0226F-A93B-44C3-B0B6-7F08CC65B9F8}" type="presParOf" srcId="{4A29AB0E-7E18-40DE-88A3-4AFB90C12DE4}" destId="{580F2D69-178C-4BF0-A2F9-20650822D384}" srcOrd="4" destOrd="0" presId="urn:microsoft.com/office/officeart/2005/8/layout/default"/>
    <dgm:cxn modelId="{A7AE8CD5-4162-4A36-926F-D02B64AAF4F9}" type="presParOf" srcId="{4A29AB0E-7E18-40DE-88A3-4AFB90C12DE4}" destId="{CECC5309-476D-4DDC-A46D-869E8B74408A}" srcOrd="5" destOrd="0" presId="urn:microsoft.com/office/officeart/2005/8/layout/default"/>
    <dgm:cxn modelId="{80CE33D2-D2CF-4C52-A7EB-69502ACEF418}" type="presParOf" srcId="{4A29AB0E-7E18-40DE-88A3-4AFB90C12DE4}" destId="{C7C26C3D-2E24-4820-98BC-4313CFC9A0F9}" srcOrd="6" destOrd="0" presId="urn:microsoft.com/office/officeart/2005/8/layout/default"/>
    <dgm:cxn modelId="{448877C0-2C59-4A75-B05C-0F1414F28F4A}" type="presParOf" srcId="{4A29AB0E-7E18-40DE-88A3-4AFB90C12DE4}" destId="{488CC757-9D81-457A-B281-E87CBA85E0FB}" srcOrd="7" destOrd="0" presId="urn:microsoft.com/office/officeart/2005/8/layout/default"/>
    <dgm:cxn modelId="{01C1488D-1D9D-45AC-83A9-64D31494560A}" type="presParOf" srcId="{4A29AB0E-7E18-40DE-88A3-4AFB90C12DE4}" destId="{158D77CB-FCDD-43F0-9DE5-5817DC760C28}" srcOrd="8" destOrd="0" presId="urn:microsoft.com/office/officeart/2005/8/layout/default"/>
    <dgm:cxn modelId="{7BC85FC9-AC7A-4C8D-BEF4-50FEAEF6591B}" type="presParOf" srcId="{4A29AB0E-7E18-40DE-88A3-4AFB90C12DE4}" destId="{DAF5F875-7E43-4CDB-8D5D-8437A97E93F2}" srcOrd="9" destOrd="0" presId="urn:microsoft.com/office/officeart/2005/8/layout/default"/>
    <dgm:cxn modelId="{4CA62122-1930-4CF8-886D-FEFF8105ED6F}" type="presParOf" srcId="{4A29AB0E-7E18-40DE-88A3-4AFB90C12DE4}" destId="{0A79EE07-DD28-4622-B9E3-2F9C62BBF822}" srcOrd="10" destOrd="0" presId="urn:microsoft.com/office/officeart/2005/8/layout/default"/>
    <dgm:cxn modelId="{1DF69012-759B-48F9-874F-C05DF8721891}" type="presParOf" srcId="{4A29AB0E-7E18-40DE-88A3-4AFB90C12DE4}" destId="{18E96E8D-BED9-4861-8798-01AE7B01655E}" srcOrd="11" destOrd="0" presId="urn:microsoft.com/office/officeart/2005/8/layout/default"/>
    <dgm:cxn modelId="{4E18D214-6CCF-4D96-89F4-DFB078ED4024}" type="presParOf" srcId="{4A29AB0E-7E18-40DE-88A3-4AFB90C12DE4}" destId="{A2D6B2D6-C12A-4356-A92D-3435BC592D23}" srcOrd="12" destOrd="0" presId="urn:microsoft.com/office/officeart/2005/8/layout/default"/>
    <dgm:cxn modelId="{17F33097-ECF5-4CF0-80C7-B9FCE1170295}" type="presParOf" srcId="{4A29AB0E-7E18-40DE-88A3-4AFB90C12DE4}" destId="{71603F8B-4500-4D11-990C-CF4BF16E7F83}" srcOrd="13" destOrd="0" presId="urn:microsoft.com/office/officeart/2005/8/layout/default"/>
    <dgm:cxn modelId="{11500735-D6D6-4527-8843-AB523D5045F0}" type="presParOf" srcId="{4A29AB0E-7E18-40DE-88A3-4AFB90C12DE4}" destId="{4067DE7A-A71C-42D3-951D-EF418A49998C}" srcOrd="14" destOrd="0" presId="urn:microsoft.com/office/officeart/2005/8/layout/default"/>
    <dgm:cxn modelId="{C1CA4EA7-EFFF-472A-B368-1AC639AC765C}" type="presParOf" srcId="{4A29AB0E-7E18-40DE-88A3-4AFB90C12DE4}" destId="{C1BD9870-332F-4CDF-BC19-28BE7C69784E}" srcOrd="15" destOrd="0" presId="urn:microsoft.com/office/officeart/2005/8/layout/default"/>
    <dgm:cxn modelId="{20F79AE1-D941-48C5-9EED-2AB6A7C59C67}" type="presParOf" srcId="{4A29AB0E-7E18-40DE-88A3-4AFB90C12DE4}" destId="{A5229BE9-7594-4368-958D-17551771F81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DF940D-9D98-4F5D-B1BD-2DC53EF1EE6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DFE985-3851-4377-9BDD-1F156A7DDDC3}">
      <dgm:prSet/>
      <dgm:spPr/>
      <dgm:t>
        <a:bodyPr/>
        <a:lstStyle/>
        <a:p>
          <a:r>
            <a:rPr lang="tr-TR" dirty="0"/>
            <a:t>Boş değerleri silme</a:t>
          </a:r>
          <a:endParaRPr lang="en-US" dirty="0"/>
        </a:p>
      </dgm:t>
    </dgm:pt>
    <dgm:pt modelId="{669D9655-7AB7-45B8-8BC2-2A8C12EFA4D4}" type="parTrans" cxnId="{9D774E63-B2F6-4D8D-926B-F8BF67133B62}">
      <dgm:prSet/>
      <dgm:spPr/>
      <dgm:t>
        <a:bodyPr/>
        <a:lstStyle/>
        <a:p>
          <a:endParaRPr lang="en-US"/>
        </a:p>
      </dgm:t>
    </dgm:pt>
    <dgm:pt modelId="{7B64FF97-13ED-486A-90E4-812E41A01152}" type="sibTrans" cxnId="{9D774E63-B2F6-4D8D-926B-F8BF67133B62}">
      <dgm:prSet/>
      <dgm:spPr/>
      <dgm:t>
        <a:bodyPr/>
        <a:lstStyle/>
        <a:p>
          <a:endParaRPr lang="en-US"/>
        </a:p>
      </dgm:t>
    </dgm:pt>
    <dgm:pt modelId="{E354366A-2016-4FF3-A86B-3EFDEBB71F83}">
      <dgm:prSet/>
      <dgm:spPr/>
      <dgm:t>
        <a:bodyPr/>
        <a:lstStyle/>
        <a:p>
          <a:r>
            <a:rPr lang="tr-TR" dirty="0"/>
            <a:t>Kopya satırları silme</a:t>
          </a:r>
          <a:endParaRPr lang="en-US" dirty="0"/>
        </a:p>
      </dgm:t>
    </dgm:pt>
    <dgm:pt modelId="{4C582F9E-6384-4693-AA97-9421AA5E5B9F}" type="parTrans" cxnId="{5880D213-809F-479A-90C8-0987568622DE}">
      <dgm:prSet/>
      <dgm:spPr/>
      <dgm:t>
        <a:bodyPr/>
        <a:lstStyle/>
        <a:p>
          <a:endParaRPr lang="en-US"/>
        </a:p>
      </dgm:t>
    </dgm:pt>
    <dgm:pt modelId="{D4270235-CD6F-4768-9DCF-2FBFFE70236C}" type="sibTrans" cxnId="{5880D213-809F-479A-90C8-0987568622DE}">
      <dgm:prSet/>
      <dgm:spPr/>
      <dgm:t>
        <a:bodyPr/>
        <a:lstStyle/>
        <a:p>
          <a:endParaRPr lang="en-US"/>
        </a:p>
      </dgm:t>
    </dgm:pt>
    <dgm:pt modelId="{007E3303-EBF7-4EB5-A07B-9991933B45C8}">
      <dgm:prSet/>
      <dgm:spPr/>
      <dgm:t>
        <a:bodyPr/>
        <a:lstStyle/>
        <a:p>
          <a:r>
            <a:rPr lang="tr-TR" dirty="0"/>
            <a:t>Aykırı değerleri ele alma</a:t>
          </a:r>
          <a:endParaRPr lang="en-US" dirty="0"/>
        </a:p>
      </dgm:t>
    </dgm:pt>
    <dgm:pt modelId="{B2DA1EAC-D508-4EA0-A14C-59ED870B085D}" type="parTrans" cxnId="{948AE67B-0B0B-45B1-BA33-CF24E772849E}">
      <dgm:prSet/>
      <dgm:spPr/>
      <dgm:t>
        <a:bodyPr/>
        <a:lstStyle/>
        <a:p>
          <a:endParaRPr lang="en-US"/>
        </a:p>
      </dgm:t>
    </dgm:pt>
    <dgm:pt modelId="{B9380357-EB9A-4A8E-B291-902DF5C060CD}" type="sibTrans" cxnId="{948AE67B-0B0B-45B1-BA33-CF24E772849E}">
      <dgm:prSet/>
      <dgm:spPr/>
      <dgm:t>
        <a:bodyPr/>
        <a:lstStyle/>
        <a:p>
          <a:endParaRPr lang="en-US"/>
        </a:p>
      </dgm:t>
    </dgm:pt>
    <dgm:pt modelId="{2A4DAA97-1146-45CD-8771-0FDB41B52E13}">
      <dgm:prSet/>
      <dgm:spPr/>
      <dgm:t>
        <a:bodyPr/>
        <a:lstStyle/>
        <a:p>
          <a:r>
            <a:rPr lang="tr-TR" dirty="0"/>
            <a:t>Format tutarlılığını sağlamak</a:t>
          </a:r>
          <a:endParaRPr lang="en-US" dirty="0"/>
        </a:p>
      </dgm:t>
    </dgm:pt>
    <dgm:pt modelId="{CA91BAC5-CFA8-41E8-B959-1B7F705CCFFF}" type="parTrans" cxnId="{A260A1BE-9DF7-4B7F-96A7-A8AAF86ED572}">
      <dgm:prSet/>
      <dgm:spPr/>
      <dgm:t>
        <a:bodyPr/>
        <a:lstStyle/>
        <a:p>
          <a:endParaRPr lang="en-US"/>
        </a:p>
      </dgm:t>
    </dgm:pt>
    <dgm:pt modelId="{76490457-C7F2-4F28-9CD2-8DFADEE68173}" type="sibTrans" cxnId="{A260A1BE-9DF7-4B7F-96A7-A8AAF86ED572}">
      <dgm:prSet/>
      <dgm:spPr/>
      <dgm:t>
        <a:bodyPr/>
        <a:lstStyle/>
        <a:p>
          <a:endParaRPr lang="en-US"/>
        </a:p>
      </dgm:t>
    </dgm:pt>
    <dgm:pt modelId="{EC5AF1D0-52E3-4DF2-AA11-B23503F4A017}" type="pres">
      <dgm:prSet presAssocID="{E5DF940D-9D98-4F5D-B1BD-2DC53EF1EE61}" presName="linear" presStyleCnt="0">
        <dgm:presLayoutVars>
          <dgm:dir/>
          <dgm:animLvl val="lvl"/>
          <dgm:resizeHandles val="exact"/>
        </dgm:presLayoutVars>
      </dgm:prSet>
      <dgm:spPr/>
    </dgm:pt>
    <dgm:pt modelId="{2876AF6E-3CA4-4FEF-90F9-A65F5DF5564B}" type="pres">
      <dgm:prSet presAssocID="{86DFE985-3851-4377-9BDD-1F156A7DDDC3}" presName="parentLin" presStyleCnt="0"/>
      <dgm:spPr/>
    </dgm:pt>
    <dgm:pt modelId="{D3290FBC-DBF6-46DA-98D9-6C3DB17899A7}" type="pres">
      <dgm:prSet presAssocID="{86DFE985-3851-4377-9BDD-1F156A7DDDC3}" presName="parentLeftMargin" presStyleLbl="node1" presStyleIdx="0" presStyleCnt="4"/>
      <dgm:spPr/>
    </dgm:pt>
    <dgm:pt modelId="{BC2625C4-01B3-40EA-886A-ADE4871C382E}" type="pres">
      <dgm:prSet presAssocID="{86DFE985-3851-4377-9BDD-1F156A7DDD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318742-9E7A-46B2-9471-2E1D5A886529}" type="pres">
      <dgm:prSet presAssocID="{86DFE985-3851-4377-9BDD-1F156A7DDDC3}" presName="negativeSpace" presStyleCnt="0"/>
      <dgm:spPr/>
    </dgm:pt>
    <dgm:pt modelId="{EA633AAC-C821-4F61-926D-D9BDB3864911}" type="pres">
      <dgm:prSet presAssocID="{86DFE985-3851-4377-9BDD-1F156A7DDDC3}" presName="childText" presStyleLbl="conFgAcc1" presStyleIdx="0" presStyleCnt="4">
        <dgm:presLayoutVars>
          <dgm:bulletEnabled val="1"/>
        </dgm:presLayoutVars>
      </dgm:prSet>
      <dgm:spPr/>
    </dgm:pt>
    <dgm:pt modelId="{EF1652EB-E92E-4BCD-A960-B76A1A8B634D}" type="pres">
      <dgm:prSet presAssocID="{7B64FF97-13ED-486A-90E4-812E41A01152}" presName="spaceBetweenRectangles" presStyleCnt="0"/>
      <dgm:spPr/>
    </dgm:pt>
    <dgm:pt modelId="{D27DAB03-3692-440D-B335-AA428C0B1364}" type="pres">
      <dgm:prSet presAssocID="{E354366A-2016-4FF3-A86B-3EFDEBB71F83}" presName="parentLin" presStyleCnt="0"/>
      <dgm:spPr/>
    </dgm:pt>
    <dgm:pt modelId="{7661F2CE-CA94-4232-A907-2C766F4F6736}" type="pres">
      <dgm:prSet presAssocID="{E354366A-2016-4FF3-A86B-3EFDEBB71F83}" presName="parentLeftMargin" presStyleLbl="node1" presStyleIdx="0" presStyleCnt="4"/>
      <dgm:spPr/>
    </dgm:pt>
    <dgm:pt modelId="{7C1702AF-0244-40CF-8A72-D477121504A1}" type="pres">
      <dgm:prSet presAssocID="{E354366A-2016-4FF3-A86B-3EFDEBB71F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11CF13-126F-46A9-ADFE-65E50A7DC57F}" type="pres">
      <dgm:prSet presAssocID="{E354366A-2016-4FF3-A86B-3EFDEBB71F83}" presName="negativeSpace" presStyleCnt="0"/>
      <dgm:spPr/>
    </dgm:pt>
    <dgm:pt modelId="{01CC31AB-E586-4642-8AFB-DD578F1D2893}" type="pres">
      <dgm:prSet presAssocID="{E354366A-2016-4FF3-A86B-3EFDEBB71F83}" presName="childText" presStyleLbl="conFgAcc1" presStyleIdx="1" presStyleCnt="4">
        <dgm:presLayoutVars>
          <dgm:bulletEnabled val="1"/>
        </dgm:presLayoutVars>
      </dgm:prSet>
      <dgm:spPr/>
    </dgm:pt>
    <dgm:pt modelId="{E144BA54-03D2-49E6-8294-BFE467566836}" type="pres">
      <dgm:prSet presAssocID="{D4270235-CD6F-4768-9DCF-2FBFFE70236C}" presName="spaceBetweenRectangles" presStyleCnt="0"/>
      <dgm:spPr/>
    </dgm:pt>
    <dgm:pt modelId="{7C572BF4-8250-4DCF-BB02-25609272F51B}" type="pres">
      <dgm:prSet presAssocID="{007E3303-EBF7-4EB5-A07B-9991933B45C8}" presName="parentLin" presStyleCnt="0"/>
      <dgm:spPr/>
    </dgm:pt>
    <dgm:pt modelId="{E51816EB-9D34-4951-BB00-8534EC821E5B}" type="pres">
      <dgm:prSet presAssocID="{007E3303-EBF7-4EB5-A07B-9991933B45C8}" presName="parentLeftMargin" presStyleLbl="node1" presStyleIdx="1" presStyleCnt="4"/>
      <dgm:spPr/>
    </dgm:pt>
    <dgm:pt modelId="{80600968-26F5-490C-8ACE-24A8CFAD5B97}" type="pres">
      <dgm:prSet presAssocID="{007E3303-EBF7-4EB5-A07B-9991933B45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23B1CA-0577-488E-8732-50537CCD3D33}" type="pres">
      <dgm:prSet presAssocID="{007E3303-EBF7-4EB5-A07B-9991933B45C8}" presName="negativeSpace" presStyleCnt="0"/>
      <dgm:spPr/>
    </dgm:pt>
    <dgm:pt modelId="{090EDAFE-D348-461B-AEF8-520D375CD078}" type="pres">
      <dgm:prSet presAssocID="{007E3303-EBF7-4EB5-A07B-9991933B45C8}" presName="childText" presStyleLbl="conFgAcc1" presStyleIdx="2" presStyleCnt="4">
        <dgm:presLayoutVars>
          <dgm:bulletEnabled val="1"/>
        </dgm:presLayoutVars>
      </dgm:prSet>
      <dgm:spPr/>
    </dgm:pt>
    <dgm:pt modelId="{86D4A5D6-B408-4720-AE7E-EC517E887227}" type="pres">
      <dgm:prSet presAssocID="{B9380357-EB9A-4A8E-B291-902DF5C060CD}" presName="spaceBetweenRectangles" presStyleCnt="0"/>
      <dgm:spPr/>
    </dgm:pt>
    <dgm:pt modelId="{2D2D5B6B-5DAD-4871-A8A4-690F18FFEBAC}" type="pres">
      <dgm:prSet presAssocID="{2A4DAA97-1146-45CD-8771-0FDB41B52E13}" presName="parentLin" presStyleCnt="0"/>
      <dgm:spPr/>
    </dgm:pt>
    <dgm:pt modelId="{EB28E14E-3DC2-42FC-96D4-CB4E6C380A5F}" type="pres">
      <dgm:prSet presAssocID="{2A4DAA97-1146-45CD-8771-0FDB41B52E13}" presName="parentLeftMargin" presStyleLbl="node1" presStyleIdx="2" presStyleCnt="4"/>
      <dgm:spPr/>
    </dgm:pt>
    <dgm:pt modelId="{1B3E22F1-954E-4685-B846-D5CE8ED9FC85}" type="pres">
      <dgm:prSet presAssocID="{2A4DAA97-1146-45CD-8771-0FDB41B52E1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CBA738-3D9B-41DC-A559-397507D251D4}" type="pres">
      <dgm:prSet presAssocID="{2A4DAA97-1146-45CD-8771-0FDB41B52E13}" presName="negativeSpace" presStyleCnt="0"/>
      <dgm:spPr/>
    </dgm:pt>
    <dgm:pt modelId="{3FB72572-D10E-4985-8BDD-117309E399F3}" type="pres">
      <dgm:prSet presAssocID="{2A4DAA97-1146-45CD-8771-0FDB41B52E1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80D213-809F-479A-90C8-0987568622DE}" srcId="{E5DF940D-9D98-4F5D-B1BD-2DC53EF1EE61}" destId="{E354366A-2016-4FF3-A86B-3EFDEBB71F83}" srcOrd="1" destOrd="0" parTransId="{4C582F9E-6384-4693-AA97-9421AA5E5B9F}" sibTransId="{D4270235-CD6F-4768-9DCF-2FBFFE70236C}"/>
    <dgm:cxn modelId="{E07FAC41-D6A4-458F-97AF-632BB6C2F908}" type="presOf" srcId="{007E3303-EBF7-4EB5-A07B-9991933B45C8}" destId="{E51816EB-9D34-4951-BB00-8534EC821E5B}" srcOrd="0" destOrd="0" presId="urn:microsoft.com/office/officeart/2005/8/layout/list1"/>
    <dgm:cxn modelId="{9D774E63-B2F6-4D8D-926B-F8BF67133B62}" srcId="{E5DF940D-9D98-4F5D-B1BD-2DC53EF1EE61}" destId="{86DFE985-3851-4377-9BDD-1F156A7DDDC3}" srcOrd="0" destOrd="0" parTransId="{669D9655-7AB7-45B8-8BC2-2A8C12EFA4D4}" sibTransId="{7B64FF97-13ED-486A-90E4-812E41A01152}"/>
    <dgm:cxn modelId="{E6F9064B-2822-4E79-AE38-F78C16C8285D}" type="presOf" srcId="{2A4DAA97-1146-45CD-8771-0FDB41B52E13}" destId="{EB28E14E-3DC2-42FC-96D4-CB4E6C380A5F}" srcOrd="0" destOrd="0" presId="urn:microsoft.com/office/officeart/2005/8/layout/list1"/>
    <dgm:cxn modelId="{948AE67B-0B0B-45B1-BA33-CF24E772849E}" srcId="{E5DF940D-9D98-4F5D-B1BD-2DC53EF1EE61}" destId="{007E3303-EBF7-4EB5-A07B-9991933B45C8}" srcOrd="2" destOrd="0" parTransId="{B2DA1EAC-D508-4EA0-A14C-59ED870B085D}" sibTransId="{B9380357-EB9A-4A8E-B291-902DF5C060CD}"/>
    <dgm:cxn modelId="{93A09AA4-BF7A-441F-B345-85EA153CC1D2}" type="presOf" srcId="{E354366A-2016-4FF3-A86B-3EFDEBB71F83}" destId="{7661F2CE-CA94-4232-A907-2C766F4F6736}" srcOrd="0" destOrd="0" presId="urn:microsoft.com/office/officeart/2005/8/layout/list1"/>
    <dgm:cxn modelId="{A260A1BE-9DF7-4B7F-96A7-A8AAF86ED572}" srcId="{E5DF940D-9D98-4F5D-B1BD-2DC53EF1EE61}" destId="{2A4DAA97-1146-45CD-8771-0FDB41B52E13}" srcOrd="3" destOrd="0" parTransId="{CA91BAC5-CFA8-41E8-B959-1B7F705CCFFF}" sibTransId="{76490457-C7F2-4F28-9CD2-8DFADEE68173}"/>
    <dgm:cxn modelId="{3335EABF-FF12-495F-BBAA-583374B892F3}" type="presOf" srcId="{007E3303-EBF7-4EB5-A07B-9991933B45C8}" destId="{80600968-26F5-490C-8ACE-24A8CFAD5B97}" srcOrd="1" destOrd="0" presId="urn:microsoft.com/office/officeart/2005/8/layout/list1"/>
    <dgm:cxn modelId="{9E5489C2-123B-4AA8-A8A8-F087318EB01D}" type="presOf" srcId="{86DFE985-3851-4377-9BDD-1F156A7DDDC3}" destId="{BC2625C4-01B3-40EA-886A-ADE4871C382E}" srcOrd="1" destOrd="0" presId="urn:microsoft.com/office/officeart/2005/8/layout/list1"/>
    <dgm:cxn modelId="{0D84E0C8-B3CD-47F6-ACE8-5BCCAABDAA73}" type="presOf" srcId="{E354366A-2016-4FF3-A86B-3EFDEBB71F83}" destId="{7C1702AF-0244-40CF-8A72-D477121504A1}" srcOrd="1" destOrd="0" presId="urn:microsoft.com/office/officeart/2005/8/layout/list1"/>
    <dgm:cxn modelId="{922688D5-153D-4068-B33D-7E41BF3598BC}" type="presOf" srcId="{E5DF940D-9D98-4F5D-B1BD-2DC53EF1EE61}" destId="{EC5AF1D0-52E3-4DF2-AA11-B23503F4A017}" srcOrd="0" destOrd="0" presId="urn:microsoft.com/office/officeart/2005/8/layout/list1"/>
    <dgm:cxn modelId="{5EB9CBDE-0FE8-4974-B6EE-EF17EE919BEB}" type="presOf" srcId="{2A4DAA97-1146-45CD-8771-0FDB41B52E13}" destId="{1B3E22F1-954E-4685-B846-D5CE8ED9FC85}" srcOrd="1" destOrd="0" presId="urn:microsoft.com/office/officeart/2005/8/layout/list1"/>
    <dgm:cxn modelId="{5675F2E9-A6F0-4DD4-9D95-5ACD57BCCE16}" type="presOf" srcId="{86DFE985-3851-4377-9BDD-1F156A7DDDC3}" destId="{D3290FBC-DBF6-46DA-98D9-6C3DB17899A7}" srcOrd="0" destOrd="0" presId="urn:microsoft.com/office/officeart/2005/8/layout/list1"/>
    <dgm:cxn modelId="{480DA457-3BB0-407E-9470-21483E1B51E4}" type="presParOf" srcId="{EC5AF1D0-52E3-4DF2-AA11-B23503F4A017}" destId="{2876AF6E-3CA4-4FEF-90F9-A65F5DF5564B}" srcOrd="0" destOrd="0" presId="urn:microsoft.com/office/officeart/2005/8/layout/list1"/>
    <dgm:cxn modelId="{C95F268A-72F3-499E-9E4E-43D39F7F1B48}" type="presParOf" srcId="{2876AF6E-3CA4-4FEF-90F9-A65F5DF5564B}" destId="{D3290FBC-DBF6-46DA-98D9-6C3DB17899A7}" srcOrd="0" destOrd="0" presId="urn:microsoft.com/office/officeart/2005/8/layout/list1"/>
    <dgm:cxn modelId="{22AAFA97-189B-49E2-A48B-E57C6283E33E}" type="presParOf" srcId="{2876AF6E-3CA4-4FEF-90F9-A65F5DF5564B}" destId="{BC2625C4-01B3-40EA-886A-ADE4871C382E}" srcOrd="1" destOrd="0" presId="urn:microsoft.com/office/officeart/2005/8/layout/list1"/>
    <dgm:cxn modelId="{0FD5CCB0-7F60-422A-9BDB-DD744BC02090}" type="presParOf" srcId="{EC5AF1D0-52E3-4DF2-AA11-B23503F4A017}" destId="{A0318742-9E7A-46B2-9471-2E1D5A886529}" srcOrd="1" destOrd="0" presId="urn:microsoft.com/office/officeart/2005/8/layout/list1"/>
    <dgm:cxn modelId="{0460B115-B292-4F31-A04B-E8875D1B9E3C}" type="presParOf" srcId="{EC5AF1D0-52E3-4DF2-AA11-B23503F4A017}" destId="{EA633AAC-C821-4F61-926D-D9BDB3864911}" srcOrd="2" destOrd="0" presId="urn:microsoft.com/office/officeart/2005/8/layout/list1"/>
    <dgm:cxn modelId="{87D032BC-51E6-45CD-A601-35FC0BA5E5D8}" type="presParOf" srcId="{EC5AF1D0-52E3-4DF2-AA11-B23503F4A017}" destId="{EF1652EB-E92E-4BCD-A960-B76A1A8B634D}" srcOrd="3" destOrd="0" presId="urn:microsoft.com/office/officeart/2005/8/layout/list1"/>
    <dgm:cxn modelId="{6690B442-812D-4DF8-BA6B-C22321400C8F}" type="presParOf" srcId="{EC5AF1D0-52E3-4DF2-AA11-B23503F4A017}" destId="{D27DAB03-3692-440D-B335-AA428C0B1364}" srcOrd="4" destOrd="0" presId="urn:microsoft.com/office/officeart/2005/8/layout/list1"/>
    <dgm:cxn modelId="{1067ABED-26B1-44D7-8A6A-3AD660546D5D}" type="presParOf" srcId="{D27DAB03-3692-440D-B335-AA428C0B1364}" destId="{7661F2CE-CA94-4232-A907-2C766F4F6736}" srcOrd="0" destOrd="0" presId="urn:microsoft.com/office/officeart/2005/8/layout/list1"/>
    <dgm:cxn modelId="{C8C1CA62-8F58-4599-BBDD-5D52608666B2}" type="presParOf" srcId="{D27DAB03-3692-440D-B335-AA428C0B1364}" destId="{7C1702AF-0244-40CF-8A72-D477121504A1}" srcOrd="1" destOrd="0" presId="urn:microsoft.com/office/officeart/2005/8/layout/list1"/>
    <dgm:cxn modelId="{4389FCCB-A275-4277-9C61-1BD66739C241}" type="presParOf" srcId="{EC5AF1D0-52E3-4DF2-AA11-B23503F4A017}" destId="{7111CF13-126F-46A9-ADFE-65E50A7DC57F}" srcOrd="5" destOrd="0" presId="urn:microsoft.com/office/officeart/2005/8/layout/list1"/>
    <dgm:cxn modelId="{2E4AE9E4-877C-4E9A-9AA2-7704A76167FF}" type="presParOf" srcId="{EC5AF1D0-52E3-4DF2-AA11-B23503F4A017}" destId="{01CC31AB-E586-4642-8AFB-DD578F1D2893}" srcOrd="6" destOrd="0" presId="urn:microsoft.com/office/officeart/2005/8/layout/list1"/>
    <dgm:cxn modelId="{CC6F4333-4757-4D75-BF1D-0023E5F91829}" type="presParOf" srcId="{EC5AF1D0-52E3-4DF2-AA11-B23503F4A017}" destId="{E144BA54-03D2-49E6-8294-BFE467566836}" srcOrd="7" destOrd="0" presId="urn:microsoft.com/office/officeart/2005/8/layout/list1"/>
    <dgm:cxn modelId="{7FDD6E94-9567-492D-8490-D780EAFF1075}" type="presParOf" srcId="{EC5AF1D0-52E3-4DF2-AA11-B23503F4A017}" destId="{7C572BF4-8250-4DCF-BB02-25609272F51B}" srcOrd="8" destOrd="0" presId="urn:microsoft.com/office/officeart/2005/8/layout/list1"/>
    <dgm:cxn modelId="{5E71965B-5558-4CB0-91C4-3220B0CEF97F}" type="presParOf" srcId="{7C572BF4-8250-4DCF-BB02-25609272F51B}" destId="{E51816EB-9D34-4951-BB00-8534EC821E5B}" srcOrd="0" destOrd="0" presId="urn:microsoft.com/office/officeart/2005/8/layout/list1"/>
    <dgm:cxn modelId="{2B4B4E4A-118B-41F5-833C-F1A1C9CED850}" type="presParOf" srcId="{7C572BF4-8250-4DCF-BB02-25609272F51B}" destId="{80600968-26F5-490C-8ACE-24A8CFAD5B97}" srcOrd="1" destOrd="0" presId="urn:microsoft.com/office/officeart/2005/8/layout/list1"/>
    <dgm:cxn modelId="{78418E94-CEC7-46E5-940F-5505A887AE6A}" type="presParOf" srcId="{EC5AF1D0-52E3-4DF2-AA11-B23503F4A017}" destId="{7123B1CA-0577-488E-8732-50537CCD3D33}" srcOrd="9" destOrd="0" presId="urn:microsoft.com/office/officeart/2005/8/layout/list1"/>
    <dgm:cxn modelId="{1CA5DF51-EC65-4A52-B08C-248141BBC5FD}" type="presParOf" srcId="{EC5AF1D0-52E3-4DF2-AA11-B23503F4A017}" destId="{090EDAFE-D348-461B-AEF8-520D375CD078}" srcOrd="10" destOrd="0" presId="urn:microsoft.com/office/officeart/2005/8/layout/list1"/>
    <dgm:cxn modelId="{E589E0A6-38CD-40B4-8ECA-5321E51E0112}" type="presParOf" srcId="{EC5AF1D0-52E3-4DF2-AA11-B23503F4A017}" destId="{86D4A5D6-B408-4720-AE7E-EC517E887227}" srcOrd="11" destOrd="0" presId="urn:microsoft.com/office/officeart/2005/8/layout/list1"/>
    <dgm:cxn modelId="{1AC3EB47-5341-401F-A9B4-38D9FC80FAB6}" type="presParOf" srcId="{EC5AF1D0-52E3-4DF2-AA11-B23503F4A017}" destId="{2D2D5B6B-5DAD-4871-A8A4-690F18FFEBAC}" srcOrd="12" destOrd="0" presId="urn:microsoft.com/office/officeart/2005/8/layout/list1"/>
    <dgm:cxn modelId="{0D06E249-FEA5-4106-808C-474D1D6E0AEE}" type="presParOf" srcId="{2D2D5B6B-5DAD-4871-A8A4-690F18FFEBAC}" destId="{EB28E14E-3DC2-42FC-96D4-CB4E6C380A5F}" srcOrd="0" destOrd="0" presId="urn:microsoft.com/office/officeart/2005/8/layout/list1"/>
    <dgm:cxn modelId="{719F82B4-7B3E-4C66-90C4-741BBCA9DDB4}" type="presParOf" srcId="{2D2D5B6B-5DAD-4871-A8A4-690F18FFEBAC}" destId="{1B3E22F1-954E-4685-B846-D5CE8ED9FC85}" srcOrd="1" destOrd="0" presId="urn:microsoft.com/office/officeart/2005/8/layout/list1"/>
    <dgm:cxn modelId="{3078A769-D5D6-46A5-8450-D922EAB5C351}" type="presParOf" srcId="{EC5AF1D0-52E3-4DF2-AA11-B23503F4A017}" destId="{1CCBA738-3D9B-41DC-A559-397507D251D4}" srcOrd="13" destOrd="0" presId="urn:microsoft.com/office/officeart/2005/8/layout/list1"/>
    <dgm:cxn modelId="{433DAFDB-5984-46DB-AE55-EA0AFEC16EFB}" type="presParOf" srcId="{EC5AF1D0-52E3-4DF2-AA11-B23503F4A017}" destId="{3FB72572-D10E-4985-8BDD-117309E399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AF08D4-C9F9-496B-90FB-5ADB668FEE4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F552C6-4BCE-4CEA-B795-7931AA4E001C}">
      <dgm:prSet/>
      <dgm:spPr/>
      <dgm:t>
        <a:bodyPr/>
        <a:lstStyle/>
        <a:p>
          <a:r>
            <a:rPr lang="tr-TR" dirty="0"/>
            <a:t>Temel Özellik Analizi</a:t>
          </a:r>
          <a:endParaRPr lang="en-US" dirty="0"/>
        </a:p>
      </dgm:t>
    </dgm:pt>
    <dgm:pt modelId="{B8C3BAAA-8CA8-4524-B1FC-B05FEF198DC7}" type="parTrans" cxnId="{95F3D879-3917-42AB-903C-60A0C37263FB}">
      <dgm:prSet/>
      <dgm:spPr/>
      <dgm:t>
        <a:bodyPr/>
        <a:lstStyle/>
        <a:p>
          <a:endParaRPr lang="en-US"/>
        </a:p>
      </dgm:t>
    </dgm:pt>
    <dgm:pt modelId="{590358C4-7A0A-442E-A267-250B8B3F03AE}" type="sibTrans" cxnId="{95F3D879-3917-42AB-903C-60A0C37263FB}">
      <dgm:prSet phldrT="01" phldr="0"/>
      <dgm:spPr/>
      <dgm:t>
        <a:bodyPr/>
        <a:lstStyle/>
        <a:p>
          <a:endParaRPr lang="en-US"/>
        </a:p>
      </dgm:t>
    </dgm:pt>
    <dgm:pt modelId="{978A0CD0-B278-41B8-96CD-93B91C595E06}">
      <dgm:prSet/>
      <dgm:spPr/>
      <dgm:t>
        <a:bodyPr/>
        <a:lstStyle/>
        <a:p>
          <a:r>
            <a:rPr lang="tr-TR" dirty="0"/>
            <a:t>Veriler Arasındaki Temel Korelasyonlar</a:t>
          </a:r>
          <a:endParaRPr lang="en-US" dirty="0"/>
        </a:p>
      </dgm:t>
    </dgm:pt>
    <dgm:pt modelId="{CC9D6FD0-1E29-4BED-AE0C-4AF2723FF154}" type="parTrans" cxnId="{4FD2DF2F-6713-4B1F-8541-ADB9B9753125}">
      <dgm:prSet/>
      <dgm:spPr/>
      <dgm:t>
        <a:bodyPr/>
        <a:lstStyle/>
        <a:p>
          <a:endParaRPr lang="en-US"/>
        </a:p>
      </dgm:t>
    </dgm:pt>
    <dgm:pt modelId="{8ABAC725-A409-4410-B3EF-1A756E6A0764}" type="sibTrans" cxnId="{4FD2DF2F-6713-4B1F-8541-ADB9B9753125}">
      <dgm:prSet phldrT="02" phldr="0"/>
      <dgm:spPr/>
      <dgm:t>
        <a:bodyPr/>
        <a:lstStyle/>
        <a:p>
          <a:endParaRPr lang="en-US"/>
        </a:p>
      </dgm:t>
    </dgm:pt>
    <dgm:pt modelId="{3FA339A3-86D8-4CD6-BE07-F549EE5227AB}">
      <dgm:prSet/>
      <dgm:spPr/>
      <dgm:t>
        <a:bodyPr/>
        <a:lstStyle/>
        <a:p>
          <a:r>
            <a:rPr lang="tr-TR"/>
            <a:t>Anket Verilerini 3 Ayrı Çeyrekte İnceleme </a:t>
          </a:r>
          <a:endParaRPr lang="en-US"/>
        </a:p>
      </dgm:t>
    </dgm:pt>
    <dgm:pt modelId="{C0BDA72F-19D0-4E11-BB82-421CA2E0B3BB}" type="parTrans" cxnId="{312CC5C8-767B-4FFA-8256-40242E1EC0FA}">
      <dgm:prSet/>
      <dgm:spPr/>
      <dgm:t>
        <a:bodyPr/>
        <a:lstStyle/>
        <a:p>
          <a:endParaRPr lang="en-US"/>
        </a:p>
      </dgm:t>
    </dgm:pt>
    <dgm:pt modelId="{076CC232-A230-4C91-A487-FE0AEF267236}" type="sibTrans" cxnId="{312CC5C8-767B-4FFA-8256-40242E1EC0FA}">
      <dgm:prSet phldrT="03" phldr="0"/>
      <dgm:spPr/>
      <dgm:t>
        <a:bodyPr/>
        <a:lstStyle/>
        <a:p>
          <a:endParaRPr lang="en-US"/>
        </a:p>
      </dgm:t>
    </dgm:pt>
    <dgm:pt modelId="{64218C18-9BD5-453D-BA8E-EE06BEFE3FA3}" type="pres">
      <dgm:prSet presAssocID="{F0AF08D4-C9F9-496B-90FB-5ADB668FEE4A}" presName="linear" presStyleCnt="0">
        <dgm:presLayoutVars>
          <dgm:animLvl val="lvl"/>
          <dgm:resizeHandles val="exact"/>
        </dgm:presLayoutVars>
      </dgm:prSet>
      <dgm:spPr/>
    </dgm:pt>
    <dgm:pt modelId="{1C1A1572-0DE4-48E7-B34F-FB483D427E94}" type="pres">
      <dgm:prSet presAssocID="{A6F552C6-4BCE-4CEA-B795-7931AA4E00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49784A-2F23-4627-BEEF-2C4928D4EA55}" type="pres">
      <dgm:prSet presAssocID="{590358C4-7A0A-442E-A267-250B8B3F03AE}" presName="spacer" presStyleCnt="0"/>
      <dgm:spPr/>
    </dgm:pt>
    <dgm:pt modelId="{EE394541-2E53-42EF-A101-7A327ADC2DAD}" type="pres">
      <dgm:prSet presAssocID="{978A0CD0-B278-41B8-96CD-93B91C595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4E72B6-8D88-441A-9772-644585BD8F66}" type="pres">
      <dgm:prSet presAssocID="{8ABAC725-A409-4410-B3EF-1A756E6A0764}" presName="spacer" presStyleCnt="0"/>
      <dgm:spPr/>
    </dgm:pt>
    <dgm:pt modelId="{130C4A85-AB6C-4A78-9951-FB61BE799CC0}" type="pres">
      <dgm:prSet presAssocID="{3FA339A3-86D8-4CD6-BE07-F549EE5227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D2DF2F-6713-4B1F-8541-ADB9B9753125}" srcId="{F0AF08D4-C9F9-496B-90FB-5ADB668FEE4A}" destId="{978A0CD0-B278-41B8-96CD-93B91C595E06}" srcOrd="1" destOrd="0" parTransId="{CC9D6FD0-1E29-4BED-AE0C-4AF2723FF154}" sibTransId="{8ABAC725-A409-4410-B3EF-1A756E6A0764}"/>
    <dgm:cxn modelId="{49133739-1D62-4B2E-A192-1A862B65F5D7}" type="presOf" srcId="{978A0CD0-B278-41B8-96CD-93B91C595E06}" destId="{EE394541-2E53-42EF-A101-7A327ADC2DAD}" srcOrd="0" destOrd="0" presId="urn:microsoft.com/office/officeart/2005/8/layout/vList2"/>
    <dgm:cxn modelId="{4B60835B-75C8-41B2-8900-76495A67C3A4}" type="presOf" srcId="{A6F552C6-4BCE-4CEA-B795-7931AA4E001C}" destId="{1C1A1572-0DE4-48E7-B34F-FB483D427E94}" srcOrd="0" destOrd="0" presId="urn:microsoft.com/office/officeart/2005/8/layout/vList2"/>
    <dgm:cxn modelId="{B9071741-08FA-4583-8EFC-D51508641B6F}" type="presOf" srcId="{F0AF08D4-C9F9-496B-90FB-5ADB668FEE4A}" destId="{64218C18-9BD5-453D-BA8E-EE06BEFE3FA3}" srcOrd="0" destOrd="0" presId="urn:microsoft.com/office/officeart/2005/8/layout/vList2"/>
    <dgm:cxn modelId="{265A3B4F-2D0B-4973-9512-A63DEC97E012}" type="presOf" srcId="{3FA339A3-86D8-4CD6-BE07-F549EE5227AB}" destId="{130C4A85-AB6C-4A78-9951-FB61BE799CC0}" srcOrd="0" destOrd="0" presId="urn:microsoft.com/office/officeart/2005/8/layout/vList2"/>
    <dgm:cxn modelId="{95F3D879-3917-42AB-903C-60A0C37263FB}" srcId="{F0AF08D4-C9F9-496B-90FB-5ADB668FEE4A}" destId="{A6F552C6-4BCE-4CEA-B795-7931AA4E001C}" srcOrd="0" destOrd="0" parTransId="{B8C3BAAA-8CA8-4524-B1FC-B05FEF198DC7}" sibTransId="{590358C4-7A0A-442E-A267-250B8B3F03AE}"/>
    <dgm:cxn modelId="{312CC5C8-767B-4FFA-8256-40242E1EC0FA}" srcId="{F0AF08D4-C9F9-496B-90FB-5ADB668FEE4A}" destId="{3FA339A3-86D8-4CD6-BE07-F549EE5227AB}" srcOrd="2" destOrd="0" parTransId="{C0BDA72F-19D0-4E11-BB82-421CA2E0B3BB}" sibTransId="{076CC232-A230-4C91-A487-FE0AEF267236}"/>
    <dgm:cxn modelId="{E6C5951F-A26C-4B1F-930D-2AA4CEF4F091}" type="presParOf" srcId="{64218C18-9BD5-453D-BA8E-EE06BEFE3FA3}" destId="{1C1A1572-0DE4-48E7-B34F-FB483D427E94}" srcOrd="0" destOrd="0" presId="urn:microsoft.com/office/officeart/2005/8/layout/vList2"/>
    <dgm:cxn modelId="{A5C002E3-F462-4A0A-8A11-65571C4EB0E9}" type="presParOf" srcId="{64218C18-9BD5-453D-BA8E-EE06BEFE3FA3}" destId="{A149784A-2F23-4627-BEEF-2C4928D4EA55}" srcOrd="1" destOrd="0" presId="urn:microsoft.com/office/officeart/2005/8/layout/vList2"/>
    <dgm:cxn modelId="{CCB4A620-72A8-4311-B833-F5ED73D12BD2}" type="presParOf" srcId="{64218C18-9BD5-453D-BA8E-EE06BEFE3FA3}" destId="{EE394541-2E53-42EF-A101-7A327ADC2DAD}" srcOrd="2" destOrd="0" presId="urn:microsoft.com/office/officeart/2005/8/layout/vList2"/>
    <dgm:cxn modelId="{A69B3590-9487-4337-B222-3894F8DFEA10}" type="presParOf" srcId="{64218C18-9BD5-453D-BA8E-EE06BEFE3FA3}" destId="{634E72B6-8D88-441A-9772-644585BD8F66}" srcOrd="3" destOrd="0" presId="urn:microsoft.com/office/officeart/2005/8/layout/vList2"/>
    <dgm:cxn modelId="{12C2C1EF-4E9B-40C7-923A-A28FDE2CD9FA}" type="presParOf" srcId="{64218C18-9BD5-453D-BA8E-EE06BEFE3FA3}" destId="{130C4A85-AB6C-4A78-9951-FB61BE799C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ED6CDF-00C2-4767-885D-77B34A921E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AA49F5-0008-4991-A834-3A7F24636B12}">
      <dgm:prSet/>
      <dgm:spPr/>
      <dgm:t>
        <a:bodyPr/>
        <a:lstStyle/>
        <a:p>
          <a:r>
            <a:rPr lang="tr-TR"/>
            <a:t>Panel Rate Problemleri</a:t>
          </a:r>
          <a:endParaRPr lang="en-US"/>
        </a:p>
      </dgm:t>
    </dgm:pt>
    <dgm:pt modelId="{22D37DEE-799B-4560-8190-5BCC75AC4F7D}" type="parTrans" cxnId="{CB848CDD-42D4-4D8D-A657-E212A744A974}">
      <dgm:prSet/>
      <dgm:spPr/>
      <dgm:t>
        <a:bodyPr/>
        <a:lstStyle/>
        <a:p>
          <a:endParaRPr lang="en-US"/>
        </a:p>
      </dgm:t>
    </dgm:pt>
    <dgm:pt modelId="{383B5CB5-58EC-44BB-8F97-5493385455A6}" type="sibTrans" cxnId="{CB848CDD-42D4-4D8D-A657-E212A744A974}">
      <dgm:prSet/>
      <dgm:spPr/>
      <dgm:t>
        <a:bodyPr/>
        <a:lstStyle/>
        <a:p>
          <a:endParaRPr lang="en-US"/>
        </a:p>
      </dgm:t>
    </dgm:pt>
    <dgm:pt modelId="{7E137531-72E0-4F8E-848B-502103DFA8DA}">
      <dgm:prSet/>
      <dgm:spPr/>
      <dgm:t>
        <a:bodyPr/>
        <a:lstStyle/>
        <a:p>
          <a:r>
            <a:rPr lang="tr-TR" dirty="0"/>
            <a:t>Daha çok Ödeme yapan müşteriler platforma daha mı ilgili?</a:t>
          </a:r>
          <a:endParaRPr lang="en-US" dirty="0"/>
        </a:p>
      </dgm:t>
    </dgm:pt>
    <dgm:pt modelId="{B9163501-0272-459F-B153-40EE43F63B81}" type="parTrans" cxnId="{E6E5ABEC-79DD-4E20-9AEF-5B3E3E49D45B}">
      <dgm:prSet/>
      <dgm:spPr/>
      <dgm:t>
        <a:bodyPr/>
        <a:lstStyle/>
        <a:p>
          <a:endParaRPr lang="en-US"/>
        </a:p>
      </dgm:t>
    </dgm:pt>
    <dgm:pt modelId="{8F624D9E-70E1-452B-82C0-0E1D5F317AF6}" type="sibTrans" cxnId="{E6E5ABEC-79DD-4E20-9AEF-5B3E3E49D45B}">
      <dgm:prSet/>
      <dgm:spPr/>
      <dgm:t>
        <a:bodyPr/>
        <a:lstStyle/>
        <a:p>
          <a:endParaRPr lang="en-US"/>
        </a:p>
      </dgm:t>
    </dgm:pt>
    <dgm:pt modelId="{84FF58E7-DB10-4D4A-9DC4-B57C0C4B670A}">
      <dgm:prSet/>
      <dgm:spPr/>
      <dgm:t>
        <a:bodyPr/>
        <a:lstStyle/>
        <a:p>
          <a:r>
            <a:rPr lang="tr-TR" dirty="0"/>
            <a:t>Toplam Gelir ve Aylık Ödeme Arasındaki İlişki</a:t>
          </a:r>
          <a:endParaRPr lang="en-US" dirty="0"/>
        </a:p>
      </dgm:t>
    </dgm:pt>
    <dgm:pt modelId="{840EE7E9-0FB2-4BA0-8779-1399698B7AAD}" type="parTrans" cxnId="{63D2B9B9-EA62-48B1-841A-B09F917AAE22}">
      <dgm:prSet/>
      <dgm:spPr/>
      <dgm:t>
        <a:bodyPr/>
        <a:lstStyle/>
        <a:p>
          <a:endParaRPr lang="en-US"/>
        </a:p>
      </dgm:t>
    </dgm:pt>
    <dgm:pt modelId="{242076C5-EBC0-4513-9E15-5753C676601A}" type="sibTrans" cxnId="{63D2B9B9-EA62-48B1-841A-B09F917AAE22}">
      <dgm:prSet/>
      <dgm:spPr/>
      <dgm:t>
        <a:bodyPr/>
        <a:lstStyle/>
        <a:p>
          <a:endParaRPr lang="en-US"/>
        </a:p>
      </dgm:t>
    </dgm:pt>
    <dgm:pt modelId="{62B4A0C9-1098-4B43-BBAC-35E4AF3CF8E5}">
      <dgm:prSet/>
      <dgm:spPr/>
      <dgm:t>
        <a:bodyPr/>
        <a:lstStyle/>
        <a:p>
          <a:r>
            <a:rPr lang="tr-TR" dirty="0"/>
            <a:t>Müşterilerin Statüsü ve Seviyesi Analizi</a:t>
          </a:r>
          <a:endParaRPr lang="en-US" dirty="0"/>
        </a:p>
      </dgm:t>
    </dgm:pt>
    <dgm:pt modelId="{9679F839-3C3D-480F-BD49-1D8AE023F637}" type="parTrans" cxnId="{A3E369E7-A93F-4F51-9A3E-D3088D20CF58}">
      <dgm:prSet/>
      <dgm:spPr/>
      <dgm:t>
        <a:bodyPr/>
        <a:lstStyle/>
        <a:p>
          <a:endParaRPr lang="en-US"/>
        </a:p>
      </dgm:t>
    </dgm:pt>
    <dgm:pt modelId="{89D71DC4-756F-4674-9A1A-A003FAFCBD6B}" type="sibTrans" cxnId="{A3E369E7-A93F-4F51-9A3E-D3088D20CF58}">
      <dgm:prSet/>
      <dgm:spPr/>
      <dgm:t>
        <a:bodyPr/>
        <a:lstStyle/>
        <a:p>
          <a:endParaRPr lang="en-US"/>
        </a:p>
      </dgm:t>
    </dgm:pt>
    <dgm:pt modelId="{E22692FB-F550-40A5-915E-ABF21A2DADC8}">
      <dgm:prSet/>
      <dgm:spPr/>
      <dgm:t>
        <a:bodyPr/>
        <a:lstStyle/>
        <a:p>
          <a:r>
            <a:rPr lang="tr-TR" dirty="0"/>
            <a:t>Türkiye Bölgesinden Olan Müşterilerimiz İçin Farklı Düşünmeli Miyiz?</a:t>
          </a:r>
          <a:endParaRPr lang="en-US" dirty="0"/>
        </a:p>
      </dgm:t>
    </dgm:pt>
    <dgm:pt modelId="{BF0D20C1-0E2D-49FD-934C-D6E31A56783A}" type="parTrans" cxnId="{D2A845E4-4562-4D65-9FA9-249BC4362BBC}">
      <dgm:prSet/>
      <dgm:spPr/>
      <dgm:t>
        <a:bodyPr/>
        <a:lstStyle/>
        <a:p>
          <a:endParaRPr lang="en-US"/>
        </a:p>
      </dgm:t>
    </dgm:pt>
    <dgm:pt modelId="{F4E04ADC-574F-48F8-B4AC-20374DE55D13}" type="sibTrans" cxnId="{D2A845E4-4562-4D65-9FA9-249BC4362BBC}">
      <dgm:prSet/>
      <dgm:spPr/>
      <dgm:t>
        <a:bodyPr/>
        <a:lstStyle/>
        <a:p>
          <a:endParaRPr lang="en-US"/>
        </a:p>
      </dgm:t>
    </dgm:pt>
    <dgm:pt modelId="{F6472690-06DD-49EC-981C-51395172BD97}" type="pres">
      <dgm:prSet presAssocID="{ABED6CDF-00C2-4767-885D-77B34A921E9D}" presName="linear" presStyleCnt="0">
        <dgm:presLayoutVars>
          <dgm:animLvl val="lvl"/>
          <dgm:resizeHandles val="exact"/>
        </dgm:presLayoutVars>
      </dgm:prSet>
      <dgm:spPr/>
    </dgm:pt>
    <dgm:pt modelId="{E9EC62F2-785C-44F7-9D3A-ED7B3AC5AC25}" type="pres">
      <dgm:prSet presAssocID="{13AA49F5-0008-4991-A834-3A7F24636B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40D0BE-4241-4724-8C37-C223DB9D65D6}" type="pres">
      <dgm:prSet presAssocID="{383B5CB5-58EC-44BB-8F97-5493385455A6}" presName="spacer" presStyleCnt="0"/>
      <dgm:spPr/>
    </dgm:pt>
    <dgm:pt modelId="{E7FEB4D3-4E86-46F2-B67C-BCCA2469F166}" type="pres">
      <dgm:prSet presAssocID="{7E137531-72E0-4F8E-848B-502103DFA8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68172B-CB2B-4C33-BCCC-E2E4879082E0}" type="pres">
      <dgm:prSet presAssocID="{8F624D9E-70E1-452B-82C0-0E1D5F317AF6}" presName="spacer" presStyleCnt="0"/>
      <dgm:spPr/>
    </dgm:pt>
    <dgm:pt modelId="{B41E0D48-2929-41D7-81D3-291F23213E9B}" type="pres">
      <dgm:prSet presAssocID="{84FF58E7-DB10-4D4A-9DC4-B57C0C4B67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F4CF44-98DF-42CB-9EE1-F56025EDF012}" type="pres">
      <dgm:prSet presAssocID="{242076C5-EBC0-4513-9E15-5753C676601A}" presName="spacer" presStyleCnt="0"/>
      <dgm:spPr/>
    </dgm:pt>
    <dgm:pt modelId="{03428B64-8C1D-4E02-8DC4-A2F5A06CDF88}" type="pres">
      <dgm:prSet presAssocID="{62B4A0C9-1098-4B43-BBAC-35E4AF3CF8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14C2280-9836-48B7-9983-65ADCC2C6295}" type="pres">
      <dgm:prSet presAssocID="{89D71DC4-756F-4674-9A1A-A003FAFCBD6B}" presName="spacer" presStyleCnt="0"/>
      <dgm:spPr/>
    </dgm:pt>
    <dgm:pt modelId="{F382DF4E-A442-4141-B38B-660FC8C7BDCD}" type="pres">
      <dgm:prSet presAssocID="{E22692FB-F550-40A5-915E-ABF21A2DAD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2BD120A-5E2E-4565-8D34-BC71F065B7E6}" type="presOf" srcId="{E22692FB-F550-40A5-915E-ABF21A2DADC8}" destId="{F382DF4E-A442-4141-B38B-660FC8C7BDCD}" srcOrd="0" destOrd="0" presId="urn:microsoft.com/office/officeart/2005/8/layout/vList2"/>
    <dgm:cxn modelId="{32555926-0361-49F1-BF98-5AC6287F5D28}" type="presOf" srcId="{ABED6CDF-00C2-4767-885D-77B34A921E9D}" destId="{F6472690-06DD-49EC-981C-51395172BD97}" srcOrd="0" destOrd="0" presId="urn:microsoft.com/office/officeart/2005/8/layout/vList2"/>
    <dgm:cxn modelId="{0497A97E-EEE4-4F9A-B6F4-0A6C6A7337FF}" type="presOf" srcId="{62B4A0C9-1098-4B43-BBAC-35E4AF3CF8E5}" destId="{03428B64-8C1D-4E02-8DC4-A2F5A06CDF88}" srcOrd="0" destOrd="0" presId="urn:microsoft.com/office/officeart/2005/8/layout/vList2"/>
    <dgm:cxn modelId="{E96CB68C-70B2-4E61-8A30-7BDBABBE672F}" type="presOf" srcId="{7E137531-72E0-4F8E-848B-502103DFA8DA}" destId="{E7FEB4D3-4E86-46F2-B67C-BCCA2469F166}" srcOrd="0" destOrd="0" presId="urn:microsoft.com/office/officeart/2005/8/layout/vList2"/>
    <dgm:cxn modelId="{63D2B9B9-EA62-48B1-841A-B09F917AAE22}" srcId="{ABED6CDF-00C2-4767-885D-77B34A921E9D}" destId="{84FF58E7-DB10-4D4A-9DC4-B57C0C4B670A}" srcOrd="2" destOrd="0" parTransId="{840EE7E9-0FB2-4BA0-8779-1399698B7AAD}" sibTransId="{242076C5-EBC0-4513-9E15-5753C676601A}"/>
    <dgm:cxn modelId="{AF2E16CD-18BF-4890-988F-1552AD5D31A5}" type="presOf" srcId="{84FF58E7-DB10-4D4A-9DC4-B57C0C4B670A}" destId="{B41E0D48-2929-41D7-81D3-291F23213E9B}" srcOrd="0" destOrd="0" presId="urn:microsoft.com/office/officeart/2005/8/layout/vList2"/>
    <dgm:cxn modelId="{CB848CDD-42D4-4D8D-A657-E212A744A974}" srcId="{ABED6CDF-00C2-4767-885D-77B34A921E9D}" destId="{13AA49F5-0008-4991-A834-3A7F24636B12}" srcOrd="0" destOrd="0" parTransId="{22D37DEE-799B-4560-8190-5BCC75AC4F7D}" sibTransId="{383B5CB5-58EC-44BB-8F97-5493385455A6}"/>
    <dgm:cxn modelId="{9C486FE3-A15F-40A2-B7B9-82CF25152AD1}" type="presOf" srcId="{13AA49F5-0008-4991-A834-3A7F24636B12}" destId="{E9EC62F2-785C-44F7-9D3A-ED7B3AC5AC25}" srcOrd="0" destOrd="0" presId="urn:microsoft.com/office/officeart/2005/8/layout/vList2"/>
    <dgm:cxn modelId="{D2A845E4-4562-4D65-9FA9-249BC4362BBC}" srcId="{ABED6CDF-00C2-4767-885D-77B34A921E9D}" destId="{E22692FB-F550-40A5-915E-ABF21A2DADC8}" srcOrd="4" destOrd="0" parTransId="{BF0D20C1-0E2D-49FD-934C-D6E31A56783A}" sibTransId="{F4E04ADC-574F-48F8-B4AC-20374DE55D13}"/>
    <dgm:cxn modelId="{A3E369E7-A93F-4F51-9A3E-D3088D20CF58}" srcId="{ABED6CDF-00C2-4767-885D-77B34A921E9D}" destId="{62B4A0C9-1098-4B43-BBAC-35E4AF3CF8E5}" srcOrd="3" destOrd="0" parTransId="{9679F839-3C3D-480F-BD49-1D8AE023F637}" sibTransId="{89D71DC4-756F-4674-9A1A-A003FAFCBD6B}"/>
    <dgm:cxn modelId="{E6E5ABEC-79DD-4E20-9AEF-5B3E3E49D45B}" srcId="{ABED6CDF-00C2-4767-885D-77B34A921E9D}" destId="{7E137531-72E0-4F8E-848B-502103DFA8DA}" srcOrd="1" destOrd="0" parTransId="{B9163501-0272-459F-B153-40EE43F63B81}" sibTransId="{8F624D9E-70E1-452B-82C0-0E1D5F317AF6}"/>
    <dgm:cxn modelId="{8B7D1136-B207-40C2-A2C3-2371DB733D1D}" type="presParOf" srcId="{F6472690-06DD-49EC-981C-51395172BD97}" destId="{E9EC62F2-785C-44F7-9D3A-ED7B3AC5AC25}" srcOrd="0" destOrd="0" presId="urn:microsoft.com/office/officeart/2005/8/layout/vList2"/>
    <dgm:cxn modelId="{9C646690-DE17-49D9-BD07-133FB05F5B08}" type="presParOf" srcId="{F6472690-06DD-49EC-981C-51395172BD97}" destId="{0940D0BE-4241-4724-8C37-C223DB9D65D6}" srcOrd="1" destOrd="0" presId="urn:microsoft.com/office/officeart/2005/8/layout/vList2"/>
    <dgm:cxn modelId="{DE4242B8-3532-4C20-93FF-13A1BEF6910C}" type="presParOf" srcId="{F6472690-06DD-49EC-981C-51395172BD97}" destId="{E7FEB4D3-4E86-46F2-B67C-BCCA2469F166}" srcOrd="2" destOrd="0" presId="urn:microsoft.com/office/officeart/2005/8/layout/vList2"/>
    <dgm:cxn modelId="{39DBF9D9-9556-4B25-A4BF-5003C723A500}" type="presParOf" srcId="{F6472690-06DD-49EC-981C-51395172BD97}" destId="{D768172B-CB2B-4C33-BCCC-E2E4879082E0}" srcOrd="3" destOrd="0" presId="urn:microsoft.com/office/officeart/2005/8/layout/vList2"/>
    <dgm:cxn modelId="{C6EE4D02-6F95-4B49-97B8-180FC9E266B6}" type="presParOf" srcId="{F6472690-06DD-49EC-981C-51395172BD97}" destId="{B41E0D48-2929-41D7-81D3-291F23213E9B}" srcOrd="4" destOrd="0" presId="urn:microsoft.com/office/officeart/2005/8/layout/vList2"/>
    <dgm:cxn modelId="{F3A6F54F-CBCE-4F97-B463-F7655576790F}" type="presParOf" srcId="{F6472690-06DD-49EC-981C-51395172BD97}" destId="{1FF4CF44-98DF-42CB-9EE1-F56025EDF012}" srcOrd="5" destOrd="0" presId="urn:microsoft.com/office/officeart/2005/8/layout/vList2"/>
    <dgm:cxn modelId="{B004A725-8A0E-4FD2-BF8D-B1CF2AE76FDE}" type="presParOf" srcId="{F6472690-06DD-49EC-981C-51395172BD97}" destId="{03428B64-8C1D-4E02-8DC4-A2F5A06CDF88}" srcOrd="6" destOrd="0" presId="urn:microsoft.com/office/officeart/2005/8/layout/vList2"/>
    <dgm:cxn modelId="{D1D4FE43-EDEC-4656-8C74-E881BCE4AB45}" type="presParOf" srcId="{F6472690-06DD-49EC-981C-51395172BD97}" destId="{614C2280-9836-48B7-9983-65ADCC2C6295}" srcOrd="7" destOrd="0" presId="urn:microsoft.com/office/officeart/2005/8/layout/vList2"/>
    <dgm:cxn modelId="{B4DA240B-618F-4CEB-B7D0-96E7CCEB2163}" type="presParOf" srcId="{F6472690-06DD-49EC-981C-51395172BD97}" destId="{F382DF4E-A442-4141-B38B-660FC8C7BD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C2105-74B5-4098-93B4-769B679DB76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3BD73-8A10-409B-B4B6-B04C44FB314F}">
      <dgm:prSet custT="1"/>
      <dgm:spPr/>
      <dgm:t>
        <a:bodyPr/>
        <a:lstStyle/>
        <a:p>
          <a:r>
            <a:rPr lang="tr-TR" sz="3600" dirty="0"/>
            <a:t>Yüksek yardım çözüm süresi</a:t>
          </a:r>
          <a:endParaRPr lang="en-US" sz="3600" dirty="0"/>
        </a:p>
      </dgm:t>
    </dgm:pt>
    <dgm:pt modelId="{15F30E9A-5C93-4207-898B-3EF0692FBB38}" type="parTrans" cxnId="{6C698BA4-07EB-4617-9F29-673DE6FF03B4}">
      <dgm:prSet/>
      <dgm:spPr/>
      <dgm:t>
        <a:bodyPr/>
        <a:lstStyle/>
        <a:p>
          <a:endParaRPr lang="en-US"/>
        </a:p>
      </dgm:t>
    </dgm:pt>
    <dgm:pt modelId="{80E71374-C970-416F-8716-13C6B5F7C5B1}" type="sibTrans" cxnId="{6C698BA4-07EB-4617-9F29-673DE6FF03B4}">
      <dgm:prSet/>
      <dgm:spPr/>
      <dgm:t>
        <a:bodyPr/>
        <a:lstStyle/>
        <a:p>
          <a:endParaRPr lang="en-US"/>
        </a:p>
      </dgm:t>
    </dgm:pt>
    <dgm:pt modelId="{3CDD22FB-5F45-40EC-BD2F-B76324D0B6FA}">
      <dgm:prSet custT="1"/>
      <dgm:spPr/>
      <dgm:t>
        <a:bodyPr/>
        <a:lstStyle/>
        <a:p>
          <a:r>
            <a:rPr lang="tr-TR" sz="3600" dirty="0"/>
            <a:t>Anket sonuçlarıyla oluşan uyuşmazlığı</a:t>
          </a:r>
          <a:endParaRPr lang="en-US" sz="3600" dirty="0"/>
        </a:p>
      </dgm:t>
    </dgm:pt>
    <dgm:pt modelId="{84AE5D23-8C43-4EC8-A599-37DE0100AAD2}" type="parTrans" cxnId="{60FD0008-E6C0-4F80-86AD-C32F28261384}">
      <dgm:prSet/>
      <dgm:spPr/>
      <dgm:t>
        <a:bodyPr/>
        <a:lstStyle/>
        <a:p>
          <a:endParaRPr lang="en-US"/>
        </a:p>
      </dgm:t>
    </dgm:pt>
    <dgm:pt modelId="{0331D218-7192-4F50-8BAF-99B931F9BA06}" type="sibTrans" cxnId="{60FD0008-E6C0-4F80-86AD-C32F28261384}">
      <dgm:prSet/>
      <dgm:spPr/>
      <dgm:t>
        <a:bodyPr/>
        <a:lstStyle/>
        <a:p>
          <a:endParaRPr lang="en-US"/>
        </a:p>
      </dgm:t>
    </dgm:pt>
    <dgm:pt modelId="{8828F5A3-CEF3-4DD2-95F7-E98A317B41DF}" type="pres">
      <dgm:prSet presAssocID="{C09C2105-74B5-4098-93B4-769B679DB7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53727E-EC98-4D3E-B96A-DF60FDE373AA}" type="pres">
      <dgm:prSet presAssocID="{DC03BD73-8A10-409B-B4B6-B04C44FB314F}" presName="hierRoot1" presStyleCnt="0"/>
      <dgm:spPr/>
    </dgm:pt>
    <dgm:pt modelId="{6DBF1E68-D5F4-4757-A755-D9416EE3D16F}" type="pres">
      <dgm:prSet presAssocID="{DC03BD73-8A10-409B-B4B6-B04C44FB314F}" presName="composite" presStyleCnt="0"/>
      <dgm:spPr/>
    </dgm:pt>
    <dgm:pt modelId="{9F51ECE2-A7D0-49DF-B88A-42035BFBE763}" type="pres">
      <dgm:prSet presAssocID="{DC03BD73-8A10-409B-B4B6-B04C44FB314F}" presName="background" presStyleLbl="node0" presStyleIdx="0" presStyleCnt="2"/>
      <dgm:spPr/>
    </dgm:pt>
    <dgm:pt modelId="{B4CBF6E5-4584-4690-820A-1A83A6FBCE62}" type="pres">
      <dgm:prSet presAssocID="{DC03BD73-8A10-409B-B4B6-B04C44FB314F}" presName="text" presStyleLbl="fgAcc0" presStyleIdx="0" presStyleCnt="2">
        <dgm:presLayoutVars>
          <dgm:chPref val="3"/>
        </dgm:presLayoutVars>
      </dgm:prSet>
      <dgm:spPr/>
    </dgm:pt>
    <dgm:pt modelId="{269A0C16-6FC2-4890-B1B2-8EDE97655B0D}" type="pres">
      <dgm:prSet presAssocID="{DC03BD73-8A10-409B-B4B6-B04C44FB314F}" presName="hierChild2" presStyleCnt="0"/>
      <dgm:spPr/>
    </dgm:pt>
    <dgm:pt modelId="{803117BE-5CA6-4FCD-86FF-7D16B4F9FEE1}" type="pres">
      <dgm:prSet presAssocID="{3CDD22FB-5F45-40EC-BD2F-B76324D0B6FA}" presName="hierRoot1" presStyleCnt="0"/>
      <dgm:spPr/>
    </dgm:pt>
    <dgm:pt modelId="{497010D4-4F5F-45EF-A76B-9918D329159A}" type="pres">
      <dgm:prSet presAssocID="{3CDD22FB-5F45-40EC-BD2F-B76324D0B6FA}" presName="composite" presStyleCnt="0"/>
      <dgm:spPr/>
    </dgm:pt>
    <dgm:pt modelId="{491D8D6C-F3E3-405A-A419-536EB982764B}" type="pres">
      <dgm:prSet presAssocID="{3CDD22FB-5F45-40EC-BD2F-B76324D0B6FA}" presName="background" presStyleLbl="node0" presStyleIdx="1" presStyleCnt="2"/>
      <dgm:spPr/>
    </dgm:pt>
    <dgm:pt modelId="{05DFEF73-27FE-42B3-A85A-0C6659A04C2D}" type="pres">
      <dgm:prSet presAssocID="{3CDD22FB-5F45-40EC-BD2F-B76324D0B6FA}" presName="text" presStyleLbl="fgAcc0" presStyleIdx="1" presStyleCnt="2">
        <dgm:presLayoutVars>
          <dgm:chPref val="3"/>
        </dgm:presLayoutVars>
      </dgm:prSet>
      <dgm:spPr/>
    </dgm:pt>
    <dgm:pt modelId="{1782E2E3-2558-48A5-A5BD-51F41A82CDB2}" type="pres">
      <dgm:prSet presAssocID="{3CDD22FB-5F45-40EC-BD2F-B76324D0B6FA}" presName="hierChild2" presStyleCnt="0"/>
      <dgm:spPr/>
    </dgm:pt>
  </dgm:ptLst>
  <dgm:cxnLst>
    <dgm:cxn modelId="{60FD0008-E6C0-4F80-86AD-C32F28261384}" srcId="{C09C2105-74B5-4098-93B4-769B679DB76B}" destId="{3CDD22FB-5F45-40EC-BD2F-B76324D0B6FA}" srcOrd="1" destOrd="0" parTransId="{84AE5D23-8C43-4EC8-A599-37DE0100AAD2}" sibTransId="{0331D218-7192-4F50-8BAF-99B931F9BA06}"/>
    <dgm:cxn modelId="{197F0E84-F8CF-4A5E-B188-FF09D72C1A5D}" type="presOf" srcId="{3CDD22FB-5F45-40EC-BD2F-B76324D0B6FA}" destId="{05DFEF73-27FE-42B3-A85A-0C6659A04C2D}" srcOrd="0" destOrd="0" presId="urn:microsoft.com/office/officeart/2005/8/layout/hierarchy1"/>
    <dgm:cxn modelId="{6C698BA4-07EB-4617-9F29-673DE6FF03B4}" srcId="{C09C2105-74B5-4098-93B4-769B679DB76B}" destId="{DC03BD73-8A10-409B-B4B6-B04C44FB314F}" srcOrd="0" destOrd="0" parTransId="{15F30E9A-5C93-4207-898B-3EF0692FBB38}" sibTransId="{80E71374-C970-416F-8716-13C6B5F7C5B1}"/>
    <dgm:cxn modelId="{9CD404BA-1073-47E0-8F45-D80A1ACC5C94}" type="presOf" srcId="{DC03BD73-8A10-409B-B4B6-B04C44FB314F}" destId="{B4CBF6E5-4584-4690-820A-1A83A6FBCE62}" srcOrd="0" destOrd="0" presId="urn:microsoft.com/office/officeart/2005/8/layout/hierarchy1"/>
    <dgm:cxn modelId="{80EE3FCB-66DB-4645-86F8-591A80BAE8E0}" type="presOf" srcId="{C09C2105-74B5-4098-93B4-769B679DB76B}" destId="{8828F5A3-CEF3-4DD2-95F7-E98A317B41DF}" srcOrd="0" destOrd="0" presId="urn:microsoft.com/office/officeart/2005/8/layout/hierarchy1"/>
    <dgm:cxn modelId="{8C7D850A-376E-4387-830E-56B70B999FBD}" type="presParOf" srcId="{8828F5A3-CEF3-4DD2-95F7-E98A317B41DF}" destId="{6A53727E-EC98-4D3E-B96A-DF60FDE373AA}" srcOrd="0" destOrd="0" presId="urn:microsoft.com/office/officeart/2005/8/layout/hierarchy1"/>
    <dgm:cxn modelId="{81FA6187-D07E-4965-B2CE-6E02AAE7BE68}" type="presParOf" srcId="{6A53727E-EC98-4D3E-B96A-DF60FDE373AA}" destId="{6DBF1E68-D5F4-4757-A755-D9416EE3D16F}" srcOrd="0" destOrd="0" presId="urn:microsoft.com/office/officeart/2005/8/layout/hierarchy1"/>
    <dgm:cxn modelId="{B28780D1-F25C-487F-B78C-64D41A89F94F}" type="presParOf" srcId="{6DBF1E68-D5F4-4757-A755-D9416EE3D16F}" destId="{9F51ECE2-A7D0-49DF-B88A-42035BFBE763}" srcOrd="0" destOrd="0" presId="urn:microsoft.com/office/officeart/2005/8/layout/hierarchy1"/>
    <dgm:cxn modelId="{39F18EF2-11FA-4189-AF35-73E7B00FB95F}" type="presParOf" srcId="{6DBF1E68-D5F4-4757-A755-D9416EE3D16F}" destId="{B4CBF6E5-4584-4690-820A-1A83A6FBCE62}" srcOrd="1" destOrd="0" presId="urn:microsoft.com/office/officeart/2005/8/layout/hierarchy1"/>
    <dgm:cxn modelId="{50411CBF-05A2-43D8-92FC-04877D0FF5F0}" type="presParOf" srcId="{6A53727E-EC98-4D3E-B96A-DF60FDE373AA}" destId="{269A0C16-6FC2-4890-B1B2-8EDE97655B0D}" srcOrd="1" destOrd="0" presId="urn:microsoft.com/office/officeart/2005/8/layout/hierarchy1"/>
    <dgm:cxn modelId="{C976B94B-6758-47F3-B7FF-438CA301F9E8}" type="presParOf" srcId="{8828F5A3-CEF3-4DD2-95F7-E98A317B41DF}" destId="{803117BE-5CA6-4FCD-86FF-7D16B4F9FEE1}" srcOrd="1" destOrd="0" presId="urn:microsoft.com/office/officeart/2005/8/layout/hierarchy1"/>
    <dgm:cxn modelId="{7D732E1A-20A1-4A18-99D0-83AD074C6200}" type="presParOf" srcId="{803117BE-5CA6-4FCD-86FF-7D16B4F9FEE1}" destId="{497010D4-4F5F-45EF-A76B-9918D329159A}" srcOrd="0" destOrd="0" presId="urn:microsoft.com/office/officeart/2005/8/layout/hierarchy1"/>
    <dgm:cxn modelId="{2DFB16F9-2532-43FB-8B16-D924EDCAACEE}" type="presParOf" srcId="{497010D4-4F5F-45EF-A76B-9918D329159A}" destId="{491D8D6C-F3E3-405A-A419-536EB982764B}" srcOrd="0" destOrd="0" presId="urn:microsoft.com/office/officeart/2005/8/layout/hierarchy1"/>
    <dgm:cxn modelId="{84047529-0232-45F7-B10C-6D10ABD35FC1}" type="presParOf" srcId="{497010D4-4F5F-45EF-A76B-9918D329159A}" destId="{05DFEF73-27FE-42B3-A85A-0C6659A04C2D}" srcOrd="1" destOrd="0" presId="urn:microsoft.com/office/officeart/2005/8/layout/hierarchy1"/>
    <dgm:cxn modelId="{A656A10F-CD25-4139-94F0-639F47DEE457}" type="presParOf" srcId="{803117BE-5CA6-4FCD-86FF-7D16B4F9FEE1}" destId="{1782E2E3-2558-48A5-A5BD-51F41A82CD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741C7C-A187-4C3A-84B7-ED3769D970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FB52D-E182-434F-99E5-EB76A3A6A55E}">
      <dgm:prSet/>
      <dgm:spPr/>
      <dgm:t>
        <a:bodyPr/>
        <a:lstStyle/>
        <a:p>
          <a:r>
            <a:rPr lang="tr-TR" dirty="0"/>
            <a:t>Düşük kullanım sıklığı</a:t>
          </a:r>
          <a:endParaRPr lang="en-US" dirty="0"/>
        </a:p>
      </dgm:t>
    </dgm:pt>
    <dgm:pt modelId="{79475309-A01A-40C1-9486-20107C1E07F6}" type="parTrans" cxnId="{5549A0C7-7995-4263-882C-46876AB133C7}">
      <dgm:prSet/>
      <dgm:spPr/>
      <dgm:t>
        <a:bodyPr/>
        <a:lstStyle/>
        <a:p>
          <a:endParaRPr lang="en-US"/>
        </a:p>
      </dgm:t>
    </dgm:pt>
    <dgm:pt modelId="{901669CA-4A30-4283-B894-8D7D0FB5D29C}" type="sibTrans" cxnId="{5549A0C7-7995-4263-882C-46876AB133C7}">
      <dgm:prSet/>
      <dgm:spPr/>
      <dgm:t>
        <a:bodyPr/>
        <a:lstStyle/>
        <a:p>
          <a:endParaRPr lang="en-US"/>
        </a:p>
      </dgm:t>
    </dgm:pt>
    <dgm:pt modelId="{CBDBBD3C-B058-4EDD-9BA3-19E775B676C5}">
      <dgm:prSet/>
      <dgm:spPr/>
      <dgm:t>
        <a:bodyPr/>
        <a:lstStyle/>
        <a:p>
          <a:r>
            <a:rPr lang="tr-TR" dirty="0"/>
            <a:t>Düşük ekonomik katkı oranı</a:t>
          </a:r>
          <a:endParaRPr lang="en-US" dirty="0"/>
        </a:p>
      </dgm:t>
    </dgm:pt>
    <dgm:pt modelId="{300D3083-25B8-48EA-B4C7-94496FED0A55}" type="parTrans" cxnId="{67DBE7AA-6A5A-4F50-AF23-7212DDC65C9B}">
      <dgm:prSet/>
      <dgm:spPr/>
      <dgm:t>
        <a:bodyPr/>
        <a:lstStyle/>
        <a:p>
          <a:endParaRPr lang="en-US"/>
        </a:p>
      </dgm:t>
    </dgm:pt>
    <dgm:pt modelId="{AC82D870-C7C6-4E14-BFCC-81C18787B0FE}" type="sibTrans" cxnId="{67DBE7AA-6A5A-4F50-AF23-7212DDC65C9B}">
      <dgm:prSet/>
      <dgm:spPr/>
      <dgm:t>
        <a:bodyPr/>
        <a:lstStyle/>
        <a:p>
          <a:endParaRPr lang="en-US"/>
        </a:p>
      </dgm:t>
    </dgm:pt>
    <dgm:pt modelId="{E2752867-AB70-4C7A-912C-9F52C64C4E64}">
      <dgm:prSet/>
      <dgm:spPr/>
      <dgm:t>
        <a:bodyPr/>
        <a:lstStyle/>
        <a:p>
          <a:r>
            <a:rPr lang="tr-TR" dirty="0"/>
            <a:t>Düşük etkileşim</a:t>
          </a:r>
          <a:endParaRPr lang="en-US" dirty="0"/>
        </a:p>
      </dgm:t>
    </dgm:pt>
    <dgm:pt modelId="{1B0E1390-9070-4C43-A369-3026ECF3C9B0}" type="parTrans" cxnId="{426B788A-34C5-4A89-906B-EAA5D71A8515}">
      <dgm:prSet/>
      <dgm:spPr/>
      <dgm:t>
        <a:bodyPr/>
        <a:lstStyle/>
        <a:p>
          <a:endParaRPr lang="en-US"/>
        </a:p>
      </dgm:t>
    </dgm:pt>
    <dgm:pt modelId="{59D5B662-FCDF-4033-90BE-4E87B5097353}" type="sibTrans" cxnId="{426B788A-34C5-4A89-906B-EAA5D71A8515}">
      <dgm:prSet/>
      <dgm:spPr/>
      <dgm:t>
        <a:bodyPr/>
        <a:lstStyle/>
        <a:p>
          <a:endParaRPr lang="en-US"/>
        </a:p>
      </dgm:t>
    </dgm:pt>
    <dgm:pt modelId="{C827F35E-6C42-4BCD-B977-33F7202B817B}">
      <dgm:prSet/>
      <dgm:spPr/>
      <dgm:t>
        <a:bodyPr/>
        <a:lstStyle/>
        <a:p>
          <a:r>
            <a:rPr lang="tr-TR" dirty="0"/>
            <a:t>Türk Müşteriler uygulamadan daha memnun </a:t>
          </a:r>
        </a:p>
      </dgm:t>
    </dgm:pt>
    <dgm:pt modelId="{B9D1D190-A496-49AA-ABC7-6CB8ED9272C1}" type="parTrans" cxnId="{45FDD840-FB06-4DD0-BF5D-5FC12CEB317D}">
      <dgm:prSet/>
      <dgm:spPr/>
      <dgm:t>
        <a:bodyPr/>
        <a:lstStyle/>
        <a:p>
          <a:endParaRPr lang="tr-TR"/>
        </a:p>
      </dgm:t>
    </dgm:pt>
    <dgm:pt modelId="{2D7176D8-916A-4C36-BE41-0B3A449332EC}" type="sibTrans" cxnId="{45FDD840-FB06-4DD0-BF5D-5FC12CEB317D}">
      <dgm:prSet/>
      <dgm:spPr/>
      <dgm:t>
        <a:bodyPr/>
        <a:lstStyle/>
        <a:p>
          <a:endParaRPr lang="tr-TR"/>
        </a:p>
      </dgm:t>
    </dgm:pt>
    <dgm:pt modelId="{D55C7039-6213-41AE-88F0-B3BFE7AF4568}" type="pres">
      <dgm:prSet presAssocID="{7C741C7C-A187-4C3A-84B7-ED3769D970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D2AB13-D98B-48A5-90BC-0408A4E7F654}" type="pres">
      <dgm:prSet presAssocID="{94DFB52D-E182-434F-99E5-EB76A3A6A55E}" presName="hierRoot1" presStyleCnt="0"/>
      <dgm:spPr/>
    </dgm:pt>
    <dgm:pt modelId="{54FDFD78-431A-4683-9709-B43F5022ED87}" type="pres">
      <dgm:prSet presAssocID="{94DFB52D-E182-434F-99E5-EB76A3A6A55E}" presName="composite" presStyleCnt="0"/>
      <dgm:spPr/>
    </dgm:pt>
    <dgm:pt modelId="{19005BE0-13B1-4ED5-9C59-18474595CBEE}" type="pres">
      <dgm:prSet presAssocID="{94DFB52D-E182-434F-99E5-EB76A3A6A55E}" presName="background" presStyleLbl="node0" presStyleIdx="0" presStyleCnt="4"/>
      <dgm:spPr/>
    </dgm:pt>
    <dgm:pt modelId="{B16DFE6C-5410-4A57-825B-FBFA4BE3FE67}" type="pres">
      <dgm:prSet presAssocID="{94DFB52D-E182-434F-99E5-EB76A3A6A55E}" presName="text" presStyleLbl="fgAcc0" presStyleIdx="0" presStyleCnt="4">
        <dgm:presLayoutVars>
          <dgm:chPref val="3"/>
        </dgm:presLayoutVars>
      </dgm:prSet>
      <dgm:spPr/>
    </dgm:pt>
    <dgm:pt modelId="{560C9265-8E50-4656-84EA-199CA6A1D7D6}" type="pres">
      <dgm:prSet presAssocID="{94DFB52D-E182-434F-99E5-EB76A3A6A55E}" presName="hierChild2" presStyleCnt="0"/>
      <dgm:spPr/>
    </dgm:pt>
    <dgm:pt modelId="{360BAE0B-97E8-4B00-9B94-C8E51F4D943E}" type="pres">
      <dgm:prSet presAssocID="{CBDBBD3C-B058-4EDD-9BA3-19E775B676C5}" presName="hierRoot1" presStyleCnt="0"/>
      <dgm:spPr/>
    </dgm:pt>
    <dgm:pt modelId="{E7FE0733-98E9-4AD6-BC49-230EFC66CE83}" type="pres">
      <dgm:prSet presAssocID="{CBDBBD3C-B058-4EDD-9BA3-19E775B676C5}" presName="composite" presStyleCnt="0"/>
      <dgm:spPr/>
    </dgm:pt>
    <dgm:pt modelId="{0D9917B5-12FC-4768-B1D2-CEABC1331132}" type="pres">
      <dgm:prSet presAssocID="{CBDBBD3C-B058-4EDD-9BA3-19E775B676C5}" presName="background" presStyleLbl="node0" presStyleIdx="1" presStyleCnt="4"/>
      <dgm:spPr/>
    </dgm:pt>
    <dgm:pt modelId="{DE06A55E-D3EA-4E0D-8026-25FD3D391D18}" type="pres">
      <dgm:prSet presAssocID="{CBDBBD3C-B058-4EDD-9BA3-19E775B676C5}" presName="text" presStyleLbl="fgAcc0" presStyleIdx="1" presStyleCnt="4">
        <dgm:presLayoutVars>
          <dgm:chPref val="3"/>
        </dgm:presLayoutVars>
      </dgm:prSet>
      <dgm:spPr/>
    </dgm:pt>
    <dgm:pt modelId="{DAACE947-8743-4185-AF6F-E7B1F3D89979}" type="pres">
      <dgm:prSet presAssocID="{CBDBBD3C-B058-4EDD-9BA3-19E775B676C5}" presName="hierChild2" presStyleCnt="0"/>
      <dgm:spPr/>
    </dgm:pt>
    <dgm:pt modelId="{EE16D287-A8C1-46D4-898A-3F3F88771745}" type="pres">
      <dgm:prSet presAssocID="{E2752867-AB70-4C7A-912C-9F52C64C4E64}" presName="hierRoot1" presStyleCnt="0"/>
      <dgm:spPr/>
    </dgm:pt>
    <dgm:pt modelId="{4DDA00CD-C7FA-4760-90CA-841F3B3765C4}" type="pres">
      <dgm:prSet presAssocID="{E2752867-AB70-4C7A-912C-9F52C64C4E64}" presName="composite" presStyleCnt="0"/>
      <dgm:spPr/>
    </dgm:pt>
    <dgm:pt modelId="{24405F79-2E49-4702-9412-034E8696372D}" type="pres">
      <dgm:prSet presAssocID="{E2752867-AB70-4C7A-912C-9F52C64C4E64}" presName="background" presStyleLbl="node0" presStyleIdx="2" presStyleCnt="4"/>
      <dgm:spPr/>
    </dgm:pt>
    <dgm:pt modelId="{5EF87A19-2B01-47F3-987D-9D1D16B2ACCD}" type="pres">
      <dgm:prSet presAssocID="{E2752867-AB70-4C7A-912C-9F52C64C4E64}" presName="text" presStyleLbl="fgAcc0" presStyleIdx="2" presStyleCnt="4">
        <dgm:presLayoutVars>
          <dgm:chPref val="3"/>
        </dgm:presLayoutVars>
      </dgm:prSet>
      <dgm:spPr/>
    </dgm:pt>
    <dgm:pt modelId="{0DDE1A24-A4BB-43E8-AC02-1E56D68560A0}" type="pres">
      <dgm:prSet presAssocID="{E2752867-AB70-4C7A-912C-9F52C64C4E64}" presName="hierChild2" presStyleCnt="0"/>
      <dgm:spPr/>
    </dgm:pt>
    <dgm:pt modelId="{CE910E21-1125-44BA-AAF0-4566F58C1363}" type="pres">
      <dgm:prSet presAssocID="{C827F35E-6C42-4BCD-B977-33F7202B817B}" presName="hierRoot1" presStyleCnt="0"/>
      <dgm:spPr/>
    </dgm:pt>
    <dgm:pt modelId="{C44487A3-3F73-4109-AA02-44DC70F054B4}" type="pres">
      <dgm:prSet presAssocID="{C827F35E-6C42-4BCD-B977-33F7202B817B}" presName="composite" presStyleCnt="0"/>
      <dgm:spPr/>
    </dgm:pt>
    <dgm:pt modelId="{E0917DD1-C4DE-4E04-99AD-0D5EABC00137}" type="pres">
      <dgm:prSet presAssocID="{C827F35E-6C42-4BCD-B977-33F7202B817B}" presName="background" presStyleLbl="node0" presStyleIdx="3" presStyleCnt="4"/>
      <dgm:spPr/>
    </dgm:pt>
    <dgm:pt modelId="{822209BC-496E-4D29-A39D-AE17A168C6A8}" type="pres">
      <dgm:prSet presAssocID="{C827F35E-6C42-4BCD-B977-33F7202B817B}" presName="text" presStyleLbl="fgAcc0" presStyleIdx="3" presStyleCnt="4">
        <dgm:presLayoutVars>
          <dgm:chPref val="3"/>
        </dgm:presLayoutVars>
      </dgm:prSet>
      <dgm:spPr/>
    </dgm:pt>
    <dgm:pt modelId="{FB7E23FA-D646-4568-AC6B-396E0ADA3AC3}" type="pres">
      <dgm:prSet presAssocID="{C827F35E-6C42-4BCD-B977-33F7202B817B}" presName="hierChild2" presStyleCnt="0"/>
      <dgm:spPr/>
    </dgm:pt>
  </dgm:ptLst>
  <dgm:cxnLst>
    <dgm:cxn modelId="{45FDD840-FB06-4DD0-BF5D-5FC12CEB317D}" srcId="{7C741C7C-A187-4C3A-84B7-ED3769D970E6}" destId="{C827F35E-6C42-4BCD-B977-33F7202B817B}" srcOrd="3" destOrd="0" parTransId="{B9D1D190-A496-49AA-ABC7-6CB8ED9272C1}" sibTransId="{2D7176D8-916A-4C36-BE41-0B3A449332EC}"/>
    <dgm:cxn modelId="{389ED347-43F4-4D9B-86CB-551C17EEBE53}" type="presOf" srcId="{C827F35E-6C42-4BCD-B977-33F7202B817B}" destId="{822209BC-496E-4D29-A39D-AE17A168C6A8}" srcOrd="0" destOrd="0" presId="urn:microsoft.com/office/officeart/2005/8/layout/hierarchy1"/>
    <dgm:cxn modelId="{3671EB4F-55C6-4169-B857-C8859525B294}" type="presOf" srcId="{7C741C7C-A187-4C3A-84B7-ED3769D970E6}" destId="{D55C7039-6213-41AE-88F0-B3BFE7AF4568}" srcOrd="0" destOrd="0" presId="urn:microsoft.com/office/officeart/2005/8/layout/hierarchy1"/>
    <dgm:cxn modelId="{7B09BD76-76BA-416E-AE06-DB9194B52592}" type="presOf" srcId="{CBDBBD3C-B058-4EDD-9BA3-19E775B676C5}" destId="{DE06A55E-D3EA-4E0D-8026-25FD3D391D18}" srcOrd="0" destOrd="0" presId="urn:microsoft.com/office/officeart/2005/8/layout/hierarchy1"/>
    <dgm:cxn modelId="{A4C01B79-0E41-4F00-8C0B-A851148CA408}" type="presOf" srcId="{94DFB52D-E182-434F-99E5-EB76A3A6A55E}" destId="{B16DFE6C-5410-4A57-825B-FBFA4BE3FE67}" srcOrd="0" destOrd="0" presId="urn:microsoft.com/office/officeart/2005/8/layout/hierarchy1"/>
    <dgm:cxn modelId="{426B788A-34C5-4A89-906B-EAA5D71A8515}" srcId="{7C741C7C-A187-4C3A-84B7-ED3769D970E6}" destId="{E2752867-AB70-4C7A-912C-9F52C64C4E64}" srcOrd="2" destOrd="0" parTransId="{1B0E1390-9070-4C43-A369-3026ECF3C9B0}" sibTransId="{59D5B662-FCDF-4033-90BE-4E87B5097353}"/>
    <dgm:cxn modelId="{67DBE7AA-6A5A-4F50-AF23-7212DDC65C9B}" srcId="{7C741C7C-A187-4C3A-84B7-ED3769D970E6}" destId="{CBDBBD3C-B058-4EDD-9BA3-19E775B676C5}" srcOrd="1" destOrd="0" parTransId="{300D3083-25B8-48EA-B4C7-94496FED0A55}" sibTransId="{AC82D870-C7C6-4E14-BFCC-81C18787B0FE}"/>
    <dgm:cxn modelId="{5549A0C7-7995-4263-882C-46876AB133C7}" srcId="{7C741C7C-A187-4C3A-84B7-ED3769D970E6}" destId="{94DFB52D-E182-434F-99E5-EB76A3A6A55E}" srcOrd="0" destOrd="0" parTransId="{79475309-A01A-40C1-9486-20107C1E07F6}" sibTransId="{901669CA-4A30-4283-B894-8D7D0FB5D29C}"/>
    <dgm:cxn modelId="{CD04E7D0-AD9C-485B-8B90-8721F9C0983B}" type="presOf" srcId="{E2752867-AB70-4C7A-912C-9F52C64C4E64}" destId="{5EF87A19-2B01-47F3-987D-9D1D16B2ACCD}" srcOrd="0" destOrd="0" presId="urn:microsoft.com/office/officeart/2005/8/layout/hierarchy1"/>
    <dgm:cxn modelId="{1C1791D7-2B28-4895-9D72-0FDC44BDAB57}" type="presParOf" srcId="{D55C7039-6213-41AE-88F0-B3BFE7AF4568}" destId="{29D2AB13-D98B-48A5-90BC-0408A4E7F654}" srcOrd="0" destOrd="0" presId="urn:microsoft.com/office/officeart/2005/8/layout/hierarchy1"/>
    <dgm:cxn modelId="{81101DAD-7EA9-4FA5-A106-242781369328}" type="presParOf" srcId="{29D2AB13-D98B-48A5-90BC-0408A4E7F654}" destId="{54FDFD78-431A-4683-9709-B43F5022ED87}" srcOrd="0" destOrd="0" presId="urn:microsoft.com/office/officeart/2005/8/layout/hierarchy1"/>
    <dgm:cxn modelId="{9550A788-2C70-4FC8-9990-E2790EDF6AA4}" type="presParOf" srcId="{54FDFD78-431A-4683-9709-B43F5022ED87}" destId="{19005BE0-13B1-4ED5-9C59-18474595CBEE}" srcOrd="0" destOrd="0" presId="urn:microsoft.com/office/officeart/2005/8/layout/hierarchy1"/>
    <dgm:cxn modelId="{4ACF6402-82E5-4419-87EA-21ED1A812739}" type="presParOf" srcId="{54FDFD78-431A-4683-9709-B43F5022ED87}" destId="{B16DFE6C-5410-4A57-825B-FBFA4BE3FE67}" srcOrd="1" destOrd="0" presId="urn:microsoft.com/office/officeart/2005/8/layout/hierarchy1"/>
    <dgm:cxn modelId="{A175E458-BBBE-48A1-AA43-181901016859}" type="presParOf" srcId="{29D2AB13-D98B-48A5-90BC-0408A4E7F654}" destId="{560C9265-8E50-4656-84EA-199CA6A1D7D6}" srcOrd="1" destOrd="0" presId="urn:microsoft.com/office/officeart/2005/8/layout/hierarchy1"/>
    <dgm:cxn modelId="{C7D1DE44-98B9-4576-AE0F-AC2054B74A05}" type="presParOf" srcId="{D55C7039-6213-41AE-88F0-B3BFE7AF4568}" destId="{360BAE0B-97E8-4B00-9B94-C8E51F4D943E}" srcOrd="1" destOrd="0" presId="urn:microsoft.com/office/officeart/2005/8/layout/hierarchy1"/>
    <dgm:cxn modelId="{BCC711C2-68E0-48E1-B057-999E0384BBAF}" type="presParOf" srcId="{360BAE0B-97E8-4B00-9B94-C8E51F4D943E}" destId="{E7FE0733-98E9-4AD6-BC49-230EFC66CE83}" srcOrd="0" destOrd="0" presId="urn:microsoft.com/office/officeart/2005/8/layout/hierarchy1"/>
    <dgm:cxn modelId="{BA16B65B-3C46-44F4-8475-148F46390345}" type="presParOf" srcId="{E7FE0733-98E9-4AD6-BC49-230EFC66CE83}" destId="{0D9917B5-12FC-4768-B1D2-CEABC1331132}" srcOrd="0" destOrd="0" presId="urn:microsoft.com/office/officeart/2005/8/layout/hierarchy1"/>
    <dgm:cxn modelId="{00AA7B83-0614-4B2D-9CD0-01C2D8566365}" type="presParOf" srcId="{E7FE0733-98E9-4AD6-BC49-230EFC66CE83}" destId="{DE06A55E-D3EA-4E0D-8026-25FD3D391D18}" srcOrd="1" destOrd="0" presId="urn:microsoft.com/office/officeart/2005/8/layout/hierarchy1"/>
    <dgm:cxn modelId="{7604DA31-A2D8-4197-A4A5-3B78FF23594C}" type="presParOf" srcId="{360BAE0B-97E8-4B00-9B94-C8E51F4D943E}" destId="{DAACE947-8743-4185-AF6F-E7B1F3D89979}" srcOrd="1" destOrd="0" presId="urn:microsoft.com/office/officeart/2005/8/layout/hierarchy1"/>
    <dgm:cxn modelId="{469E9B86-8C34-4306-9A68-79D2AC437D2D}" type="presParOf" srcId="{D55C7039-6213-41AE-88F0-B3BFE7AF4568}" destId="{EE16D287-A8C1-46D4-898A-3F3F88771745}" srcOrd="2" destOrd="0" presId="urn:microsoft.com/office/officeart/2005/8/layout/hierarchy1"/>
    <dgm:cxn modelId="{E99CFE55-E477-4F9F-9A6C-3111D431631B}" type="presParOf" srcId="{EE16D287-A8C1-46D4-898A-3F3F88771745}" destId="{4DDA00CD-C7FA-4760-90CA-841F3B3765C4}" srcOrd="0" destOrd="0" presId="urn:microsoft.com/office/officeart/2005/8/layout/hierarchy1"/>
    <dgm:cxn modelId="{6661299B-4545-4B86-A198-DC225DB7B965}" type="presParOf" srcId="{4DDA00CD-C7FA-4760-90CA-841F3B3765C4}" destId="{24405F79-2E49-4702-9412-034E8696372D}" srcOrd="0" destOrd="0" presId="urn:microsoft.com/office/officeart/2005/8/layout/hierarchy1"/>
    <dgm:cxn modelId="{1DFCF3AE-3C7F-4B9F-8170-ADB75AF15A32}" type="presParOf" srcId="{4DDA00CD-C7FA-4760-90CA-841F3B3765C4}" destId="{5EF87A19-2B01-47F3-987D-9D1D16B2ACCD}" srcOrd="1" destOrd="0" presId="urn:microsoft.com/office/officeart/2005/8/layout/hierarchy1"/>
    <dgm:cxn modelId="{B1FA9B7D-1C5B-4B71-8954-4C920DE22277}" type="presParOf" srcId="{EE16D287-A8C1-46D4-898A-3F3F88771745}" destId="{0DDE1A24-A4BB-43E8-AC02-1E56D68560A0}" srcOrd="1" destOrd="0" presId="urn:microsoft.com/office/officeart/2005/8/layout/hierarchy1"/>
    <dgm:cxn modelId="{D17F19C0-4D90-4218-88C1-526985816540}" type="presParOf" srcId="{D55C7039-6213-41AE-88F0-B3BFE7AF4568}" destId="{CE910E21-1125-44BA-AAF0-4566F58C1363}" srcOrd="3" destOrd="0" presId="urn:microsoft.com/office/officeart/2005/8/layout/hierarchy1"/>
    <dgm:cxn modelId="{E0537A70-E16F-4B8C-8D94-859056F7DF23}" type="presParOf" srcId="{CE910E21-1125-44BA-AAF0-4566F58C1363}" destId="{C44487A3-3F73-4109-AA02-44DC70F054B4}" srcOrd="0" destOrd="0" presId="urn:microsoft.com/office/officeart/2005/8/layout/hierarchy1"/>
    <dgm:cxn modelId="{2CBB578E-F06D-4C98-9D0B-58D76F7B80CD}" type="presParOf" srcId="{C44487A3-3F73-4109-AA02-44DC70F054B4}" destId="{E0917DD1-C4DE-4E04-99AD-0D5EABC00137}" srcOrd="0" destOrd="0" presId="urn:microsoft.com/office/officeart/2005/8/layout/hierarchy1"/>
    <dgm:cxn modelId="{A4D69CC9-E1E4-4FFE-BEF5-0DBEFCC70077}" type="presParOf" srcId="{C44487A3-3F73-4109-AA02-44DC70F054B4}" destId="{822209BC-496E-4D29-A39D-AE17A168C6A8}" srcOrd="1" destOrd="0" presId="urn:microsoft.com/office/officeart/2005/8/layout/hierarchy1"/>
    <dgm:cxn modelId="{B0A6B45B-E7D5-46B9-BED2-4246188690AB}" type="presParOf" srcId="{CE910E21-1125-44BA-AAF0-4566F58C1363}" destId="{FB7E23FA-D646-4568-AC6B-396E0ADA3A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E40F5C-87CC-4773-9E94-D75E26A0994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169E19-53F9-42AA-A3AE-FCB73C2626CE}">
      <dgm:prSet/>
      <dgm:spPr/>
      <dgm:t>
        <a:bodyPr/>
        <a:lstStyle/>
        <a:p>
          <a:r>
            <a:rPr lang="tr-TR"/>
            <a:t>Elektronik Mektupların Verimsizliği</a:t>
          </a:r>
          <a:endParaRPr lang="en-US"/>
        </a:p>
      </dgm:t>
    </dgm:pt>
    <dgm:pt modelId="{FC974D97-7EEE-4523-9E5C-074519EF68FA}" type="parTrans" cxnId="{6B6CEAF6-6384-4E23-A782-82875C829BE9}">
      <dgm:prSet/>
      <dgm:spPr/>
      <dgm:t>
        <a:bodyPr/>
        <a:lstStyle/>
        <a:p>
          <a:endParaRPr lang="en-US"/>
        </a:p>
      </dgm:t>
    </dgm:pt>
    <dgm:pt modelId="{8B335530-33B8-4075-A7AF-6B3578281B39}" type="sibTrans" cxnId="{6B6CEAF6-6384-4E23-A782-82875C829BE9}">
      <dgm:prSet/>
      <dgm:spPr/>
      <dgm:t>
        <a:bodyPr/>
        <a:lstStyle/>
        <a:p>
          <a:endParaRPr lang="en-US"/>
        </a:p>
      </dgm:t>
    </dgm:pt>
    <dgm:pt modelId="{DA01DDEE-62F5-4151-81ED-75F628BC14EC}">
      <dgm:prSet/>
      <dgm:spPr/>
      <dgm:t>
        <a:bodyPr/>
        <a:lstStyle/>
        <a:p>
          <a:r>
            <a:rPr lang="tr-TR"/>
            <a:t>Türkiye Bölgesinden Olan Kullanıcıların Potansiyel Kaybı</a:t>
          </a:r>
          <a:endParaRPr lang="en-US"/>
        </a:p>
      </dgm:t>
    </dgm:pt>
    <dgm:pt modelId="{D84C60DB-CCFC-488D-9E0A-98C67B21E4A5}" type="parTrans" cxnId="{1AE9CBE4-0F3B-479F-A944-3E2C6DF7AFFE}">
      <dgm:prSet/>
      <dgm:spPr/>
      <dgm:t>
        <a:bodyPr/>
        <a:lstStyle/>
        <a:p>
          <a:endParaRPr lang="en-US"/>
        </a:p>
      </dgm:t>
    </dgm:pt>
    <dgm:pt modelId="{61D4EB30-3563-4A66-98E3-45A9F921DD4F}" type="sibTrans" cxnId="{1AE9CBE4-0F3B-479F-A944-3E2C6DF7AFFE}">
      <dgm:prSet/>
      <dgm:spPr/>
      <dgm:t>
        <a:bodyPr/>
        <a:lstStyle/>
        <a:p>
          <a:endParaRPr lang="en-US"/>
        </a:p>
      </dgm:t>
    </dgm:pt>
    <dgm:pt modelId="{E08E6FEF-713F-4711-B1FE-1DA646B68A25}">
      <dgm:prSet/>
      <dgm:spPr/>
      <dgm:t>
        <a:bodyPr/>
        <a:lstStyle/>
        <a:p>
          <a:r>
            <a:rPr lang="tr-TR"/>
            <a:t>Müşteri Kaybı Tehlikesi</a:t>
          </a:r>
          <a:endParaRPr lang="en-US"/>
        </a:p>
      </dgm:t>
    </dgm:pt>
    <dgm:pt modelId="{D897C31D-EF9E-4F7C-BF54-8B4E28ABDE1F}" type="parTrans" cxnId="{9006EEF2-A6EA-4AF9-8595-312CC0449DC5}">
      <dgm:prSet/>
      <dgm:spPr/>
      <dgm:t>
        <a:bodyPr/>
        <a:lstStyle/>
        <a:p>
          <a:endParaRPr lang="en-US"/>
        </a:p>
      </dgm:t>
    </dgm:pt>
    <dgm:pt modelId="{14D7A28D-94DB-457C-83D3-0EFB743F2B0D}" type="sibTrans" cxnId="{9006EEF2-A6EA-4AF9-8595-312CC0449DC5}">
      <dgm:prSet/>
      <dgm:spPr/>
      <dgm:t>
        <a:bodyPr/>
        <a:lstStyle/>
        <a:p>
          <a:endParaRPr lang="en-US"/>
        </a:p>
      </dgm:t>
    </dgm:pt>
    <dgm:pt modelId="{444F9AD8-1797-45C4-8FCF-1F8E19EBBB0E}">
      <dgm:prSet/>
      <dgm:spPr/>
      <dgm:t>
        <a:bodyPr/>
        <a:lstStyle/>
        <a:p>
          <a:r>
            <a:rPr lang="tr-TR" dirty="0"/>
            <a:t>Yüksek Yardım Çözüm Süresi</a:t>
          </a:r>
          <a:endParaRPr lang="en-US" dirty="0"/>
        </a:p>
      </dgm:t>
    </dgm:pt>
    <dgm:pt modelId="{B73F970A-E9B6-445F-8505-D301D9B651B5}" type="parTrans" cxnId="{9764BCE5-344D-46AF-A842-64192B1C77F2}">
      <dgm:prSet/>
      <dgm:spPr/>
      <dgm:t>
        <a:bodyPr/>
        <a:lstStyle/>
        <a:p>
          <a:endParaRPr lang="en-US"/>
        </a:p>
      </dgm:t>
    </dgm:pt>
    <dgm:pt modelId="{A99D29BF-6824-4AF5-850B-486EF710402D}" type="sibTrans" cxnId="{9764BCE5-344D-46AF-A842-64192B1C77F2}">
      <dgm:prSet/>
      <dgm:spPr/>
      <dgm:t>
        <a:bodyPr/>
        <a:lstStyle/>
        <a:p>
          <a:endParaRPr lang="en-US"/>
        </a:p>
      </dgm:t>
    </dgm:pt>
    <dgm:pt modelId="{51D05266-FF33-4425-8C56-6296AD8BFD78}">
      <dgm:prSet/>
      <dgm:spPr/>
      <dgm:t>
        <a:bodyPr/>
        <a:lstStyle/>
        <a:p>
          <a:r>
            <a:rPr lang="tr-TR" dirty="0"/>
            <a:t>2022 Yılı Anket Değerlendirmesi</a:t>
          </a:r>
          <a:endParaRPr lang="en-US" dirty="0"/>
        </a:p>
      </dgm:t>
    </dgm:pt>
    <dgm:pt modelId="{F2CECDE5-9611-4701-9D52-9EC2781CD035}" type="parTrans" cxnId="{9CF2DA9D-A926-4C37-9263-62225A9C0360}">
      <dgm:prSet/>
      <dgm:spPr/>
      <dgm:t>
        <a:bodyPr/>
        <a:lstStyle/>
        <a:p>
          <a:endParaRPr lang="en-US"/>
        </a:p>
      </dgm:t>
    </dgm:pt>
    <dgm:pt modelId="{EEC90430-A053-429C-A370-C42BEBFB3CFF}" type="sibTrans" cxnId="{9CF2DA9D-A926-4C37-9263-62225A9C0360}">
      <dgm:prSet/>
      <dgm:spPr/>
      <dgm:t>
        <a:bodyPr/>
        <a:lstStyle/>
        <a:p>
          <a:endParaRPr lang="en-US"/>
        </a:p>
      </dgm:t>
    </dgm:pt>
    <dgm:pt modelId="{B780BE98-FAAA-4FC3-9D2F-FD50799103C1}">
      <dgm:prSet/>
      <dgm:spPr/>
      <dgm:t>
        <a:bodyPr/>
        <a:lstStyle/>
        <a:p>
          <a:r>
            <a:rPr lang="tr-TR" dirty="0"/>
            <a:t>Ekonomik Tavsiyeler</a:t>
          </a:r>
          <a:br>
            <a:rPr lang="tr-TR" dirty="0"/>
          </a:br>
          <a:br>
            <a:rPr lang="tr-TR" dirty="0"/>
          </a:br>
          <a:br>
            <a:rPr lang="en-US" dirty="0"/>
          </a:br>
          <a:endParaRPr lang="en-US" dirty="0"/>
        </a:p>
      </dgm:t>
    </dgm:pt>
    <dgm:pt modelId="{382DAB03-6373-4E14-A7D9-373E8EB2F992}" type="parTrans" cxnId="{7F6EB5A2-75A2-4142-9E5C-B5BB39BBC007}">
      <dgm:prSet/>
      <dgm:spPr/>
      <dgm:t>
        <a:bodyPr/>
        <a:lstStyle/>
        <a:p>
          <a:endParaRPr lang="en-US"/>
        </a:p>
      </dgm:t>
    </dgm:pt>
    <dgm:pt modelId="{5CDF1728-ACBF-4AF4-8437-F3367BA664D9}" type="sibTrans" cxnId="{7F6EB5A2-75A2-4142-9E5C-B5BB39BBC007}">
      <dgm:prSet/>
      <dgm:spPr/>
      <dgm:t>
        <a:bodyPr/>
        <a:lstStyle/>
        <a:p>
          <a:endParaRPr lang="en-US"/>
        </a:p>
      </dgm:t>
    </dgm:pt>
    <dgm:pt modelId="{BC75F0C1-20AC-46A1-80F2-B0A87F144992}" type="pres">
      <dgm:prSet presAssocID="{EEE40F5C-87CC-4773-9E94-D75E26A0994D}" presName="diagram" presStyleCnt="0">
        <dgm:presLayoutVars>
          <dgm:dir/>
          <dgm:resizeHandles val="exact"/>
        </dgm:presLayoutVars>
      </dgm:prSet>
      <dgm:spPr/>
    </dgm:pt>
    <dgm:pt modelId="{9CD105F5-A71F-4690-8A6D-7929D71D0409}" type="pres">
      <dgm:prSet presAssocID="{F2169E19-53F9-42AA-A3AE-FCB73C2626CE}" presName="node" presStyleLbl="node1" presStyleIdx="0" presStyleCnt="6">
        <dgm:presLayoutVars>
          <dgm:bulletEnabled val="1"/>
        </dgm:presLayoutVars>
      </dgm:prSet>
      <dgm:spPr/>
    </dgm:pt>
    <dgm:pt modelId="{D5F2D9D0-3535-4979-928C-714CBAB05871}" type="pres">
      <dgm:prSet presAssocID="{8B335530-33B8-4075-A7AF-6B3578281B39}" presName="sibTrans" presStyleCnt="0"/>
      <dgm:spPr/>
    </dgm:pt>
    <dgm:pt modelId="{26C79F19-D7A4-49CD-BB65-4A980A17EDA6}" type="pres">
      <dgm:prSet presAssocID="{DA01DDEE-62F5-4151-81ED-75F628BC14EC}" presName="node" presStyleLbl="node1" presStyleIdx="1" presStyleCnt="6">
        <dgm:presLayoutVars>
          <dgm:bulletEnabled val="1"/>
        </dgm:presLayoutVars>
      </dgm:prSet>
      <dgm:spPr/>
    </dgm:pt>
    <dgm:pt modelId="{467D7ED6-9202-427A-8274-2E1676E9D3F1}" type="pres">
      <dgm:prSet presAssocID="{61D4EB30-3563-4A66-98E3-45A9F921DD4F}" presName="sibTrans" presStyleCnt="0"/>
      <dgm:spPr/>
    </dgm:pt>
    <dgm:pt modelId="{98BAE558-EA26-41E1-BE6B-237746E8F1BB}" type="pres">
      <dgm:prSet presAssocID="{E08E6FEF-713F-4711-B1FE-1DA646B68A25}" presName="node" presStyleLbl="node1" presStyleIdx="2" presStyleCnt="6">
        <dgm:presLayoutVars>
          <dgm:bulletEnabled val="1"/>
        </dgm:presLayoutVars>
      </dgm:prSet>
      <dgm:spPr/>
    </dgm:pt>
    <dgm:pt modelId="{8BACF4B3-B940-4880-92A9-5B48447C7163}" type="pres">
      <dgm:prSet presAssocID="{14D7A28D-94DB-457C-83D3-0EFB743F2B0D}" presName="sibTrans" presStyleCnt="0"/>
      <dgm:spPr/>
    </dgm:pt>
    <dgm:pt modelId="{F0A76A1D-C7AD-4D06-8ADE-3D05EA951B70}" type="pres">
      <dgm:prSet presAssocID="{444F9AD8-1797-45C4-8FCF-1F8E19EBBB0E}" presName="node" presStyleLbl="node1" presStyleIdx="3" presStyleCnt="6">
        <dgm:presLayoutVars>
          <dgm:bulletEnabled val="1"/>
        </dgm:presLayoutVars>
      </dgm:prSet>
      <dgm:spPr/>
    </dgm:pt>
    <dgm:pt modelId="{FBCD498F-ADFB-40E3-9AC4-604476502E34}" type="pres">
      <dgm:prSet presAssocID="{A99D29BF-6824-4AF5-850B-486EF710402D}" presName="sibTrans" presStyleCnt="0"/>
      <dgm:spPr/>
    </dgm:pt>
    <dgm:pt modelId="{E93C4F02-3B58-442B-B0B5-AFAC489D09B8}" type="pres">
      <dgm:prSet presAssocID="{51D05266-FF33-4425-8C56-6296AD8BFD78}" presName="node" presStyleLbl="node1" presStyleIdx="4" presStyleCnt="6">
        <dgm:presLayoutVars>
          <dgm:bulletEnabled val="1"/>
        </dgm:presLayoutVars>
      </dgm:prSet>
      <dgm:spPr/>
    </dgm:pt>
    <dgm:pt modelId="{93B3A792-F437-44C2-A1FB-4316CFE4FE3F}" type="pres">
      <dgm:prSet presAssocID="{EEC90430-A053-429C-A370-C42BEBFB3CFF}" presName="sibTrans" presStyleCnt="0"/>
      <dgm:spPr/>
    </dgm:pt>
    <dgm:pt modelId="{13858970-3EBA-41DC-8535-D1BA303B2E07}" type="pres">
      <dgm:prSet presAssocID="{B780BE98-FAAA-4FC3-9D2F-FD50799103C1}" presName="node" presStyleLbl="node1" presStyleIdx="5" presStyleCnt="6" custLinFactNeighborX="126">
        <dgm:presLayoutVars>
          <dgm:bulletEnabled val="1"/>
        </dgm:presLayoutVars>
      </dgm:prSet>
      <dgm:spPr/>
    </dgm:pt>
  </dgm:ptLst>
  <dgm:cxnLst>
    <dgm:cxn modelId="{17957C11-3DE0-4EE5-952B-C8C4CC8F39F2}" type="presOf" srcId="{DA01DDEE-62F5-4151-81ED-75F628BC14EC}" destId="{26C79F19-D7A4-49CD-BB65-4A980A17EDA6}" srcOrd="0" destOrd="0" presId="urn:microsoft.com/office/officeart/2005/8/layout/default"/>
    <dgm:cxn modelId="{E84FCD2D-4BAB-4900-A8CF-A0970D231242}" type="presOf" srcId="{444F9AD8-1797-45C4-8FCF-1F8E19EBBB0E}" destId="{F0A76A1D-C7AD-4D06-8ADE-3D05EA951B70}" srcOrd="0" destOrd="0" presId="urn:microsoft.com/office/officeart/2005/8/layout/default"/>
    <dgm:cxn modelId="{B3E6F62D-A076-4739-A4FE-A3C993DB6E95}" type="presOf" srcId="{E08E6FEF-713F-4711-B1FE-1DA646B68A25}" destId="{98BAE558-EA26-41E1-BE6B-237746E8F1BB}" srcOrd="0" destOrd="0" presId="urn:microsoft.com/office/officeart/2005/8/layout/default"/>
    <dgm:cxn modelId="{44F6BA4C-0C7B-4C85-8E06-7E16D7809CA5}" type="presOf" srcId="{B780BE98-FAAA-4FC3-9D2F-FD50799103C1}" destId="{13858970-3EBA-41DC-8535-D1BA303B2E07}" srcOrd="0" destOrd="0" presId="urn:microsoft.com/office/officeart/2005/8/layout/default"/>
    <dgm:cxn modelId="{9CF2DA9D-A926-4C37-9263-62225A9C0360}" srcId="{EEE40F5C-87CC-4773-9E94-D75E26A0994D}" destId="{51D05266-FF33-4425-8C56-6296AD8BFD78}" srcOrd="4" destOrd="0" parTransId="{F2CECDE5-9611-4701-9D52-9EC2781CD035}" sibTransId="{EEC90430-A053-429C-A370-C42BEBFB3CFF}"/>
    <dgm:cxn modelId="{7F6EB5A2-75A2-4142-9E5C-B5BB39BBC007}" srcId="{EEE40F5C-87CC-4773-9E94-D75E26A0994D}" destId="{B780BE98-FAAA-4FC3-9D2F-FD50799103C1}" srcOrd="5" destOrd="0" parTransId="{382DAB03-6373-4E14-A7D9-373E8EB2F992}" sibTransId="{5CDF1728-ACBF-4AF4-8437-F3367BA664D9}"/>
    <dgm:cxn modelId="{3372C0A8-98D3-44FC-A1F4-DBFD906D0790}" type="presOf" srcId="{EEE40F5C-87CC-4773-9E94-D75E26A0994D}" destId="{BC75F0C1-20AC-46A1-80F2-B0A87F144992}" srcOrd="0" destOrd="0" presId="urn:microsoft.com/office/officeart/2005/8/layout/default"/>
    <dgm:cxn modelId="{2A0DDECD-709D-4FBE-8E77-4D0442A7971D}" type="presOf" srcId="{51D05266-FF33-4425-8C56-6296AD8BFD78}" destId="{E93C4F02-3B58-442B-B0B5-AFAC489D09B8}" srcOrd="0" destOrd="0" presId="urn:microsoft.com/office/officeart/2005/8/layout/default"/>
    <dgm:cxn modelId="{1AE9CBE4-0F3B-479F-A944-3E2C6DF7AFFE}" srcId="{EEE40F5C-87CC-4773-9E94-D75E26A0994D}" destId="{DA01DDEE-62F5-4151-81ED-75F628BC14EC}" srcOrd="1" destOrd="0" parTransId="{D84C60DB-CCFC-488D-9E0A-98C67B21E4A5}" sibTransId="{61D4EB30-3563-4A66-98E3-45A9F921DD4F}"/>
    <dgm:cxn modelId="{9764BCE5-344D-46AF-A842-64192B1C77F2}" srcId="{EEE40F5C-87CC-4773-9E94-D75E26A0994D}" destId="{444F9AD8-1797-45C4-8FCF-1F8E19EBBB0E}" srcOrd="3" destOrd="0" parTransId="{B73F970A-E9B6-445F-8505-D301D9B651B5}" sibTransId="{A99D29BF-6824-4AF5-850B-486EF710402D}"/>
    <dgm:cxn modelId="{5233A5EF-89A5-4E91-AFEF-BC07B459357E}" type="presOf" srcId="{F2169E19-53F9-42AA-A3AE-FCB73C2626CE}" destId="{9CD105F5-A71F-4690-8A6D-7929D71D0409}" srcOrd="0" destOrd="0" presId="urn:microsoft.com/office/officeart/2005/8/layout/default"/>
    <dgm:cxn modelId="{9006EEF2-A6EA-4AF9-8595-312CC0449DC5}" srcId="{EEE40F5C-87CC-4773-9E94-D75E26A0994D}" destId="{E08E6FEF-713F-4711-B1FE-1DA646B68A25}" srcOrd="2" destOrd="0" parTransId="{D897C31D-EF9E-4F7C-BF54-8B4E28ABDE1F}" sibTransId="{14D7A28D-94DB-457C-83D3-0EFB743F2B0D}"/>
    <dgm:cxn modelId="{6B6CEAF6-6384-4E23-A782-82875C829BE9}" srcId="{EEE40F5C-87CC-4773-9E94-D75E26A0994D}" destId="{F2169E19-53F9-42AA-A3AE-FCB73C2626CE}" srcOrd="0" destOrd="0" parTransId="{FC974D97-7EEE-4523-9E5C-074519EF68FA}" sibTransId="{8B335530-33B8-4075-A7AF-6B3578281B39}"/>
    <dgm:cxn modelId="{1FA45A73-7E53-46FC-A3DF-90AF2FA86CAF}" type="presParOf" srcId="{BC75F0C1-20AC-46A1-80F2-B0A87F144992}" destId="{9CD105F5-A71F-4690-8A6D-7929D71D0409}" srcOrd="0" destOrd="0" presId="urn:microsoft.com/office/officeart/2005/8/layout/default"/>
    <dgm:cxn modelId="{56405966-3764-47FA-B00D-411E68AA0DBD}" type="presParOf" srcId="{BC75F0C1-20AC-46A1-80F2-B0A87F144992}" destId="{D5F2D9D0-3535-4979-928C-714CBAB05871}" srcOrd="1" destOrd="0" presId="urn:microsoft.com/office/officeart/2005/8/layout/default"/>
    <dgm:cxn modelId="{11F67979-5F09-456C-9B8E-7772B8C418DA}" type="presParOf" srcId="{BC75F0C1-20AC-46A1-80F2-B0A87F144992}" destId="{26C79F19-D7A4-49CD-BB65-4A980A17EDA6}" srcOrd="2" destOrd="0" presId="urn:microsoft.com/office/officeart/2005/8/layout/default"/>
    <dgm:cxn modelId="{EBDA6B2A-7506-4D8B-AA2F-C1049D68FD4E}" type="presParOf" srcId="{BC75F0C1-20AC-46A1-80F2-B0A87F144992}" destId="{467D7ED6-9202-427A-8274-2E1676E9D3F1}" srcOrd="3" destOrd="0" presId="urn:microsoft.com/office/officeart/2005/8/layout/default"/>
    <dgm:cxn modelId="{ABE835EB-4FB3-4367-B9AA-D8D45D90A3A6}" type="presParOf" srcId="{BC75F0C1-20AC-46A1-80F2-B0A87F144992}" destId="{98BAE558-EA26-41E1-BE6B-237746E8F1BB}" srcOrd="4" destOrd="0" presId="urn:microsoft.com/office/officeart/2005/8/layout/default"/>
    <dgm:cxn modelId="{B3E9D709-834C-481C-A7C0-9CA32A9790FC}" type="presParOf" srcId="{BC75F0C1-20AC-46A1-80F2-B0A87F144992}" destId="{8BACF4B3-B940-4880-92A9-5B48447C7163}" srcOrd="5" destOrd="0" presId="urn:microsoft.com/office/officeart/2005/8/layout/default"/>
    <dgm:cxn modelId="{BC4A202E-0E1E-4C51-B08B-8EA54D24B195}" type="presParOf" srcId="{BC75F0C1-20AC-46A1-80F2-B0A87F144992}" destId="{F0A76A1D-C7AD-4D06-8ADE-3D05EA951B70}" srcOrd="6" destOrd="0" presId="urn:microsoft.com/office/officeart/2005/8/layout/default"/>
    <dgm:cxn modelId="{F467CCAF-F2AA-49A9-96DE-D5E28BB8A1E4}" type="presParOf" srcId="{BC75F0C1-20AC-46A1-80F2-B0A87F144992}" destId="{FBCD498F-ADFB-40E3-9AC4-604476502E34}" srcOrd="7" destOrd="0" presId="urn:microsoft.com/office/officeart/2005/8/layout/default"/>
    <dgm:cxn modelId="{B94767CB-57AE-4665-8282-49725A3C2A0A}" type="presParOf" srcId="{BC75F0C1-20AC-46A1-80F2-B0A87F144992}" destId="{E93C4F02-3B58-442B-B0B5-AFAC489D09B8}" srcOrd="8" destOrd="0" presId="urn:microsoft.com/office/officeart/2005/8/layout/default"/>
    <dgm:cxn modelId="{96D1BEC0-571A-4E69-8C3E-D4E1B487E1CE}" type="presParOf" srcId="{BC75F0C1-20AC-46A1-80F2-B0A87F144992}" destId="{93B3A792-F437-44C2-A1FB-4316CFE4FE3F}" srcOrd="9" destOrd="0" presId="urn:microsoft.com/office/officeart/2005/8/layout/default"/>
    <dgm:cxn modelId="{C9E6A675-86DC-4FEF-86D8-9B4362C61A60}" type="presParOf" srcId="{BC75F0C1-20AC-46A1-80F2-B0A87F144992}" destId="{13858970-3EBA-41DC-8535-D1BA303B2E0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13CE1B-C659-4CD1-ACEA-6FA8CD949B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64962-C742-4DEE-9D3E-A308263361E4}">
      <dgm:prSet/>
      <dgm:spPr/>
      <dgm:t>
        <a:bodyPr/>
        <a:lstStyle/>
        <a:p>
          <a:r>
            <a:rPr lang="tr-TR"/>
            <a:t>Yeni Tanıtım Teknikleri – Sosyal Medya</a:t>
          </a:r>
          <a:endParaRPr lang="en-US"/>
        </a:p>
      </dgm:t>
    </dgm:pt>
    <dgm:pt modelId="{D1C8DED0-6A65-4B3E-B23F-0A6F1BFF3C46}" type="parTrans" cxnId="{8C895B14-C1B5-4C5C-A4C4-4759216798D4}">
      <dgm:prSet/>
      <dgm:spPr/>
      <dgm:t>
        <a:bodyPr/>
        <a:lstStyle/>
        <a:p>
          <a:endParaRPr lang="en-US"/>
        </a:p>
      </dgm:t>
    </dgm:pt>
    <dgm:pt modelId="{5A742972-CA2C-4D42-8FCA-8D4C7C73D366}" type="sibTrans" cxnId="{8C895B14-C1B5-4C5C-A4C4-4759216798D4}">
      <dgm:prSet/>
      <dgm:spPr/>
      <dgm:t>
        <a:bodyPr/>
        <a:lstStyle/>
        <a:p>
          <a:endParaRPr lang="en-US"/>
        </a:p>
      </dgm:t>
    </dgm:pt>
    <dgm:pt modelId="{B6CA59A4-1BB0-4C8D-B324-12E8B6B9DE2A}">
      <dgm:prSet/>
      <dgm:spPr/>
      <dgm:t>
        <a:bodyPr/>
        <a:lstStyle/>
        <a:p>
          <a:r>
            <a:rPr lang="tr-TR" dirty="0"/>
            <a:t>Nicel Azalış , Nitel Artış</a:t>
          </a:r>
          <a:endParaRPr lang="en-US" dirty="0"/>
        </a:p>
      </dgm:t>
    </dgm:pt>
    <dgm:pt modelId="{8A122877-EA79-4F45-86E2-33FDA6E31AB8}" type="parTrans" cxnId="{4849D7A7-E84A-45B2-8AF7-202BF04B0767}">
      <dgm:prSet/>
      <dgm:spPr/>
      <dgm:t>
        <a:bodyPr/>
        <a:lstStyle/>
        <a:p>
          <a:endParaRPr lang="en-US"/>
        </a:p>
      </dgm:t>
    </dgm:pt>
    <dgm:pt modelId="{1C6CCE0F-A059-4A36-BDE7-137DEBA919F8}" type="sibTrans" cxnId="{4849D7A7-E84A-45B2-8AF7-202BF04B0767}">
      <dgm:prSet/>
      <dgm:spPr/>
      <dgm:t>
        <a:bodyPr/>
        <a:lstStyle/>
        <a:p>
          <a:endParaRPr lang="en-US"/>
        </a:p>
      </dgm:t>
    </dgm:pt>
    <dgm:pt modelId="{89965358-5F90-4664-AF1E-0E61DACB5C34}">
      <dgm:prSet/>
      <dgm:spPr/>
      <dgm:t>
        <a:bodyPr/>
        <a:lstStyle/>
        <a:p>
          <a:r>
            <a:rPr lang="tr-TR"/>
            <a:t>İndirim Kuponları</a:t>
          </a:r>
          <a:endParaRPr lang="en-US"/>
        </a:p>
      </dgm:t>
    </dgm:pt>
    <dgm:pt modelId="{F0B6B8A1-A24A-4030-B8D5-4577127A5E90}" type="parTrans" cxnId="{C6E60706-FFD0-43F2-AED0-9AE9B19A933E}">
      <dgm:prSet/>
      <dgm:spPr/>
      <dgm:t>
        <a:bodyPr/>
        <a:lstStyle/>
        <a:p>
          <a:endParaRPr lang="en-US"/>
        </a:p>
      </dgm:t>
    </dgm:pt>
    <dgm:pt modelId="{AAEB7863-78B4-4684-92B0-175B4376E0F2}" type="sibTrans" cxnId="{C6E60706-FFD0-43F2-AED0-9AE9B19A933E}">
      <dgm:prSet/>
      <dgm:spPr/>
      <dgm:t>
        <a:bodyPr/>
        <a:lstStyle/>
        <a:p>
          <a:endParaRPr lang="en-US"/>
        </a:p>
      </dgm:t>
    </dgm:pt>
    <dgm:pt modelId="{908BE2E9-C731-4585-A536-AEED57453206}" type="pres">
      <dgm:prSet presAssocID="{A413CE1B-C659-4CD1-ACEA-6FA8CD949B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DB8D7D-0F71-42B0-925D-E1C935EFA7BE}" type="pres">
      <dgm:prSet presAssocID="{50064962-C742-4DEE-9D3E-A308263361E4}" presName="hierRoot1" presStyleCnt="0"/>
      <dgm:spPr/>
    </dgm:pt>
    <dgm:pt modelId="{81055435-F082-4DDC-9DC0-6B7C1BBA5B00}" type="pres">
      <dgm:prSet presAssocID="{50064962-C742-4DEE-9D3E-A308263361E4}" presName="composite" presStyleCnt="0"/>
      <dgm:spPr/>
    </dgm:pt>
    <dgm:pt modelId="{47B41580-BDD8-4E98-BC9B-A9F8E538B3C8}" type="pres">
      <dgm:prSet presAssocID="{50064962-C742-4DEE-9D3E-A308263361E4}" presName="background" presStyleLbl="node0" presStyleIdx="0" presStyleCnt="3"/>
      <dgm:spPr/>
    </dgm:pt>
    <dgm:pt modelId="{7D8972E4-A4BE-491E-8E29-F0CF5A43E183}" type="pres">
      <dgm:prSet presAssocID="{50064962-C742-4DEE-9D3E-A308263361E4}" presName="text" presStyleLbl="fgAcc0" presStyleIdx="0" presStyleCnt="3">
        <dgm:presLayoutVars>
          <dgm:chPref val="3"/>
        </dgm:presLayoutVars>
      </dgm:prSet>
      <dgm:spPr/>
    </dgm:pt>
    <dgm:pt modelId="{2683F695-B750-4D8B-B5B5-C9A61C818FA0}" type="pres">
      <dgm:prSet presAssocID="{50064962-C742-4DEE-9D3E-A308263361E4}" presName="hierChild2" presStyleCnt="0"/>
      <dgm:spPr/>
    </dgm:pt>
    <dgm:pt modelId="{FD6C02BF-39DE-4681-BDC3-F7C03F21F1DC}" type="pres">
      <dgm:prSet presAssocID="{B6CA59A4-1BB0-4C8D-B324-12E8B6B9DE2A}" presName="hierRoot1" presStyleCnt="0"/>
      <dgm:spPr/>
    </dgm:pt>
    <dgm:pt modelId="{D7C48E3C-CFCC-4670-8B69-0FFBE152E904}" type="pres">
      <dgm:prSet presAssocID="{B6CA59A4-1BB0-4C8D-B324-12E8B6B9DE2A}" presName="composite" presStyleCnt="0"/>
      <dgm:spPr/>
    </dgm:pt>
    <dgm:pt modelId="{B8CFC179-793C-4680-AB44-A4FB1116C052}" type="pres">
      <dgm:prSet presAssocID="{B6CA59A4-1BB0-4C8D-B324-12E8B6B9DE2A}" presName="background" presStyleLbl="node0" presStyleIdx="1" presStyleCnt="3"/>
      <dgm:spPr/>
    </dgm:pt>
    <dgm:pt modelId="{607FF094-88D9-4F4E-8D45-6077E673C5FD}" type="pres">
      <dgm:prSet presAssocID="{B6CA59A4-1BB0-4C8D-B324-12E8B6B9DE2A}" presName="text" presStyleLbl="fgAcc0" presStyleIdx="1" presStyleCnt="3">
        <dgm:presLayoutVars>
          <dgm:chPref val="3"/>
        </dgm:presLayoutVars>
      </dgm:prSet>
      <dgm:spPr/>
    </dgm:pt>
    <dgm:pt modelId="{F06DFAB8-A841-442A-947E-F60D4154FA91}" type="pres">
      <dgm:prSet presAssocID="{B6CA59A4-1BB0-4C8D-B324-12E8B6B9DE2A}" presName="hierChild2" presStyleCnt="0"/>
      <dgm:spPr/>
    </dgm:pt>
    <dgm:pt modelId="{3493E2D8-3BDC-4572-85ED-538599244A36}" type="pres">
      <dgm:prSet presAssocID="{89965358-5F90-4664-AF1E-0E61DACB5C34}" presName="hierRoot1" presStyleCnt="0"/>
      <dgm:spPr/>
    </dgm:pt>
    <dgm:pt modelId="{19C9252F-D474-4C4C-98D6-E6FF450FE4B7}" type="pres">
      <dgm:prSet presAssocID="{89965358-5F90-4664-AF1E-0E61DACB5C34}" presName="composite" presStyleCnt="0"/>
      <dgm:spPr/>
    </dgm:pt>
    <dgm:pt modelId="{5D0BB70B-DB8E-4D06-BD73-B56A8589C12F}" type="pres">
      <dgm:prSet presAssocID="{89965358-5F90-4664-AF1E-0E61DACB5C34}" presName="background" presStyleLbl="node0" presStyleIdx="2" presStyleCnt="3"/>
      <dgm:spPr/>
    </dgm:pt>
    <dgm:pt modelId="{6E018A2F-A6C7-4D9E-895E-7FACBCD1909C}" type="pres">
      <dgm:prSet presAssocID="{89965358-5F90-4664-AF1E-0E61DACB5C34}" presName="text" presStyleLbl="fgAcc0" presStyleIdx="2" presStyleCnt="3">
        <dgm:presLayoutVars>
          <dgm:chPref val="3"/>
        </dgm:presLayoutVars>
      </dgm:prSet>
      <dgm:spPr/>
    </dgm:pt>
    <dgm:pt modelId="{B3361458-7ACC-4D42-9418-B49F3A6CE54D}" type="pres">
      <dgm:prSet presAssocID="{89965358-5F90-4664-AF1E-0E61DACB5C34}" presName="hierChild2" presStyleCnt="0"/>
      <dgm:spPr/>
    </dgm:pt>
  </dgm:ptLst>
  <dgm:cxnLst>
    <dgm:cxn modelId="{C6E60706-FFD0-43F2-AED0-9AE9B19A933E}" srcId="{A413CE1B-C659-4CD1-ACEA-6FA8CD949B0F}" destId="{89965358-5F90-4664-AF1E-0E61DACB5C34}" srcOrd="2" destOrd="0" parTransId="{F0B6B8A1-A24A-4030-B8D5-4577127A5E90}" sibTransId="{AAEB7863-78B4-4684-92B0-175B4376E0F2}"/>
    <dgm:cxn modelId="{8C895B14-C1B5-4C5C-A4C4-4759216798D4}" srcId="{A413CE1B-C659-4CD1-ACEA-6FA8CD949B0F}" destId="{50064962-C742-4DEE-9D3E-A308263361E4}" srcOrd="0" destOrd="0" parTransId="{D1C8DED0-6A65-4B3E-B23F-0A6F1BFF3C46}" sibTransId="{5A742972-CA2C-4D42-8FCA-8D4C7C73D366}"/>
    <dgm:cxn modelId="{17F11E97-B92B-41B6-ABCD-2AD24F1A6D01}" type="presOf" srcId="{89965358-5F90-4664-AF1E-0E61DACB5C34}" destId="{6E018A2F-A6C7-4D9E-895E-7FACBCD1909C}" srcOrd="0" destOrd="0" presId="urn:microsoft.com/office/officeart/2005/8/layout/hierarchy1"/>
    <dgm:cxn modelId="{4849D7A7-E84A-45B2-8AF7-202BF04B0767}" srcId="{A413CE1B-C659-4CD1-ACEA-6FA8CD949B0F}" destId="{B6CA59A4-1BB0-4C8D-B324-12E8B6B9DE2A}" srcOrd="1" destOrd="0" parTransId="{8A122877-EA79-4F45-86E2-33FDA6E31AB8}" sibTransId="{1C6CCE0F-A059-4A36-BDE7-137DEBA919F8}"/>
    <dgm:cxn modelId="{191C7DC5-129A-4158-AFB2-85867B9DABCB}" type="presOf" srcId="{B6CA59A4-1BB0-4C8D-B324-12E8B6B9DE2A}" destId="{607FF094-88D9-4F4E-8D45-6077E673C5FD}" srcOrd="0" destOrd="0" presId="urn:microsoft.com/office/officeart/2005/8/layout/hierarchy1"/>
    <dgm:cxn modelId="{F8B9BCD0-AC98-4B12-AEB9-C20208AACD6F}" type="presOf" srcId="{50064962-C742-4DEE-9D3E-A308263361E4}" destId="{7D8972E4-A4BE-491E-8E29-F0CF5A43E183}" srcOrd="0" destOrd="0" presId="urn:microsoft.com/office/officeart/2005/8/layout/hierarchy1"/>
    <dgm:cxn modelId="{A289B1D4-4134-4D0F-A6FB-E083DC1951E2}" type="presOf" srcId="{A413CE1B-C659-4CD1-ACEA-6FA8CD949B0F}" destId="{908BE2E9-C731-4585-A536-AEED57453206}" srcOrd="0" destOrd="0" presId="urn:microsoft.com/office/officeart/2005/8/layout/hierarchy1"/>
    <dgm:cxn modelId="{653EA96C-FC01-4027-9679-DD2D5FE203B5}" type="presParOf" srcId="{908BE2E9-C731-4585-A536-AEED57453206}" destId="{BEDB8D7D-0F71-42B0-925D-E1C935EFA7BE}" srcOrd="0" destOrd="0" presId="urn:microsoft.com/office/officeart/2005/8/layout/hierarchy1"/>
    <dgm:cxn modelId="{AD05CD1B-1281-4E6E-AB38-C877B519D8FA}" type="presParOf" srcId="{BEDB8D7D-0F71-42B0-925D-E1C935EFA7BE}" destId="{81055435-F082-4DDC-9DC0-6B7C1BBA5B00}" srcOrd="0" destOrd="0" presId="urn:microsoft.com/office/officeart/2005/8/layout/hierarchy1"/>
    <dgm:cxn modelId="{E5F48D55-FCC9-4D39-8D27-7A54814EDE15}" type="presParOf" srcId="{81055435-F082-4DDC-9DC0-6B7C1BBA5B00}" destId="{47B41580-BDD8-4E98-BC9B-A9F8E538B3C8}" srcOrd="0" destOrd="0" presId="urn:microsoft.com/office/officeart/2005/8/layout/hierarchy1"/>
    <dgm:cxn modelId="{5E33ED39-2DCE-4A24-BE9E-97CE4CE64C9C}" type="presParOf" srcId="{81055435-F082-4DDC-9DC0-6B7C1BBA5B00}" destId="{7D8972E4-A4BE-491E-8E29-F0CF5A43E183}" srcOrd="1" destOrd="0" presId="urn:microsoft.com/office/officeart/2005/8/layout/hierarchy1"/>
    <dgm:cxn modelId="{09506CB9-A073-465F-8183-0A10C3BA6E4C}" type="presParOf" srcId="{BEDB8D7D-0F71-42B0-925D-E1C935EFA7BE}" destId="{2683F695-B750-4D8B-B5B5-C9A61C818FA0}" srcOrd="1" destOrd="0" presId="urn:microsoft.com/office/officeart/2005/8/layout/hierarchy1"/>
    <dgm:cxn modelId="{9344FD8A-0E3C-48C8-9873-F1E67C6F4A9C}" type="presParOf" srcId="{908BE2E9-C731-4585-A536-AEED57453206}" destId="{FD6C02BF-39DE-4681-BDC3-F7C03F21F1DC}" srcOrd="1" destOrd="0" presId="urn:microsoft.com/office/officeart/2005/8/layout/hierarchy1"/>
    <dgm:cxn modelId="{32BBBCCD-097B-4500-A40C-2D8334FDEA3D}" type="presParOf" srcId="{FD6C02BF-39DE-4681-BDC3-F7C03F21F1DC}" destId="{D7C48E3C-CFCC-4670-8B69-0FFBE152E904}" srcOrd="0" destOrd="0" presId="urn:microsoft.com/office/officeart/2005/8/layout/hierarchy1"/>
    <dgm:cxn modelId="{59D68BA0-5524-4E1B-91CD-0C6B43132FA3}" type="presParOf" srcId="{D7C48E3C-CFCC-4670-8B69-0FFBE152E904}" destId="{B8CFC179-793C-4680-AB44-A4FB1116C052}" srcOrd="0" destOrd="0" presId="urn:microsoft.com/office/officeart/2005/8/layout/hierarchy1"/>
    <dgm:cxn modelId="{373233F4-3023-4753-8EA5-D384127589DD}" type="presParOf" srcId="{D7C48E3C-CFCC-4670-8B69-0FFBE152E904}" destId="{607FF094-88D9-4F4E-8D45-6077E673C5FD}" srcOrd="1" destOrd="0" presId="urn:microsoft.com/office/officeart/2005/8/layout/hierarchy1"/>
    <dgm:cxn modelId="{5D25BB84-C921-4340-B8B3-99AF562980F0}" type="presParOf" srcId="{FD6C02BF-39DE-4681-BDC3-F7C03F21F1DC}" destId="{F06DFAB8-A841-442A-947E-F60D4154FA91}" srcOrd="1" destOrd="0" presId="urn:microsoft.com/office/officeart/2005/8/layout/hierarchy1"/>
    <dgm:cxn modelId="{7986C4A7-F726-4706-B84F-BF287D3E5F5D}" type="presParOf" srcId="{908BE2E9-C731-4585-A536-AEED57453206}" destId="{3493E2D8-3BDC-4572-85ED-538599244A36}" srcOrd="2" destOrd="0" presId="urn:microsoft.com/office/officeart/2005/8/layout/hierarchy1"/>
    <dgm:cxn modelId="{A7DD4E7F-3BFA-4DB5-B2AB-100480D6FDC7}" type="presParOf" srcId="{3493E2D8-3BDC-4572-85ED-538599244A36}" destId="{19C9252F-D474-4C4C-98D6-E6FF450FE4B7}" srcOrd="0" destOrd="0" presId="urn:microsoft.com/office/officeart/2005/8/layout/hierarchy1"/>
    <dgm:cxn modelId="{413E636A-C0DF-4CBD-8F7F-05169E2ADE5A}" type="presParOf" srcId="{19C9252F-D474-4C4C-98D6-E6FF450FE4B7}" destId="{5D0BB70B-DB8E-4D06-BD73-B56A8589C12F}" srcOrd="0" destOrd="0" presId="urn:microsoft.com/office/officeart/2005/8/layout/hierarchy1"/>
    <dgm:cxn modelId="{C17E8D5D-B960-47BD-9317-CB78A9B355DF}" type="presParOf" srcId="{19C9252F-D474-4C4C-98D6-E6FF450FE4B7}" destId="{6E018A2F-A6C7-4D9E-895E-7FACBCD1909C}" srcOrd="1" destOrd="0" presId="urn:microsoft.com/office/officeart/2005/8/layout/hierarchy1"/>
    <dgm:cxn modelId="{4E6A89E7-B263-4A9D-9610-D03259718C23}" type="presParOf" srcId="{3493E2D8-3BDC-4572-85ED-538599244A36}" destId="{B3361458-7ACC-4D42-9418-B49F3A6CE5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099D0-9502-491E-B6EA-F784DBF3761A}">
      <dsp:nvSpPr>
        <dsp:cNvPr id="0" name=""/>
        <dsp:cNvSpPr/>
      </dsp:nvSpPr>
      <dsp:spPr>
        <a:xfrm>
          <a:off x="0" y="327741"/>
          <a:ext cx="744220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1B3F3-1AD2-4A37-A473-B5AB298EAA49}">
      <dsp:nvSpPr>
        <dsp:cNvPr id="0" name=""/>
        <dsp:cNvSpPr/>
      </dsp:nvSpPr>
      <dsp:spPr>
        <a:xfrm>
          <a:off x="372110" y="32541"/>
          <a:ext cx="520954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Projeyi Tanıma</a:t>
          </a:r>
          <a:endParaRPr lang="en-US" sz="2400" kern="1200" dirty="0"/>
        </a:p>
      </dsp:txBody>
      <dsp:txXfrm>
        <a:off x="400931" y="61362"/>
        <a:ext cx="5151898" cy="532758"/>
      </dsp:txXfrm>
    </dsp:sp>
    <dsp:sp modelId="{9127C12D-C7C2-41C1-B86D-50AE491C7B6F}">
      <dsp:nvSpPr>
        <dsp:cNvPr id="0" name=""/>
        <dsp:cNvSpPr/>
      </dsp:nvSpPr>
      <dsp:spPr>
        <a:xfrm>
          <a:off x="0" y="1234941"/>
          <a:ext cx="744220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D1366-8988-42C0-BB8B-7794E8492620}">
      <dsp:nvSpPr>
        <dsp:cNvPr id="0" name=""/>
        <dsp:cNvSpPr/>
      </dsp:nvSpPr>
      <dsp:spPr>
        <a:xfrm>
          <a:off x="372110" y="939741"/>
          <a:ext cx="520954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Veri Temizleme Süreci</a:t>
          </a:r>
          <a:endParaRPr lang="en-US" sz="2400" kern="1200" dirty="0"/>
        </a:p>
      </dsp:txBody>
      <dsp:txXfrm>
        <a:off x="400931" y="968562"/>
        <a:ext cx="5151898" cy="532758"/>
      </dsp:txXfrm>
    </dsp:sp>
    <dsp:sp modelId="{E4B478BD-878C-4F2B-9010-0AC412D57852}">
      <dsp:nvSpPr>
        <dsp:cNvPr id="0" name=""/>
        <dsp:cNvSpPr/>
      </dsp:nvSpPr>
      <dsp:spPr>
        <a:xfrm>
          <a:off x="0" y="2142142"/>
          <a:ext cx="744220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AC87D-CC5E-42D0-85CC-90D0101148DF}">
      <dsp:nvSpPr>
        <dsp:cNvPr id="0" name=""/>
        <dsp:cNvSpPr/>
      </dsp:nvSpPr>
      <dsp:spPr>
        <a:xfrm>
          <a:off x="372110" y="1846942"/>
          <a:ext cx="520954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Keşifsel Veri Analizi Süreci</a:t>
          </a:r>
          <a:endParaRPr lang="en-US" sz="2400" kern="1200" dirty="0"/>
        </a:p>
      </dsp:txBody>
      <dsp:txXfrm>
        <a:off x="400931" y="1875763"/>
        <a:ext cx="5151898" cy="532758"/>
      </dsp:txXfrm>
    </dsp:sp>
    <dsp:sp modelId="{F33567D4-A75A-45BA-9082-89F748053A55}">
      <dsp:nvSpPr>
        <dsp:cNvPr id="0" name=""/>
        <dsp:cNvSpPr/>
      </dsp:nvSpPr>
      <dsp:spPr>
        <a:xfrm>
          <a:off x="0" y="3049342"/>
          <a:ext cx="744220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7C2C-A16A-4C85-8E3B-064B29AF5CCF}">
      <dsp:nvSpPr>
        <dsp:cNvPr id="0" name=""/>
        <dsp:cNvSpPr/>
      </dsp:nvSpPr>
      <dsp:spPr>
        <a:xfrm>
          <a:off x="372110" y="2754142"/>
          <a:ext cx="520954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Derin ve Konu Bazlı Analiz Süreci</a:t>
          </a:r>
          <a:endParaRPr lang="en-US" sz="2400" kern="1200" dirty="0"/>
        </a:p>
      </dsp:txBody>
      <dsp:txXfrm>
        <a:off x="400931" y="2782963"/>
        <a:ext cx="5151898" cy="532758"/>
      </dsp:txXfrm>
    </dsp:sp>
    <dsp:sp modelId="{942F58F7-6216-4AEF-9C38-7C566A73257C}">
      <dsp:nvSpPr>
        <dsp:cNvPr id="0" name=""/>
        <dsp:cNvSpPr/>
      </dsp:nvSpPr>
      <dsp:spPr>
        <a:xfrm>
          <a:off x="0" y="3956542"/>
          <a:ext cx="744220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BF770-1278-4BD2-9C80-091974732ED6}">
      <dsp:nvSpPr>
        <dsp:cNvPr id="0" name=""/>
        <dsp:cNvSpPr/>
      </dsp:nvSpPr>
      <dsp:spPr>
        <a:xfrm>
          <a:off x="372110" y="3661342"/>
          <a:ext cx="520954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Kritik Çıkarımlar ve Öneriler</a:t>
          </a:r>
          <a:endParaRPr lang="en-US" sz="2400" kern="1200" dirty="0"/>
        </a:p>
      </dsp:txBody>
      <dsp:txXfrm>
        <a:off x="400931" y="3690163"/>
        <a:ext cx="5151898" cy="532758"/>
      </dsp:txXfrm>
    </dsp:sp>
    <dsp:sp modelId="{0A1C426C-08D6-4942-B1EE-98F3D8FB9A79}">
      <dsp:nvSpPr>
        <dsp:cNvPr id="0" name=""/>
        <dsp:cNvSpPr/>
      </dsp:nvSpPr>
      <dsp:spPr>
        <a:xfrm>
          <a:off x="0" y="4863742"/>
          <a:ext cx="744220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153FC-9AB1-4A73-BE1C-90A4C1F68C66}">
      <dsp:nvSpPr>
        <dsp:cNvPr id="0" name=""/>
        <dsp:cNvSpPr/>
      </dsp:nvSpPr>
      <dsp:spPr>
        <a:xfrm>
          <a:off x="372110" y="4568542"/>
          <a:ext cx="520954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Sonuç</a:t>
          </a:r>
          <a:endParaRPr lang="en-US" sz="2400" kern="1200" dirty="0"/>
        </a:p>
      </dsp:txBody>
      <dsp:txXfrm>
        <a:off x="400931" y="4597363"/>
        <a:ext cx="5151898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448F9-840C-417B-B04E-AD9A5A667B4B}">
      <dsp:nvSpPr>
        <dsp:cNvPr id="0" name=""/>
        <dsp:cNvSpPr/>
      </dsp:nvSpPr>
      <dsp:spPr>
        <a:xfrm>
          <a:off x="0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F6C20-10B1-4B5E-8756-45E69478B482}">
      <dsp:nvSpPr>
        <dsp:cNvPr id="0" name=""/>
        <dsp:cNvSpPr/>
      </dsp:nvSpPr>
      <dsp:spPr>
        <a:xfrm>
          <a:off x="332184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Türklere Özel Renk Seçimi ve Kampanyalar</a:t>
          </a:r>
          <a:endParaRPr lang="en-US" sz="3100" kern="1200" dirty="0"/>
        </a:p>
      </dsp:txBody>
      <dsp:txXfrm>
        <a:off x="387787" y="1192986"/>
        <a:ext cx="2878453" cy="1787227"/>
      </dsp:txXfrm>
    </dsp:sp>
    <dsp:sp modelId="{F06E59F4-BD3A-499E-8F38-6D941A81DBB8}">
      <dsp:nvSpPr>
        <dsp:cNvPr id="0" name=""/>
        <dsp:cNvSpPr/>
      </dsp:nvSpPr>
      <dsp:spPr>
        <a:xfrm>
          <a:off x="3654028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A6E4E-D129-45ED-97D0-27CC1B8538A9}">
      <dsp:nvSpPr>
        <dsp:cNvPr id="0" name=""/>
        <dsp:cNvSpPr/>
      </dsp:nvSpPr>
      <dsp:spPr>
        <a:xfrm>
          <a:off x="3986212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Türk Ünlülerle İşbirliği</a:t>
          </a:r>
          <a:endParaRPr lang="en-US" sz="3100" kern="1200" dirty="0"/>
        </a:p>
      </dsp:txBody>
      <dsp:txXfrm>
        <a:off x="4041815" y="1192986"/>
        <a:ext cx="2878453" cy="1787227"/>
      </dsp:txXfrm>
    </dsp:sp>
    <dsp:sp modelId="{4C2CAA22-AD27-4925-92DC-638301A7BBFD}">
      <dsp:nvSpPr>
        <dsp:cNvPr id="0" name=""/>
        <dsp:cNvSpPr/>
      </dsp:nvSpPr>
      <dsp:spPr>
        <a:xfrm>
          <a:off x="7308056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EC9A8-2E4C-4C50-A177-595D21B9C8B7}">
      <dsp:nvSpPr>
        <dsp:cNvPr id="0" name=""/>
        <dsp:cNvSpPr/>
      </dsp:nvSpPr>
      <dsp:spPr>
        <a:xfrm>
          <a:off x="7640240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Bayram Hediyeleri</a:t>
          </a:r>
          <a:endParaRPr lang="en-US" sz="3100" kern="1200" dirty="0"/>
        </a:p>
      </dsp:txBody>
      <dsp:txXfrm>
        <a:off x="7695843" y="1192986"/>
        <a:ext cx="2878453" cy="17872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CC76-3961-4ED3-A4B2-9FEC9E29FA8C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0401-8E90-4667-897D-C7509DCCF8C8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500" kern="1200" dirty="0"/>
            <a:t>Kaybedilen Müşterilere Karşı Öncelikler</a:t>
          </a:r>
          <a:endParaRPr lang="en-US" sz="4500" kern="1200" dirty="0"/>
        </a:p>
      </dsp:txBody>
      <dsp:txXfrm>
        <a:off x="595515" y="742560"/>
        <a:ext cx="4410684" cy="2738587"/>
      </dsp:txXfrm>
    </dsp:sp>
    <dsp:sp modelId="{3C53FE90-E49C-46A3-9F37-1525FDBF556F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1B1FE-15BF-4A87-8B65-4B805B798BCC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500" kern="1200" dirty="0"/>
            <a:t>Müşterilerin Statüsünün Baz Alınması</a:t>
          </a:r>
          <a:endParaRPr lang="en-US" sz="4500" kern="1200" dirty="0"/>
        </a:p>
      </dsp:txBody>
      <dsp:txXfrm>
        <a:off x="6194621" y="742560"/>
        <a:ext cx="4410684" cy="27385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E5048-BD12-4B39-A0A8-20C8D633FE9E}">
      <dsp:nvSpPr>
        <dsp:cNvPr id="0" name=""/>
        <dsp:cNvSpPr/>
      </dsp:nvSpPr>
      <dsp:spPr>
        <a:xfrm>
          <a:off x="3132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9AE83-CBD2-40A5-9172-9DBCF1CBF83F}">
      <dsp:nvSpPr>
        <dsp:cNvPr id="0" name=""/>
        <dsp:cNvSpPr/>
      </dsp:nvSpPr>
      <dsp:spPr>
        <a:xfrm>
          <a:off x="251633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Panel Değerlendirme Anketi</a:t>
          </a:r>
          <a:endParaRPr lang="en-US" sz="2400" kern="1200" dirty="0"/>
        </a:p>
      </dsp:txBody>
      <dsp:txXfrm>
        <a:off x="293229" y="1319617"/>
        <a:ext cx="2153317" cy="1336991"/>
      </dsp:txXfrm>
    </dsp:sp>
    <dsp:sp modelId="{4C19C551-9B22-49D9-A4C9-6ADE4EA2CD54}">
      <dsp:nvSpPr>
        <dsp:cNvPr id="0" name=""/>
        <dsp:cNvSpPr/>
      </dsp:nvSpPr>
      <dsp:spPr>
        <a:xfrm>
          <a:off x="2736644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A9850-1892-45C4-9A9F-159F3A7FE21D}">
      <dsp:nvSpPr>
        <dsp:cNvPr id="0" name=""/>
        <dsp:cNvSpPr/>
      </dsp:nvSpPr>
      <dsp:spPr>
        <a:xfrm>
          <a:off x="2985145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SSS Geliştirilebilir</a:t>
          </a:r>
          <a:endParaRPr lang="en-US" sz="2400" kern="1200" dirty="0"/>
        </a:p>
      </dsp:txBody>
      <dsp:txXfrm>
        <a:off x="3026741" y="1319617"/>
        <a:ext cx="2153317" cy="1336991"/>
      </dsp:txXfrm>
    </dsp:sp>
    <dsp:sp modelId="{403E6373-0C83-48DC-90DC-C7FA40FF9AD2}">
      <dsp:nvSpPr>
        <dsp:cNvPr id="0" name=""/>
        <dsp:cNvSpPr/>
      </dsp:nvSpPr>
      <dsp:spPr>
        <a:xfrm>
          <a:off x="5470156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F3972-C2EA-4CD7-BF53-D84AB87989F6}">
      <dsp:nvSpPr>
        <dsp:cNvPr id="0" name=""/>
        <dsp:cNvSpPr/>
      </dsp:nvSpPr>
      <dsp:spPr>
        <a:xfrm>
          <a:off x="5718657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Arayüz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Sadeleştirme</a:t>
          </a:r>
          <a:endParaRPr lang="en-US" sz="2400" kern="1200" dirty="0"/>
        </a:p>
      </dsp:txBody>
      <dsp:txXfrm>
        <a:off x="5760253" y="1319617"/>
        <a:ext cx="2153317" cy="1336991"/>
      </dsp:txXfrm>
    </dsp:sp>
    <dsp:sp modelId="{2AFA897F-CF19-426C-85D8-5CB75B1F084A}">
      <dsp:nvSpPr>
        <dsp:cNvPr id="0" name=""/>
        <dsp:cNvSpPr/>
      </dsp:nvSpPr>
      <dsp:spPr>
        <a:xfrm>
          <a:off x="8203668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7F5FB-185D-4F32-9347-6B14D7E58078}">
      <dsp:nvSpPr>
        <dsp:cNvPr id="0" name=""/>
        <dsp:cNvSpPr/>
      </dsp:nvSpPr>
      <dsp:spPr>
        <a:xfrm>
          <a:off x="8452169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Destek Çözüm Ekibi İyileştirmeleri</a:t>
          </a:r>
          <a:endParaRPr lang="en-US" sz="2400" kern="1200" dirty="0"/>
        </a:p>
      </dsp:txBody>
      <dsp:txXfrm>
        <a:off x="8493765" y="1319617"/>
        <a:ext cx="2153317" cy="13369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F57CB-A4E2-4460-B641-564CC2DD9E68}">
      <dsp:nvSpPr>
        <dsp:cNvPr id="0" name=""/>
        <dsp:cNvSpPr/>
      </dsp:nvSpPr>
      <dsp:spPr>
        <a:xfrm>
          <a:off x="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38C56-50C7-4603-9E6D-E51994037395}">
      <dsp:nvSpPr>
        <dsp:cNvPr id="0" name=""/>
        <dsp:cNvSpPr/>
      </dsp:nvSpPr>
      <dsp:spPr>
        <a:xfrm>
          <a:off x="33411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Kademeli Vergi Sistemi</a:t>
          </a:r>
          <a:endParaRPr lang="en-US" sz="3700" kern="1200"/>
        </a:p>
      </dsp:txBody>
      <dsp:txXfrm>
        <a:off x="390046" y="1129963"/>
        <a:ext cx="2895218" cy="1797636"/>
      </dsp:txXfrm>
    </dsp:sp>
    <dsp:sp modelId="{C6DD9212-B9E2-44E2-AC98-F6837A88F9F1}">
      <dsp:nvSpPr>
        <dsp:cNvPr id="0" name=""/>
        <dsp:cNvSpPr/>
      </dsp:nvSpPr>
      <dsp:spPr>
        <a:xfrm>
          <a:off x="367531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FC8A1-B82C-4CEA-9CA1-9BA3E843CA90}">
      <dsp:nvSpPr>
        <dsp:cNvPr id="0" name=""/>
        <dsp:cNvSpPr/>
      </dsp:nvSpPr>
      <dsp:spPr>
        <a:xfrm>
          <a:off x="400942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 dirty="0"/>
            <a:t>Risk Sigortası</a:t>
          </a:r>
          <a:endParaRPr lang="en-US" sz="3700" kern="1200" dirty="0"/>
        </a:p>
      </dsp:txBody>
      <dsp:txXfrm>
        <a:off x="4065356" y="1129963"/>
        <a:ext cx="2895218" cy="1797636"/>
      </dsp:txXfrm>
    </dsp:sp>
    <dsp:sp modelId="{9ABDA45A-2C5D-4917-8DEB-0594E8C32F7D}">
      <dsp:nvSpPr>
        <dsp:cNvPr id="0" name=""/>
        <dsp:cNvSpPr/>
      </dsp:nvSpPr>
      <dsp:spPr>
        <a:xfrm>
          <a:off x="735062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B3731-3E1E-4CC9-98A8-8DE71489797F}">
      <dsp:nvSpPr>
        <dsp:cNvPr id="0" name=""/>
        <dsp:cNvSpPr/>
      </dsp:nvSpPr>
      <dsp:spPr>
        <a:xfrm>
          <a:off x="768473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 dirty="0"/>
            <a:t>Düşük </a:t>
          </a:r>
          <a:r>
            <a:rPr lang="tr-TR" sz="3700" kern="1200" dirty="0" err="1"/>
            <a:t>MRR’a</a:t>
          </a:r>
          <a:r>
            <a:rPr lang="tr-TR" sz="3700" kern="1200" dirty="0"/>
            <a:t> Teşvikler.</a:t>
          </a:r>
          <a:endParaRPr lang="en-US" sz="3700" kern="1200" dirty="0"/>
        </a:p>
      </dsp:txBody>
      <dsp:txXfrm>
        <a:off x="7740666" y="1129963"/>
        <a:ext cx="2895218" cy="17976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E702D-93CA-44FE-9FCC-AB0654B2CA70}">
      <dsp:nvSpPr>
        <dsp:cNvPr id="0" name=""/>
        <dsp:cNvSpPr/>
      </dsp:nvSpPr>
      <dsp:spPr>
        <a:xfrm>
          <a:off x="3508260" y="685055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A2D89-2DE3-4E92-A759-ADF64024DB6D}">
      <dsp:nvSpPr>
        <dsp:cNvPr id="0" name=""/>
        <dsp:cNvSpPr/>
      </dsp:nvSpPr>
      <dsp:spPr>
        <a:xfrm>
          <a:off x="3842379" y="1002468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Anket Teşviği</a:t>
          </a:r>
          <a:endParaRPr lang="en-US" sz="3300" kern="1200" dirty="0"/>
        </a:p>
      </dsp:txBody>
      <dsp:txXfrm>
        <a:off x="3898306" y="1058395"/>
        <a:ext cx="2895218" cy="1797636"/>
      </dsp:txXfrm>
    </dsp:sp>
    <dsp:sp modelId="{91853F6B-7105-4A0B-9B22-430CCF65A7DB}">
      <dsp:nvSpPr>
        <dsp:cNvPr id="0" name=""/>
        <dsp:cNvSpPr/>
      </dsp:nvSpPr>
      <dsp:spPr>
        <a:xfrm>
          <a:off x="7191750" y="683012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FFE4B-EA9B-4A8C-B4B7-C7E1341BB526}">
      <dsp:nvSpPr>
        <dsp:cNvPr id="0" name=""/>
        <dsp:cNvSpPr/>
      </dsp:nvSpPr>
      <dsp:spPr>
        <a:xfrm>
          <a:off x="7525869" y="1000425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Ankete Bir Kez Katılım</a:t>
          </a:r>
          <a:endParaRPr lang="en-US" sz="3300" kern="1200" dirty="0"/>
        </a:p>
      </dsp:txBody>
      <dsp:txXfrm>
        <a:off x="7581796" y="1056352"/>
        <a:ext cx="2895218" cy="1797636"/>
      </dsp:txXfrm>
    </dsp:sp>
    <dsp:sp modelId="{5662BFEE-5DE0-4928-83B4-7FADD35FBE5A}">
      <dsp:nvSpPr>
        <dsp:cNvPr id="0" name=""/>
        <dsp:cNvSpPr/>
      </dsp:nvSpPr>
      <dsp:spPr>
        <a:xfrm>
          <a:off x="-148445" y="664585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1EFAB-9569-46E9-9829-6ABAA0B4A560}">
      <dsp:nvSpPr>
        <dsp:cNvPr id="0" name=""/>
        <dsp:cNvSpPr/>
      </dsp:nvSpPr>
      <dsp:spPr>
        <a:xfrm>
          <a:off x="185673" y="981998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Politika Devamı , Ufak Geliştirmeler</a:t>
          </a:r>
          <a:endParaRPr lang="en-US" sz="3300" kern="1200" dirty="0"/>
        </a:p>
      </dsp:txBody>
      <dsp:txXfrm>
        <a:off x="241600" y="1037925"/>
        <a:ext cx="2895218" cy="179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265A2-6E02-455E-B80F-15CF9829951D}">
      <dsp:nvSpPr>
        <dsp:cNvPr id="0" name=""/>
        <dsp:cNvSpPr/>
      </dsp:nvSpPr>
      <dsp:spPr>
        <a:xfrm>
          <a:off x="3654" y="583977"/>
          <a:ext cx="1978611" cy="11871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 dirty="0" err="1"/>
            <a:t>CSAT_Survey_Data</a:t>
          </a:r>
          <a:endParaRPr lang="en-US" sz="2000" kern="1200" dirty="0"/>
        </a:p>
      </dsp:txBody>
      <dsp:txXfrm>
        <a:off x="3654" y="583977"/>
        <a:ext cx="1978611" cy="1187167"/>
      </dsp:txXfrm>
    </dsp:sp>
    <dsp:sp modelId="{36134F81-775F-4109-9A8D-A4A4570C7DE2}">
      <dsp:nvSpPr>
        <dsp:cNvPr id="0" name=""/>
        <dsp:cNvSpPr/>
      </dsp:nvSpPr>
      <dsp:spPr>
        <a:xfrm>
          <a:off x="2180127" y="583977"/>
          <a:ext cx="1978611" cy="1187167"/>
        </a:xfrm>
        <a:prstGeom prst="rect">
          <a:avLst/>
        </a:prstGeom>
        <a:solidFill>
          <a:schemeClr val="accent2">
            <a:hueOff val="-50902"/>
            <a:satOff val="-436"/>
            <a:lumOff val="-28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 dirty="0" err="1"/>
            <a:t>Customer_Age_Data</a:t>
          </a:r>
          <a:endParaRPr lang="en-US" sz="2000" kern="1200" dirty="0"/>
        </a:p>
      </dsp:txBody>
      <dsp:txXfrm>
        <a:off x="2180127" y="583977"/>
        <a:ext cx="1978611" cy="1187167"/>
      </dsp:txXfrm>
    </dsp:sp>
    <dsp:sp modelId="{580F2D69-178C-4BF0-A2F9-20650822D384}">
      <dsp:nvSpPr>
        <dsp:cNvPr id="0" name=""/>
        <dsp:cNvSpPr/>
      </dsp:nvSpPr>
      <dsp:spPr>
        <a:xfrm>
          <a:off x="4356600" y="583977"/>
          <a:ext cx="1978611" cy="1187167"/>
        </a:xfrm>
        <a:prstGeom prst="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 dirty="0" err="1"/>
            <a:t>Customer_MRR_Data</a:t>
          </a:r>
          <a:endParaRPr lang="en-US" sz="2000" kern="1200" dirty="0"/>
        </a:p>
      </dsp:txBody>
      <dsp:txXfrm>
        <a:off x="4356600" y="583977"/>
        <a:ext cx="1978611" cy="1187167"/>
      </dsp:txXfrm>
    </dsp:sp>
    <dsp:sp modelId="{C7C26C3D-2E24-4820-98BC-4313CFC9A0F9}">
      <dsp:nvSpPr>
        <dsp:cNvPr id="0" name=""/>
        <dsp:cNvSpPr/>
      </dsp:nvSpPr>
      <dsp:spPr>
        <a:xfrm>
          <a:off x="6533073" y="583977"/>
          <a:ext cx="1978611" cy="1187167"/>
        </a:xfrm>
        <a:prstGeom prst="rect">
          <a:avLst/>
        </a:prstGeom>
        <a:solidFill>
          <a:schemeClr val="accent2">
            <a:hueOff val="-152705"/>
            <a:satOff val="-1309"/>
            <a:lumOff val="-8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 dirty="0" err="1"/>
            <a:t>Customer_Revenue_Data</a:t>
          </a:r>
          <a:endParaRPr lang="en-US" sz="2000" kern="1200" dirty="0"/>
        </a:p>
      </dsp:txBody>
      <dsp:txXfrm>
        <a:off x="6533073" y="583977"/>
        <a:ext cx="1978611" cy="1187167"/>
      </dsp:txXfrm>
    </dsp:sp>
    <dsp:sp modelId="{158D77CB-FCDD-43F0-9DE5-5817DC760C28}">
      <dsp:nvSpPr>
        <dsp:cNvPr id="0" name=""/>
        <dsp:cNvSpPr/>
      </dsp:nvSpPr>
      <dsp:spPr>
        <a:xfrm>
          <a:off x="8709545" y="583977"/>
          <a:ext cx="1978611" cy="1187167"/>
        </a:xfrm>
        <a:prstGeom prst="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 dirty="0" err="1"/>
            <a:t>Help_Ticket_Data</a:t>
          </a:r>
          <a:endParaRPr lang="en-US" sz="2000" kern="1200" dirty="0"/>
        </a:p>
      </dsp:txBody>
      <dsp:txXfrm>
        <a:off x="8709545" y="583977"/>
        <a:ext cx="1978611" cy="1187167"/>
      </dsp:txXfrm>
    </dsp:sp>
    <dsp:sp modelId="{0A79EE07-DD28-4622-B9E3-2F9C62BBF822}">
      <dsp:nvSpPr>
        <dsp:cNvPr id="0" name=""/>
        <dsp:cNvSpPr/>
      </dsp:nvSpPr>
      <dsp:spPr>
        <a:xfrm>
          <a:off x="1091890" y="1969005"/>
          <a:ext cx="1978611" cy="1187167"/>
        </a:xfrm>
        <a:prstGeom prst="rect">
          <a:avLst/>
        </a:prstGeom>
        <a:solidFill>
          <a:schemeClr val="accent2">
            <a:hueOff val="-254508"/>
            <a:satOff val="-2181"/>
            <a:lumOff val="-14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 dirty="0" err="1"/>
            <a:t>Newsletter_Interaction_Data</a:t>
          </a:r>
          <a:endParaRPr lang="en-US" sz="2000" kern="1200" dirty="0"/>
        </a:p>
      </dsp:txBody>
      <dsp:txXfrm>
        <a:off x="1091890" y="1969005"/>
        <a:ext cx="1978611" cy="1187167"/>
      </dsp:txXfrm>
    </dsp:sp>
    <dsp:sp modelId="{A2D6B2D6-C12A-4356-A92D-3435BC592D23}">
      <dsp:nvSpPr>
        <dsp:cNvPr id="0" name=""/>
        <dsp:cNvSpPr/>
      </dsp:nvSpPr>
      <dsp:spPr>
        <a:xfrm>
          <a:off x="3268363" y="1969005"/>
          <a:ext cx="1978611" cy="1187167"/>
        </a:xfrm>
        <a:prstGeom prst="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 dirty="0" err="1"/>
            <a:t>Product_Bug_Task_Data</a:t>
          </a:r>
          <a:endParaRPr lang="en-US" sz="2000" kern="1200" dirty="0"/>
        </a:p>
      </dsp:txBody>
      <dsp:txXfrm>
        <a:off x="3268363" y="1969005"/>
        <a:ext cx="1978611" cy="1187167"/>
      </dsp:txXfrm>
    </dsp:sp>
    <dsp:sp modelId="{4067DE7A-A71C-42D3-951D-EF418A49998C}">
      <dsp:nvSpPr>
        <dsp:cNvPr id="0" name=""/>
        <dsp:cNvSpPr/>
      </dsp:nvSpPr>
      <dsp:spPr>
        <a:xfrm>
          <a:off x="5444836" y="1969005"/>
          <a:ext cx="1978611" cy="1187167"/>
        </a:xfrm>
        <a:prstGeom prst="rect">
          <a:avLst/>
        </a:prstGeom>
        <a:solidFill>
          <a:schemeClr val="accent2">
            <a:hueOff val="-356311"/>
            <a:satOff val="-3054"/>
            <a:lumOff val="-20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 dirty="0" err="1"/>
            <a:t>RegionAndVertical_Data</a:t>
          </a:r>
          <a:endParaRPr lang="en-US" sz="2000" kern="1200" dirty="0"/>
        </a:p>
      </dsp:txBody>
      <dsp:txXfrm>
        <a:off x="5444836" y="1969005"/>
        <a:ext cx="1978611" cy="1187167"/>
      </dsp:txXfrm>
    </dsp:sp>
    <dsp:sp modelId="{A5229BE9-7594-4368-958D-17551771F81E}">
      <dsp:nvSpPr>
        <dsp:cNvPr id="0" name=""/>
        <dsp:cNvSpPr/>
      </dsp:nvSpPr>
      <dsp:spPr>
        <a:xfrm>
          <a:off x="7621309" y="1969005"/>
          <a:ext cx="1978611" cy="1187167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 dirty="0" err="1"/>
            <a:t>StatusAndLevel_Data</a:t>
          </a:r>
          <a:endParaRPr lang="en-US" sz="2000" kern="1200" dirty="0"/>
        </a:p>
      </dsp:txBody>
      <dsp:txXfrm>
        <a:off x="7621309" y="1969005"/>
        <a:ext cx="1978611" cy="1187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33AAC-C821-4F61-926D-D9BDB3864911}">
      <dsp:nvSpPr>
        <dsp:cNvPr id="0" name=""/>
        <dsp:cNvSpPr/>
      </dsp:nvSpPr>
      <dsp:spPr>
        <a:xfrm>
          <a:off x="0" y="502341"/>
          <a:ext cx="74422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625C4-01B3-40EA-886A-ADE4871C382E}">
      <dsp:nvSpPr>
        <dsp:cNvPr id="0" name=""/>
        <dsp:cNvSpPr/>
      </dsp:nvSpPr>
      <dsp:spPr>
        <a:xfrm>
          <a:off x="372110" y="59541"/>
          <a:ext cx="5209540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Boş değerleri silme</a:t>
          </a:r>
          <a:endParaRPr lang="en-US" sz="3000" kern="1200" dirty="0"/>
        </a:p>
      </dsp:txBody>
      <dsp:txXfrm>
        <a:off x="415341" y="102772"/>
        <a:ext cx="5123078" cy="799138"/>
      </dsp:txXfrm>
    </dsp:sp>
    <dsp:sp modelId="{01CC31AB-E586-4642-8AFB-DD578F1D2893}">
      <dsp:nvSpPr>
        <dsp:cNvPr id="0" name=""/>
        <dsp:cNvSpPr/>
      </dsp:nvSpPr>
      <dsp:spPr>
        <a:xfrm>
          <a:off x="0" y="1863141"/>
          <a:ext cx="74422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336313"/>
              <a:satOff val="-8887"/>
              <a:lumOff val="-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02AF-0244-40CF-8A72-D477121504A1}">
      <dsp:nvSpPr>
        <dsp:cNvPr id="0" name=""/>
        <dsp:cNvSpPr/>
      </dsp:nvSpPr>
      <dsp:spPr>
        <a:xfrm>
          <a:off x="372110" y="1420341"/>
          <a:ext cx="5209540" cy="885600"/>
        </a:xfrm>
        <a:prstGeom prst="roundRect">
          <a:avLst/>
        </a:prstGeom>
        <a:solidFill>
          <a:schemeClr val="accent5">
            <a:hueOff val="6336313"/>
            <a:satOff val="-888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Kopya satırları silme</a:t>
          </a:r>
          <a:endParaRPr lang="en-US" sz="3000" kern="1200" dirty="0"/>
        </a:p>
      </dsp:txBody>
      <dsp:txXfrm>
        <a:off x="415341" y="1463572"/>
        <a:ext cx="5123078" cy="799138"/>
      </dsp:txXfrm>
    </dsp:sp>
    <dsp:sp modelId="{090EDAFE-D348-461B-AEF8-520D375CD078}">
      <dsp:nvSpPr>
        <dsp:cNvPr id="0" name=""/>
        <dsp:cNvSpPr/>
      </dsp:nvSpPr>
      <dsp:spPr>
        <a:xfrm>
          <a:off x="0" y="3223942"/>
          <a:ext cx="74422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2672627"/>
              <a:satOff val="-17773"/>
              <a:lumOff val="-18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00968-26F5-490C-8ACE-24A8CFAD5B97}">
      <dsp:nvSpPr>
        <dsp:cNvPr id="0" name=""/>
        <dsp:cNvSpPr/>
      </dsp:nvSpPr>
      <dsp:spPr>
        <a:xfrm>
          <a:off x="372110" y="2781141"/>
          <a:ext cx="5209540" cy="885600"/>
        </a:xfrm>
        <a:prstGeom prst="roundRect">
          <a:avLst/>
        </a:prstGeom>
        <a:solidFill>
          <a:schemeClr val="accent5">
            <a:hueOff val="12672627"/>
            <a:satOff val="-17773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Aykırı değerleri ele alma</a:t>
          </a:r>
          <a:endParaRPr lang="en-US" sz="3000" kern="1200" dirty="0"/>
        </a:p>
      </dsp:txBody>
      <dsp:txXfrm>
        <a:off x="415341" y="2824372"/>
        <a:ext cx="5123078" cy="799138"/>
      </dsp:txXfrm>
    </dsp:sp>
    <dsp:sp modelId="{3FB72572-D10E-4985-8BDD-117309E399F3}">
      <dsp:nvSpPr>
        <dsp:cNvPr id="0" name=""/>
        <dsp:cNvSpPr/>
      </dsp:nvSpPr>
      <dsp:spPr>
        <a:xfrm>
          <a:off x="0" y="4584742"/>
          <a:ext cx="74422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E22F1-954E-4685-B846-D5CE8ED9FC85}">
      <dsp:nvSpPr>
        <dsp:cNvPr id="0" name=""/>
        <dsp:cNvSpPr/>
      </dsp:nvSpPr>
      <dsp:spPr>
        <a:xfrm>
          <a:off x="372110" y="4141942"/>
          <a:ext cx="5209540" cy="88560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Format tutarlılığını sağlamak</a:t>
          </a:r>
          <a:endParaRPr lang="en-US" sz="3000" kern="1200" dirty="0"/>
        </a:p>
      </dsp:txBody>
      <dsp:txXfrm>
        <a:off x="415341" y="4185173"/>
        <a:ext cx="5123078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A1572-0DE4-48E7-B34F-FB483D427E94}">
      <dsp:nvSpPr>
        <dsp:cNvPr id="0" name=""/>
        <dsp:cNvSpPr/>
      </dsp:nvSpPr>
      <dsp:spPr>
        <a:xfrm>
          <a:off x="0" y="25417"/>
          <a:ext cx="6581776" cy="14829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Temel Özellik Analizi</a:t>
          </a:r>
          <a:endParaRPr lang="en-US" sz="3900" kern="1200" dirty="0"/>
        </a:p>
      </dsp:txBody>
      <dsp:txXfrm>
        <a:off x="72393" y="97810"/>
        <a:ext cx="6436990" cy="1338189"/>
      </dsp:txXfrm>
    </dsp:sp>
    <dsp:sp modelId="{EE394541-2E53-42EF-A101-7A327ADC2DAD}">
      <dsp:nvSpPr>
        <dsp:cNvPr id="0" name=""/>
        <dsp:cNvSpPr/>
      </dsp:nvSpPr>
      <dsp:spPr>
        <a:xfrm>
          <a:off x="0" y="1620712"/>
          <a:ext cx="6581776" cy="1482975"/>
        </a:xfrm>
        <a:prstGeom prst="roundRect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Veriler Arasındaki Temel Korelasyonlar</a:t>
          </a:r>
          <a:endParaRPr lang="en-US" sz="3900" kern="1200" dirty="0"/>
        </a:p>
      </dsp:txBody>
      <dsp:txXfrm>
        <a:off x="72393" y="1693105"/>
        <a:ext cx="6436990" cy="1338189"/>
      </dsp:txXfrm>
    </dsp:sp>
    <dsp:sp modelId="{130C4A85-AB6C-4A78-9951-FB61BE799CC0}">
      <dsp:nvSpPr>
        <dsp:cNvPr id="0" name=""/>
        <dsp:cNvSpPr/>
      </dsp:nvSpPr>
      <dsp:spPr>
        <a:xfrm>
          <a:off x="0" y="3216007"/>
          <a:ext cx="6581776" cy="1482975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Anket Verilerini 3 Ayrı Çeyrekte İnceleme </a:t>
          </a:r>
          <a:endParaRPr lang="en-US" sz="3900" kern="1200"/>
        </a:p>
      </dsp:txBody>
      <dsp:txXfrm>
        <a:off x="72393" y="3288400"/>
        <a:ext cx="6436990" cy="13381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C62F2-785C-44F7-9D3A-ED7B3AC5AC25}">
      <dsp:nvSpPr>
        <dsp:cNvPr id="0" name=""/>
        <dsp:cNvSpPr/>
      </dsp:nvSpPr>
      <dsp:spPr>
        <a:xfrm>
          <a:off x="0" y="78749"/>
          <a:ext cx="6581776" cy="8626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Panel Rate Problemleri</a:t>
          </a:r>
          <a:endParaRPr lang="en-US" sz="2200" kern="1200"/>
        </a:p>
      </dsp:txBody>
      <dsp:txXfrm>
        <a:off x="42113" y="120862"/>
        <a:ext cx="6497550" cy="778466"/>
      </dsp:txXfrm>
    </dsp:sp>
    <dsp:sp modelId="{E7FEB4D3-4E86-46F2-B67C-BCCA2469F166}">
      <dsp:nvSpPr>
        <dsp:cNvPr id="0" name=""/>
        <dsp:cNvSpPr/>
      </dsp:nvSpPr>
      <dsp:spPr>
        <a:xfrm>
          <a:off x="0" y="1004801"/>
          <a:ext cx="6581776" cy="862692"/>
        </a:xfrm>
        <a:prstGeom prst="round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Daha çok Ödeme yapan müşteriler platforma daha mı ilgili?</a:t>
          </a:r>
          <a:endParaRPr lang="en-US" sz="2200" kern="1200" dirty="0"/>
        </a:p>
      </dsp:txBody>
      <dsp:txXfrm>
        <a:off x="42113" y="1046914"/>
        <a:ext cx="6497550" cy="778466"/>
      </dsp:txXfrm>
    </dsp:sp>
    <dsp:sp modelId="{B41E0D48-2929-41D7-81D3-291F23213E9B}">
      <dsp:nvSpPr>
        <dsp:cNvPr id="0" name=""/>
        <dsp:cNvSpPr/>
      </dsp:nvSpPr>
      <dsp:spPr>
        <a:xfrm>
          <a:off x="0" y="1930853"/>
          <a:ext cx="6581776" cy="862692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Toplam Gelir ve Aylık Ödeme Arasındaki İlişki</a:t>
          </a:r>
          <a:endParaRPr lang="en-US" sz="2200" kern="1200" dirty="0"/>
        </a:p>
      </dsp:txBody>
      <dsp:txXfrm>
        <a:off x="42113" y="1972966"/>
        <a:ext cx="6497550" cy="778466"/>
      </dsp:txXfrm>
    </dsp:sp>
    <dsp:sp modelId="{03428B64-8C1D-4E02-8DC4-A2F5A06CDF88}">
      <dsp:nvSpPr>
        <dsp:cNvPr id="0" name=""/>
        <dsp:cNvSpPr/>
      </dsp:nvSpPr>
      <dsp:spPr>
        <a:xfrm>
          <a:off x="0" y="2856906"/>
          <a:ext cx="6581776" cy="862692"/>
        </a:xfrm>
        <a:prstGeom prst="round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Müşterilerin Statüsü ve Seviyesi Analizi</a:t>
          </a:r>
          <a:endParaRPr lang="en-US" sz="2200" kern="1200" dirty="0"/>
        </a:p>
      </dsp:txBody>
      <dsp:txXfrm>
        <a:off x="42113" y="2899019"/>
        <a:ext cx="6497550" cy="778466"/>
      </dsp:txXfrm>
    </dsp:sp>
    <dsp:sp modelId="{F382DF4E-A442-4141-B38B-660FC8C7BDCD}">
      <dsp:nvSpPr>
        <dsp:cNvPr id="0" name=""/>
        <dsp:cNvSpPr/>
      </dsp:nvSpPr>
      <dsp:spPr>
        <a:xfrm>
          <a:off x="0" y="3782958"/>
          <a:ext cx="6581776" cy="862692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Türkiye Bölgesinden Olan Müşterilerimiz İçin Farklı Düşünmeli Miyiz?</a:t>
          </a:r>
          <a:endParaRPr lang="en-US" sz="2200" kern="1200" dirty="0"/>
        </a:p>
      </dsp:txBody>
      <dsp:txXfrm>
        <a:off x="42113" y="3825071"/>
        <a:ext cx="6497550" cy="778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ECE2-A7D0-49DF-B88A-42035BFBE763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BF6E5-4584-4690-820A-1A83A6FBCE62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Yüksek yardım çözüm süresi</a:t>
          </a:r>
          <a:endParaRPr lang="en-US" sz="3600" kern="1200" dirty="0"/>
        </a:p>
      </dsp:txBody>
      <dsp:txXfrm>
        <a:off x="595515" y="742560"/>
        <a:ext cx="4410684" cy="2738587"/>
      </dsp:txXfrm>
    </dsp:sp>
    <dsp:sp modelId="{491D8D6C-F3E3-405A-A419-536EB982764B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FEF73-27FE-42B3-A85A-0C6659A04C2D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Anket sonuçlarıyla oluşan uyuşmazlığı</a:t>
          </a:r>
          <a:endParaRPr lang="en-US" sz="3600" kern="1200" dirty="0"/>
        </a:p>
      </dsp:txBody>
      <dsp:txXfrm>
        <a:off x="6194621" y="742560"/>
        <a:ext cx="4410684" cy="27385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05BE0-13B1-4ED5-9C59-18474595CBEE}">
      <dsp:nvSpPr>
        <dsp:cNvPr id="0" name=""/>
        <dsp:cNvSpPr/>
      </dsp:nvSpPr>
      <dsp:spPr>
        <a:xfrm>
          <a:off x="3132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DFE6C-5410-4A57-825B-FBFA4BE3FE67}">
      <dsp:nvSpPr>
        <dsp:cNvPr id="0" name=""/>
        <dsp:cNvSpPr/>
      </dsp:nvSpPr>
      <dsp:spPr>
        <a:xfrm>
          <a:off x="251633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Düşük kullanım sıklığı</a:t>
          </a:r>
          <a:endParaRPr lang="en-US" sz="2300" kern="1200" dirty="0"/>
        </a:p>
      </dsp:txBody>
      <dsp:txXfrm>
        <a:off x="293229" y="1319617"/>
        <a:ext cx="2153317" cy="1336991"/>
      </dsp:txXfrm>
    </dsp:sp>
    <dsp:sp modelId="{0D9917B5-12FC-4768-B1D2-CEABC1331132}">
      <dsp:nvSpPr>
        <dsp:cNvPr id="0" name=""/>
        <dsp:cNvSpPr/>
      </dsp:nvSpPr>
      <dsp:spPr>
        <a:xfrm>
          <a:off x="2736644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6A55E-D3EA-4E0D-8026-25FD3D391D18}">
      <dsp:nvSpPr>
        <dsp:cNvPr id="0" name=""/>
        <dsp:cNvSpPr/>
      </dsp:nvSpPr>
      <dsp:spPr>
        <a:xfrm>
          <a:off x="2985145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Düşük ekonomik katkı oranı</a:t>
          </a:r>
          <a:endParaRPr lang="en-US" sz="2300" kern="1200" dirty="0"/>
        </a:p>
      </dsp:txBody>
      <dsp:txXfrm>
        <a:off x="3026741" y="1319617"/>
        <a:ext cx="2153317" cy="1336991"/>
      </dsp:txXfrm>
    </dsp:sp>
    <dsp:sp modelId="{24405F79-2E49-4702-9412-034E8696372D}">
      <dsp:nvSpPr>
        <dsp:cNvPr id="0" name=""/>
        <dsp:cNvSpPr/>
      </dsp:nvSpPr>
      <dsp:spPr>
        <a:xfrm>
          <a:off x="5470156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87A19-2B01-47F3-987D-9D1D16B2ACCD}">
      <dsp:nvSpPr>
        <dsp:cNvPr id="0" name=""/>
        <dsp:cNvSpPr/>
      </dsp:nvSpPr>
      <dsp:spPr>
        <a:xfrm>
          <a:off x="5718657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Düşük etkileşim</a:t>
          </a:r>
          <a:endParaRPr lang="en-US" sz="2300" kern="1200" dirty="0"/>
        </a:p>
      </dsp:txBody>
      <dsp:txXfrm>
        <a:off x="5760253" y="1319617"/>
        <a:ext cx="2153317" cy="1336991"/>
      </dsp:txXfrm>
    </dsp:sp>
    <dsp:sp modelId="{E0917DD1-C4DE-4E04-99AD-0D5EABC00137}">
      <dsp:nvSpPr>
        <dsp:cNvPr id="0" name=""/>
        <dsp:cNvSpPr/>
      </dsp:nvSpPr>
      <dsp:spPr>
        <a:xfrm>
          <a:off x="8203668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209BC-496E-4D29-A39D-AE17A168C6A8}">
      <dsp:nvSpPr>
        <dsp:cNvPr id="0" name=""/>
        <dsp:cNvSpPr/>
      </dsp:nvSpPr>
      <dsp:spPr>
        <a:xfrm>
          <a:off x="8452169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Türk Müşteriler uygulamadan daha memnun </a:t>
          </a:r>
        </a:p>
      </dsp:txBody>
      <dsp:txXfrm>
        <a:off x="8493765" y="1319617"/>
        <a:ext cx="2153317" cy="13369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05F5-A71F-4690-8A6D-7929D71D0409}">
      <dsp:nvSpPr>
        <dsp:cNvPr id="0" name=""/>
        <dsp:cNvSpPr/>
      </dsp:nvSpPr>
      <dsp:spPr>
        <a:xfrm>
          <a:off x="743377" y="281"/>
          <a:ext cx="2876409" cy="1725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Elektronik Mektupların Verimsizliği</a:t>
          </a:r>
          <a:endParaRPr lang="en-US" sz="2300" kern="1200"/>
        </a:p>
      </dsp:txBody>
      <dsp:txXfrm>
        <a:off x="743377" y="281"/>
        <a:ext cx="2876409" cy="1725845"/>
      </dsp:txXfrm>
    </dsp:sp>
    <dsp:sp modelId="{26C79F19-D7A4-49CD-BB65-4A980A17EDA6}">
      <dsp:nvSpPr>
        <dsp:cNvPr id="0" name=""/>
        <dsp:cNvSpPr/>
      </dsp:nvSpPr>
      <dsp:spPr>
        <a:xfrm>
          <a:off x="3907427" y="281"/>
          <a:ext cx="2876409" cy="1725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Türkiye Bölgesinden Olan Kullanıcıların Potansiyel Kaybı</a:t>
          </a:r>
          <a:endParaRPr lang="en-US" sz="2300" kern="1200"/>
        </a:p>
      </dsp:txBody>
      <dsp:txXfrm>
        <a:off x="3907427" y="281"/>
        <a:ext cx="2876409" cy="1725845"/>
      </dsp:txXfrm>
    </dsp:sp>
    <dsp:sp modelId="{98BAE558-EA26-41E1-BE6B-237746E8F1BB}">
      <dsp:nvSpPr>
        <dsp:cNvPr id="0" name=""/>
        <dsp:cNvSpPr/>
      </dsp:nvSpPr>
      <dsp:spPr>
        <a:xfrm>
          <a:off x="7071478" y="281"/>
          <a:ext cx="2876409" cy="1725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Müşteri Kaybı Tehlikesi</a:t>
          </a:r>
          <a:endParaRPr lang="en-US" sz="2300" kern="1200"/>
        </a:p>
      </dsp:txBody>
      <dsp:txXfrm>
        <a:off x="7071478" y="281"/>
        <a:ext cx="2876409" cy="1725845"/>
      </dsp:txXfrm>
    </dsp:sp>
    <dsp:sp modelId="{F0A76A1D-C7AD-4D06-8ADE-3D05EA951B70}">
      <dsp:nvSpPr>
        <dsp:cNvPr id="0" name=""/>
        <dsp:cNvSpPr/>
      </dsp:nvSpPr>
      <dsp:spPr>
        <a:xfrm>
          <a:off x="743377" y="2013768"/>
          <a:ext cx="2876409" cy="1725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Yüksek Yardım Çözüm Süresi</a:t>
          </a:r>
          <a:endParaRPr lang="en-US" sz="2300" kern="1200" dirty="0"/>
        </a:p>
      </dsp:txBody>
      <dsp:txXfrm>
        <a:off x="743377" y="2013768"/>
        <a:ext cx="2876409" cy="1725845"/>
      </dsp:txXfrm>
    </dsp:sp>
    <dsp:sp modelId="{E93C4F02-3B58-442B-B0B5-AFAC489D09B8}">
      <dsp:nvSpPr>
        <dsp:cNvPr id="0" name=""/>
        <dsp:cNvSpPr/>
      </dsp:nvSpPr>
      <dsp:spPr>
        <a:xfrm>
          <a:off x="3907427" y="2013768"/>
          <a:ext cx="2876409" cy="1725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2022 Yılı Anket Değerlendirmesi</a:t>
          </a:r>
          <a:endParaRPr lang="en-US" sz="2300" kern="1200" dirty="0"/>
        </a:p>
      </dsp:txBody>
      <dsp:txXfrm>
        <a:off x="3907427" y="2013768"/>
        <a:ext cx="2876409" cy="1725845"/>
      </dsp:txXfrm>
    </dsp:sp>
    <dsp:sp modelId="{13858970-3EBA-41DC-8535-D1BA303B2E07}">
      <dsp:nvSpPr>
        <dsp:cNvPr id="0" name=""/>
        <dsp:cNvSpPr/>
      </dsp:nvSpPr>
      <dsp:spPr>
        <a:xfrm>
          <a:off x="7075102" y="2013768"/>
          <a:ext cx="2876409" cy="1725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Ekonomik Tavsiyeler</a:t>
          </a:r>
          <a:br>
            <a:rPr lang="tr-TR" sz="2300" kern="1200" dirty="0"/>
          </a:br>
          <a:br>
            <a:rPr lang="tr-TR" sz="2300" kern="1200" dirty="0"/>
          </a:br>
          <a:br>
            <a:rPr lang="en-US" sz="2300" kern="1200" dirty="0"/>
          </a:br>
          <a:endParaRPr lang="en-US" sz="2300" kern="1200" dirty="0"/>
        </a:p>
      </dsp:txBody>
      <dsp:txXfrm>
        <a:off x="7075102" y="2013768"/>
        <a:ext cx="2876409" cy="17258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41580-BDD8-4E98-BC9B-A9F8E538B3C8}">
      <dsp:nvSpPr>
        <dsp:cNvPr id="0" name=""/>
        <dsp:cNvSpPr/>
      </dsp:nvSpPr>
      <dsp:spPr>
        <a:xfrm>
          <a:off x="0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972E4-A4BE-491E-8E29-F0CF5A43E183}">
      <dsp:nvSpPr>
        <dsp:cNvPr id="0" name=""/>
        <dsp:cNvSpPr/>
      </dsp:nvSpPr>
      <dsp:spPr>
        <a:xfrm>
          <a:off x="332184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Yeni Tanıtım Teknikleri – Sosyal Medya</a:t>
          </a:r>
          <a:endParaRPr lang="en-US" sz="3400" kern="1200"/>
        </a:p>
      </dsp:txBody>
      <dsp:txXfrm>
        <a:off x="387787" y="1192986"/>
        <a:ext cx="2878453" cy="1787227"/>
      </dsp:txXfrm>
    </dsp:sp>
    <dsp:sp modelId="{B8CFC179-793C-4680-AB44-A4FB1116C052}">
      <dsp:nvSpPr>
        <dsp:cNvPr id="0" name=""/>
        <dsp:cNvSpPr/>
      </dsp:nvSpPr>
      <dsp:spPr>
        <a:xfrm>
          <a:off x="3654028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FF094-88D9-4F4E-8D45-6077E673C5FD}">
      <dsp:nvSpPr>
        <dsp:cNvPr id="0" name=""/>
        <dsp:cNvSpPr/>
      </dsp:nvSpPr>
      <dsp:spPr>
        <a:xfrm>
          <a:off x="3986212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 dirty="0"/>
            <a:t>Nicel Azalış , Nitel Artış</a:t>
          </a:r>
          <a:endParaRPr lang="en-US" sz="3400" kern="1200" dirty="0"/>
        </a:p>
      </dsp:txBody>
      <dsp:txXfrm>
        <a:off x="4041815" y="1192986"/>
        <a:ext cx="2878453" cy="1787227"/>
      </dsp:txXfrm>
    </dsp:sp>
    <dsp:sp modelId="{5D0BB70B-DB8E-4D06-BD73-B56A8589C12F}">
      <dsp:nvSpPr>
        <dsp:cNvPr id="0" name=""/>
        <dsp:cNvSpPr/>
      </dsp:nvSpPr>
      <dsp:spPr>
        <a:xfrm>
          <a:off x="7308056" y="821808"/>
          <a:ext cx="2989659" cy="189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18A2F-A6C7-4D9E-895E-7FACBCD1909C}">
      <dsp:nvSpPr>
        <dsp:cNvPr id="0" name=""/>
        <dsp:cNvSpPr/>
      </dsp:nvSpPr>
      <dsp:spPr>
        <a:xfrm>
          <a:off x="7640240" y="1137383"/>
          <a:ext cx="2989659" cy="1898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İndirim Kuponları</a:t>
          </a:r>
          <a:endParaRPr lang="en-US" sz="3400" kern="1200"/>
        </a:p>
      </dsp:txBody>
      <dsp:txXfrm>
        <a:off x="7695843" y="1192986"/>
        <a:ext cx="2878453" cy="1787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4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5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network&#10;&#10;AI-generated content may be incorrect.">
            <a:extLst>
              <a:ext uri="{FF2B5EF4-FFF2-40B4-BE49-F238E27FC236}">
                <a16:creationId xmlns:a16="http://schemas.microsoft.com/office/drawing/2014/main" id="{CEE232F1-B770-E6F0-0AB0-1B627015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79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EC2E1-2F94-2CC6-A2D3-2B234D54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5800" dirty="0" err="1"/>
              <a:t>DataThon</a:t>
            </a:r>
            <a:r>
              <a:rPr lang="tr-TR" sz="5800" dirty="0"/>
              <a:t> Final Sunumu</a:t>
            </a:r>
            <a:br>
              <a:rPr lang="tr-TR" sz="5800" dirty="0"/>
            </a:br>
            <a:r>
              <a:rPr lang="tr-TR" sz="5800" dirty="0"/>
              <a:t>Altuntaş Takımı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30ABC-8C72-FE96-7C76-D0A8BDAB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anchor="b">
            <a:normAutofit/>
          </a:bodyPr>
          <a:lstStyle/>
          <a:p>
            <a:r>
              <a:rPr lang="tr-TR" sz="2200" dirty="0"/>
              <a:t>Faruk ALIÇ</a:t>
            </a:r>
          </a:p>
          <a:p>
            <a:r>
              <a:rPr lang="tr-TR" sz="2200" dirty="0"/>
              <a:t>Necati GÖKBEL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8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0" name="Rectangle 310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2" name="Straight Connector 31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4" name="Straight Connector 31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F96E1AF-289B-8CF7-E476-F32D69BB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tr-TR" sz="3700"/>
              <a:t>Türkiye Bölgesinden Olan Müşterilerimiz İçin Farklı Düşünmeli Miyiz?</a:t>
            </a:r>
            <a:endParaRPr lang="en-US" sz="3700"/>
          </a:p>
        </p:txBody>
      </p:sp>
      <p:graphicFrame>
        <p:nvGraphicFramePr>
          <p:cNvPr id="3106" name="Content Placeholder 3077">
            <a:extLst>
              <a:ext uri="{FF2B5EF4-FFF2-40B4-BE49-F238E27FC236}">
                <a16:creationId xmlns:a16="http://schemas.microsoft.com/office/drawing/2014/main" id="{AD1429C0-2FD0-085C-B6EB-A88CF3BD2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21221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10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5E05E-AC42-E2C8-1453-F3B1754E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 err="1"/>
              <a:t>Müşter</a:t>
            </a:r>
            <a:r>
              <a:rPr lang="tr-TR" sz="3700" dirty="0"/>
              <a:t>i</a:t>
            </a:r>
            <a:r>
              <a:rPr lang="en-US" sz="3700" dirty="0" err="1"/>
              <a:t>ler</a:t>
            </a:r>
            <a:r>
              <a:rPr lang="tr-TR" sz="3700" dirty="0"/>
              <a:t>İ</a:t>
            </a:r>
            <a:r>
              <a:rPr lang="en-US" sz="3700" dirty="0"/>
              <a:t>n Stat</a:t>
            </a:r>
            <a:r>
              <a:rPr lang="tr-TR" sz="3700" dirty="0"/>
              <a:t>Ü</a:t>
            </a:r>
            <a:r>
              <a:rPr lang="en-US" sz="3700" dirty="0" err="1"/>
              <a:t>sü</a:t>
            </a:r>
            <a:r>
              <a:rPr lang="en-US" sz="3700" dirty="0"/>
              <a:t> </a:t>
            </a:r>
            <a:r>
              <a:rPr lang="tr-TR" sz="3700" dirty="0"/>
              <a:t>ve</a:t>
            </a:r>
            <a:r>
              <a:rPr lang="en-US" sz="3700" dirty="0"/>
              <a:t> Sev</a:t>
            </a:r>
            <a:r>
              <a:rPr lang="tr-TR" sz="3700" dirty="0"/>
              <a:t>i</a:t>
            </a:r>
            <a:r>
              <a:rPr lang="en-US" sz="3700" dirty="0"/>
              <a:t>yes</a:t>
            </a:r>
            <a:r>
              <a:rPr lang="tr-TR" sz="3700" dirty="0"/>
              <a:t>i</a:t>
            </a:r>
            <a:r>
              <a:rPr lang="en-US" sz="3700" dirty="0"/>
              <a:t> Ana</a:t>
            </a:r>
            <a:r>
              <a:rPr lang="tr-TR" sz="3700" dirty="0" err="1"/>
              <a:t>lizi</a:t>
            </a:r>
            <a:br>
              <a:rPr lang="en-US" sz="3700" dirty="0"/>
            </a:br>
            <a:r>
              <a:rPr lang="en-US" sz="3700" dirty="0"/>
              <a:t> </a:t>
            </a:r>
          </a:p>
        </p:txBody>
      </p:sp>
      <p:sp>
        <p:nvSpPr>
          <p:cNvPr id="2070" name="Content Placeholder 2069">
            <a:extLst>
              <a:ext uri="{FF2B5EF4-FFF2-40B4-BE49-F238E27FC236}">
                <a16:creationId xmlns:a16="http://schemas.microsoft.com/office/drawing/2014/main" id="{62C8410D-6C12-BA28-037A-90C09AA2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tr-TR" dirty="0"/>
              <a:t>Müşteri kaybetme eğilimi</a:t>
            </a:r>
          </a:p>
          <a:p>
            <a:r>
              <a:rPr lang="tr-TR" dirty="0"/>
              <a:t>Sunulan hizmetin orantısızlığı</a:t>
            </a:r>
          </a:p>
          <a:p>
            <a:endParaRPr lang="en-US" dirty="0"/>
          </a:p>
        </p:txBody>
      </p: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1F9F90-EB31-097B-E2D0-8AEF3E30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98" y="2375245"/>
            <a:ext cx="5549902" cy="37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2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E9B1-0298-92AF-7464-F099E3A6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 Çıkarımlar ve öneriler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5AACD-481D-F1B7-65FA-23D1F7E85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54605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16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5570F0-23B7-8A80-EA23-69D4A25E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ELEKTRONİK Mektupların verimsizliği</a:t>
            </a:r>
            <a:br>
              <a:rPr lang="tr-TR" dirty="0"/>
            </a:br>
            <a:r>
              <a:rPr lang="tr-TR" dirty="0"/>
              <a:t>Neler Yapılabilir?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270A9B-1081-6D0C-FF1B-75C042A97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149359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64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379297-2779-E281-4B33-869D7AF4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Türk kullanıcıların potansiyel kaybı </a:t>
            </a:r>
            <a:br>
              <a:rPr lang="tr-TR" dirty="0"/>
            </a:br>
            <a:r>
              <a:rPr lang="tr-TR" dirty="0"/>
              <a:t>Neler yapılabilir?</a:t>
            </a:r>
            <a:br>
              <a:rPr lang="en-US" dirty="0"/>
            </a:br>
            <a:endParaRPr lang="tr-T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263AFA-FCE5-DBE8-13AA-EB7BA7D02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974140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02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2052FE-8060-7165-323B-2BDB7019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tr-TR" dirty="0"/>
              <a:t>müşteri kaybı tehlikesi </a:t>
            </a:r>
            <a:br>
              <a:rPr lang="tr-TR" dirty="0"/>
            </a:br>
            <a:r>
              <a:rPr lang="tr-TR" dirty="0"/>
              <a:t>Neler yapılabilir?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206AD-3E6A-A43D-878A-EEF607564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47894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02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A535CA-136B-7ED2-9170-AD4299C7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Yüksek yardım çözüm süresi</a:t>
            </a:r>
            <a:br>
              <a:rPr lang="tr-TR" dirty="0"/>
            </a:br>
            <a:r>
              <a:rPr lang="tr-TR" dirty="0"/>
              <a:t>NELER YAPILABİLİR?</a:t>
            </a:r>
            <a:br>
              <a:rPr lang="en-US" dirty="0"/>
            </a:br>
            <a:endParaRPr lang="tr-T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6CAF84-F556-AF4F-D3DD-61EF6F2D0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97567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BF5EF0-051B-BF26-D62C-9CC7F9C6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tr-TR" dirty="0"/>
              <a:t>Ekonomik tavsiyeler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D07EE5-D0BB-C6D5-208C-BAE2BBE4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1142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31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23BA5-ED26-D4C4-B51B-6EAD3EB8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2022 YILI ANKET DEĞERLENDİRMESİ</a:t>
            </a:r>
            <a:br>
              <a:rPr lang="tr-TR" sz="3700" dirty="0"/>
            </a:br>
            <a:endParaRPr lang="tr-TR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BC992-4093-DD69-A054-EDD2B7329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80031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55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Big Data? | Bernard Marr">
            <a:extLst>
              <a:ext uri="{FF2B5EF4-FFF2-40B4-BE49-F238E27FC236}">
                <a16:creationId xmlns:a16="http://schemas.microsoft.com/office/drawing/2014/main" id="{7F2AAE13-1B25-A0EC-F52D-E3FE574C01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3" b="734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872A5-6A75-99BC-715D-3378990A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SONUÇ</a:t>
            </a:r>
          </a:p>
        </p:txBody>
      </p:sp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1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339FC-F13F-FD1F-7CDC-B123DED4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51" y="2862682"/>
            <a:ext cx="2521714" cy="4488878"/>
          </a:xfrm>
        </p:spPr>
        <p:txBody>
          <a:bodyPr>
            <a:normAutofit/>
          </a:bodyPr>
          <a:lstStyle/>
          <a:p>
            <a:r>
              <a:rPr lang="tr-TR" dirty="0"/>
              <a:t>İçerik PLANI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78675B6-10D5-9B49-6EB6-E934EDD8C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988007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53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lkış / Handan Kılıç – Yazı-Yorum Edebiyat Dergisi">
            <a:extLst>
              <a:ext uri="{FF2B5EF4-FFF2-40B4-BE49-F238E27FC236}">
                <a16:creationId xmlns:a16="http://schemas.microsoft.com/office/drawing/2014/main" id="{2D1E5F8B-4C5C-4758-3B62-BF513493C4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E70D5-8E0E-1DE0-C9B1-FAD97298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4931695"/>
            <a:ext cx="11197742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</a:t>
            </a:r>
            <a:r>
              <a:rPr lang="tr-TR" sz="5400" dirty="0">
                <a:solidFill>
                  <a:srgbClr val="FFFFFF"/>
                </a:solidFill>
              </a:rPr>
              <a:t>i</a:t>
            </a:r>
            <a:r>
              <a:rPr lang="en-US" sz="5400" dirty="0" err="1">
                <a:solidFill>
                  <a:srgbClr val="FFFFFF"/>
                </a:solidFill>
              </a:rPr>
              <a:t>nled</a:t>
            </a:r>
            <a:r>
              <a:rPr lang="tr-TR" sz="5400" dirty="0">
                <a:solidFill>
                  <a:srgbClr val="FFFFFF"/>
                </a:solidFill>
              </a:rPr>
              <a:t>i</a:t>
            </a:r>
            <a:r>
              <a:rPr lang="en-US" sz="5400" dirty="0">
                <a:solidFill>
                  <a:srgbClr val="FFFFFF"/>
                </a:solidFill>
              </a:rPr>
              <a:t>ğ</a:t>
            </a:r>
            <a:r>
              <a:rPr lang="tr-TR" sz="5400" dirty="0">
                <a:solidFill>
                  <a:srgbClr val="FFFFFF"/>
                </a:solidFill>
              </a:rPr>
              <a:t>i</a:t>
            </a:r>
            <a:r>
              <a:rPr lang="en-US" sz="5400" dirty="0">
                <a:solidFill>
                  <a:srgbClr val="FFFFFF"/>
                </a:solidFill>
              </a:rPr>
              <a:t>n</a:t>
            </a:r>
            <a:r>
              <a:rPr lang="tr-TR" sz="5400" dirty="0">
                <a:solidFill>
                  <a:srgbClr val="FFFFFF"/>
                </a:solidFill>
              </a:rPr>
              <a:t>i</a:t>
            </a:r>
            <a:r>
              <a:rPr lang="en-US" sz="5400" dirty="0">
                <a:solidFill>
                  <a:srgbClr val="FFFFFF"/>
                </a:solidFill>
              </a:rPr>
              <a:t>z </a:t>
            </a:r>
            <a:r>
              <a:rPr lang="tr-TR" sz="5400" dirty="0">
                <a:solidFill>
                  <a:srgbClr val="FFFFFF"/>
                </a:solidFill>
              </a:rPr>
              <a:t>i</a:t>
            </a:r>
            <a:r>
              <a:rPr lang="en-US" sz="5400" dirty="0">
                <a:solidFill>
                  <a:srgbClr val="FFFFFF"/>
                </a:solidFill>
              </a:rPr>
              <a:t>ç</a:t>
            </a:r>
            <a:r>
              <a:rPr lang="tr-TR" sz="5400" dirty="0">
                <a:solidFill>
                  <a:srgbClr val="FFFFFF"/>
                </a:solidFill>
              </a:rPr>
              <a:t>i</a:t>
            </a:r>
            <a:r>
              <a:rPr lang="en-US" sz="5400" dirty="0">
                <a:solidFill>
                  <a:srgbClr val="FFFFFF"/>
                </a:solidFill>
              </a:rPr>
              <a:t>n </a:t>
            </a:r>
            <a:r>
              <a:rPr lang="en-US" sz="5400" dirty="0" err="1">
                <a:solidFill>
                  <a:srgbClr val="FFFFFF"/>
                </a:solidFill>
              </a:rPr>
              <a:t>teşekkürler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5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EC1D59-3FBE-48E0-7E57-76F55A20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tr-TR" dirty="0"/>
              <a:t>Projeyi Tanıma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79F22-2382-D5BB-5467-A4FB9D845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09401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53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8CBA2-82D9-EBAE-1B4B-DF3FA535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tr-TR" dirty="0"/>
              <a:t>Veri Temizliği SÜRECİ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08D289-C844-BF27-5014-8D3945570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016774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5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D32E5F-314D-8676-97A5-D4ABEACA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tr-TR" dirty="0"/>
              <a:t>Keşifsel Veri Analizi (EDA) SÜRECİ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517AE8-1DB9-2D2E-096A-1D7AFA391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306111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97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227470-9478-6F8C-1877-6DFA3FE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tr-TR" dirty="0"/>
              <a:t>Derin ve konu bazlı analiz süreci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9BA30-F68E-181C-AA31-8ED48DC0F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68015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17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407A2F-AC30-DF29-3734-FAB61306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tr-TR" sz="3200" dirty="0"/>
              <a:t>Panel rate problemleri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5250E3-A1E4-932A-C4F4-13CBA351B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66200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3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ie charts&#10;&#10;AI-generated content may be incorrect.">
            <a:extLst>
              <a:ext uri="{FF2B5EF4-FFF2-40B4-BE49-F238E27FC236}">
                <a16:creationId xmlns:a16="http://schemas.microsoft.com/office/drawing/2014/main" id="{85BB1EA1-85CD-0C8E-C6E5-BCD5A161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181"/>
          <a:stretch/>
        </p:blipFill>
        <p:spPr>
          <a:xfrm>
            <a:off x="4981574" y="735286"/>
            <a:ext cx="6722745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6F13D-89C3-0630-0A64-C1A58477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3200" dirty="0"/>
              <a:t>Daha çok Ödeme yapan müşteriler platforma daha mı ilgili?</a:t>
            </a:r>
            <a:br>
              <a:rPr lang="en-US" sz="3200" dirty="0"/>
            </a:br>
            <a:endParaRPr lang="tr-TR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F5DE95-5D1A-BBEE-CCD6-3F8E3D3F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83" y="3109424"/>
            <a:ext cx="3799763" cy="1978077"/>
          </a:xfrm>
        </p:spPr>
        <p:txBody>
          <a:bodyPr>
            <a:normAutofit/>
          </a:bodyPr>
          <a:lstStyle/>
          <a:p>
            <a:r>
              <a:rPr lang="tr-TR" dirty="0"/>
              <a:t>Yüksek MRR kullanım sıklığıyla doğrudan ilişkili.</a:t>
            </a:r>
          </a:p>
          <a:p>
            <a:r>
              <a:rPr lang="tr-TR" dirty="0"/>
              <a:t>MRR değeri 1000 dolardan büyük olan kullanıcılar daha tutarlı.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2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0E45F-2582-7B42-8310-B128D779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200" dirty="0"/>
              <a:t>Toplam Gelir ve Aylık Ödeme Arasındaki İlişki</a:t>
            </a:r>
            <a:br>
              <a:rPr lang="en-US" sz="3700" dirty="0"/>
            </a:br>
            <a:endParaRPr lang="tr-TR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4B83-CD7E-6240-68CE-77AAA1DF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tr-TR" dirty="0"/>
              <a:t>Genel olarak düşük korelasyon</a:t>
            </a:r>
          </a:p>
          <a:p>
            <a:r>
              <a:rPr lang="tr-TR" dirty="0"/>
              <a:t>Aykırı değerlerin fazlalığı</a:t>
            </a:r>
          </a:p>
          <a:p>
            <a:r>
              <a:rPr lang="tr-TR" dirty="0"/>
              <a:t>Toplam gelir 10⁴ ten büyük iken doğrusal bir ilişki</a:t>
            </a:r>
          </a:p>
          <a:p>
            <a:endParaRPr lang="tr-TR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7BCF2-879D-B926-FDC0-8668ADFA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98" y="2569491"/>
            <a:ext cx="5549902" cy="359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608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411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Calisto MT</vt:lpstr>
      <vt:lpstr>Univers Condensed</vt:lpstr>
      <vt:lpstr>ChronicleVTI</vt:lpstr>
      <vt:lpstr>DataThon Final Sunumu Altuntaş Takımı</vt:lpstr>
      <vt:lpstr>İçerik PLANI</vt:lpstr>
      <vt:lpstr>Projeyi Tanıma</vt:lpstr>
      <vt:lpstr>Veri Temizliği SÜRECİ</vt:lpstr>
      <vt:lpstr>Keşifsel Veri Analizi (EDA) SÜRECİ</vt:lpstr>
      <vt:lpstr>Derin ve konu bazlı analiz süreci</vt:lpstr>
      <vt:lpstr>Panel rate problemleri</vt:lpstr>
      <vt:lpstr>Daha çok Ödeme yapan müşteriler platforma daha mı ilgili? </vt:lpstr>
      <vt:lpstr>Toplam Gelir ve Aylık Ödeme Arasındaki İlişki </vt:lpstr>
      <vt:lpstr>Türkiye Bölgesinden Olan Müşterilerimiz İçin Farklı Düşünmeli Miyiz?</vt:lpstr>
      <vt:lpstr>Müşterilerİn StatÜsü ve Seviyesi Analizi  </vt:lpstr>
      <vt:lpstr>Kritik Çıkarımlar ve öneriler</vt:lpstr>
      <vt:lpstr>ELEKTRONİK Mektupların verimsizliği Neler Yapılabilir? </vt:lpstr>
      <vt:lpstr>Türk kullanıcıların potansiyel kaybı  Neler yapılabilir? </vt:lpstr>
      <vt:lpstr>müşteri kaybı tehlikesi  Neler yapılabilir?</vt:lpstr>
      <vt:lpstr>Yüksek yardım çözüm süresi NELER YAPILABİLİR? </vt:lpstr>
      <vt:lpstr>Ekonomik tavsiyeler</vt:lpstr>
      <vt:lpstr>2022 YILI ANKET DEĞERLENDİRMESİ </vt:lpstr>
      <vt:lpstr>SONUÇ</vt:lpstr>
      <vt:lpstr>Dinlediğiniz için teşekkürler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faruk alıç</dc:creator>
  <cp:lastModifiedBy>faruk alıç</cp:lastModifiedBy>
  <cp:revision>4</cp:revision>
  <dcterms:created xsi:type="dcterms:W3CDTF">2025-03-18T07:52:34Z</dcterms:created>
  <dcterms:modified xsi:type="dcterms:W3CDTF">2025-03-19T14:46:36Z</dcterms:modified>
</cp:coreProperties>
</file>