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9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4"/>
    <p:restoredTop sz="94719"/>
  </p:normalViewPr>
  <p:slideViewPr>
    <p:cSldViewPr snapToGrid="0" snapToObjects="1" showGuides="1">
      <p:cViewPr varScale="1">
        <p:scale>
          <a:sx n="96" d="100"/>
          <a:sy n="96" d="100"/>
        </p:scale>
        <p:origin x="200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2D25-1722-8647-AD20-FB59809A7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2ADCA-E959-324E-8DF1-C40F5A981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AFEB2-B547-4641-B5A1-B593C26C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BAE-8533-5941-B77B-7A54DE21D5F7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F468E-BFF2-6149-A407-75C19105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2C210-1619-624B-8D22-A8E78142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7A-11A0-1A44-ACFB-B670E9AC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C2A6-4ED2-994F-BF3F-3ADEC045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18C64-C331-764E-812D-AB98A73B7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A1788-D17D-8E4A-858A-A101B03B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BAE-8533-5941-B77B-7A54DE21D5F7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57FCA-7E67-E34B-92DC-5A088742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BF4C3-BE25-E940-AF43-A87D8055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7A-11A0-1A44-ACFB-B670E9AC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0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5474F-BAA4-6742-A5F1-30691CA5F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3128A-E819-734A-8E12-F013979CC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AD98F-8144-E84D-B148-1AD5D60B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BAE-8533-5941-B77B-7A54DE21D5F7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8D34-D45F-4241-AF2B-C3447DC4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CF743-77B9-D048-BFBA-B42C5F75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7A-11A0-1A44-ACFB-B670E9AC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0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8A24-FBD3-C242-B1BD-734E763E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D907-78A6-924B-A3FF-4DF43820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E85A-DCBA-5746-B379-59B395D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BAE-8533-5941-B77B-7A54DE21D5F7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20439-2884-AC4F-B70A-F47AEF22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7CEF9-9FDD-034A-8824-4475206B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7A-11A0-1A44-ACFB-B670E9AC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5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7A81-ADE1-2A49-829E-B68EEBB0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B0550-9927-9E45-9E46-39B23F5A5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29F3-203C-3243-B734-418D054E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BAE-8533-5941-B77B-7A54DE21D5F7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4D33F-867D-6C4F-936D-40E1FB1A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D43E-8501-6D4E-9160-C7AC48A0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7A-11A0-1A44-ACFB-B670E9AC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2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C445-2208-EA4F-8BCF-3177FD4B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481B-F13C-0243-9DCD-326BE88F6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750AF-20CD-9E41-91ED-892E7F54C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29A26-3EE1-3147-950A-E3716692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BAE-8533-5941-B77B-7A54DE21D5F7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C2107-6761-6F48-9C88-6220731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15B1E-3CC0-BC4D-AC1B-E4C2FA35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7A-11A0-1A44-ACFB-B670E9AC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A253-4BFA-554A-8706-A2CEE15B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1CC65-90D7-DC4D-A116-FC687380B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93243-17D0-4D4A-9BD8-DBB6BC361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74E3B-7109-914F-ACA8-31988EFE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1A3F7-181D-C54D-889F-9A3370F2C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0654E-064A-3D48-AFBA-BA61F564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BAE-8533-5941-B77B-7A54DE21D5F7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AE539-0B0B-664A-B03A-4FF0A697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A7E11-5196-B14A-9D67-DF1F22D5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7A-11A0-1A44-ACFB-B670E9AC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9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BD5E-8037-7047-9B34-5B365EA2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E9915-E1BB-CD42-81C6-4A1B335A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BAE-8533-5941-B77B-7A54DE21D5F7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6BD45-8E3C-664A-8565-DFF94BCC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63DE3-73D0-C44D-9FA4-4F8D8244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7A-11A0-1A44-ACFB-B670E9AC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5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FD5A5-4617-2E42-8C20-85CC77DA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BAE-8533-5941-B77B-7A54DE21D5F7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3EEFE-2EC3-F44C-854D-82CD6547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43361-DA5B-9E4E-B6AC-68A0BE61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7A-11A0-1A44-ACFB-B670E9AC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2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CDED-5F2B-7441-8685-038951DD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BE79-C863-4E4D-9744-08106A78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625D3-82C2-E744-826E-618E791C4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314A5-1BA7-6347-8C1D-88EC7E8A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BAE-8533-5941-B77B-7A54DE21D5F7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85160-DE53-144D-9FBC-88761DF5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4202-AE43-524D-B5A0-B43854F8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7A-11A0-1A44-ACFB-B670E9AC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1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EB27-950F-EF42-A97A-44C35EBA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CC4E6-94EA-664B-BFB1-688D327AF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0F37C-D3BC-E649-8DD4-3BA537E68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E4F1A-B340-F74D-9B69-6AD59876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BAE-8533-5941-B77B-7A54DE21D5F7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17325-97B9-DA41-A2D9-8F5304AC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4E35F-F956-C743-9439-75817B7B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7A-11A0-1A44-ACFB-B670E9AC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6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3E576-233C-EB4A-B0C1-D4CB7C54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4A78-6FE9-1442-B76B-D1FDC54B8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5F5B2-2AC2-DF4C-9262-74A35279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8BAE-8533-5941-B77B-7A54DE21D5F7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C9E7-E2CD-214F-AD69-01C9A0FCB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57C1-9F5A-0048-B640-627696C79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DA67A-11A0-1A44-ACFB-B670E9AC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9889-8857-CA4C-B04F-418E5E7E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ont ExtraLight DEMO" pitchFamily="2" charset="0"/>
              </a:rPr>
              <a:t>Market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198D-7C32-0547-BCF3-477F36E7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Mont ExtraLight DEMO" pitchFamily="2" charset="0"/>
              </a:rPr>
              <a:t>DIRECT COMPETITORS</a:t>
            </a:r>
          </a:p>
          <a:p>
            <a:r>
              <a:rPr lang="en-US" dirty="0" err="1">
                <a:solidFill>
                  <a:schemeClr val="bg1"/>
                </a:solidFill>
                <a:latin typeface="Mont ExtraLight DEMO" pitchFamily="2" charset="0"/>
              </a:rPr>
              <a:t>KwizzBit</a:t>
            </a:r>
            <a:endParaRPr lang="en-US" dirty="0">
              <a:solidFill>
                <a:schemeClr val="bg1"/>
              </a:solidFill>
              <a:latin typeface="Mont ExtraLight DEMO" pitchFamily="2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Mont ExtraLight DEMO" pitchFamily="2" charset="0"/>
              </a:rPr>
              <a:t>An online trivia platform for hosting and playing speed-based quizzes from anywhere in the world.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Mont ExtraLight DEMO" pitchFamily="2" charset="0"/>
              </a:rPr>
              <a:t>No custom quizzes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Mont ExtraLight DEMO" pitchFamily="2" charset="0"/>
              </a:rPr>
              <a:t>Monetization: Subscription</a:t>
            </a:r>
          </a:p>
          <a:p>
            <a:r>
              <a:rPr lang="en-US" dirty="0" err="1">
                <a:solidFill>
                  <a:schemeClr val="bg1"/>
                </a:solidFill>
                <a:latin typeface="Mont ExtraLight DEMO" pitchFamily="2" charset="0"/>
              </a:rPr>
              <a:t>Speedquizzing</a:t>
            </a:r>
            <a:r>
              <a:rPr lang="en-US" dirty="0">
                <a:solidFill>
                  <a:schemeClr val="bg1"/>
                </a:solidFill>
                <a:latin typeface="Mont ExtraLight DEMO" pitchFamily="2" charset="0"/>
              </a:rPr>
              <a:t> Live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Mont ExtraLight DEMO" pitchFamily="2" charset="0"/>
              </a:rPr>
              <a:t>Professional software for running big commercial pub quizzes in person added new functionality for personal use.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Mont ExtraLight DEMO" pitchFamily="2" charset="0"/>
              </a:rPr>
              <a:t>Monetization: Freemium</a:t>
            </a:r>
          </a:p>
          <a:p>
            <a:pPr lvl="1"/>
            <a:endParaRPr lang="en-US" dirty="0">
              <a:solidFill>
                <a:schemeClr val="bg1"/>
              </a:solidFill>
              <a:latin typeface="Mont ExtraLight DEMO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738990-80D7-0C49-88C0-7065DBC310DA}"/>
              </a:ext>
            </a:extLst>
          </p:cNvPr>
          <p:cNvSpPr txBox="1">
            <a:spLocks/>
          </p:cNvSpPr>
          <p:nvPr/>
        </p:nvSpPr>
        <p:spPr>
          <a:xfrm>
            <a:off x="6096000" y="180678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Mont ExtraLight DEMO" pitchFamily="2" charset="0"/>
              </a:rPr>
              <a:t>INDIRECT COMPETITORS</a:t>
            </a:r>
          </a:p>
          <a:p>
            <a:r>
              <a:rPr lang="en-US" dirty="0">
                <a:solidFill>
                  <a:schemeClr val="bg1"/>
                </a:solidFill>
                <a:latin typeface="Mont ExtraLight DEMO" pitchFamily="2" charset="0"/>
              </a:rPr>
              <a:t>Kahoot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Mont ExtraLight DEMO" pitchFamily="2" charset="0"/>
              </a:rPr>
              <a:t>Primarily for classroom interaction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Mont ExtraLight DEMO" pitchFamily="2" charset="0"/>
              </a:rPr>
              <a:t>Monetization: Freemium</a:t>
            </a:r>
          </a:p>
          <a:p>
            <a:r>
              <a:rPr lang="en-US" dirty="0">
                <a:solidFill>
                  <a:schemeClr val="bg1"/>
                </a:solidFill>
                <a:latin typeface="Mont ExtraLight DEMO" pitchFamily="2" charset="0"/>
              </a:rPr>
              <a:t>Virtual Pub Quiz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Mont ExtraLight DEMO" pitchFamily="2" charset="0"/>
              </a:rPr>
              <a:t>Website to post the quiz details and collect answers, which can then be downloaded for marking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Mont ExtraLight DEMO" pitchFamily="2" charset="0"/>
              </a:rPr>
              <a:t>Quiz must be created and presented by host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Mont ExtraLight DEMO" pitchFamily="2" charset="0"/>
              </a:rPr>
              <a:t>Monetization: None, Free</a:t>
            </a:r>
          </a:p>
          <a:p>
            <a:pPr marL="457200" lvl="1" indent="0">
              <a:buNone/>
            </a:pPr>
            <a:endParaRPr lang="en-US" sz="3600" dirty="0">
              <a:solidFill>
                <a:schemeClr val="bg1"/>
              </a:solidFill>
              <a:latin typeface="Mont ExtraLight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7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9889-8857-CA4C-B04F-418E5E7E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ont ExtraLight DEMO" pitchFamily="2" charset="0"/>
              </a:rPr>
              <a:t>Unique Selling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198D-7C32-0547-BCF3-477F36E77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  <a:latin typeface="Mont ExtraLight DEMO" pitchFamily="2" charset="0"/>
              </a:rPr>
              <a:t>No preparation needed; Questions are randomly selected from our database</a:t>
            </a:r>
          </a:p>
          <a:p>
            <a:r>
              <a:rPr lang="en-US" dirty="0">
                <a:solidFill>
                  <a:schemeClr val="bg1"/>
                </a:solidFill>
                <a:latin typeface="Mont ExtraLight DEMO" pitchFamily="2" charset="0"/>
              </a:rPr>
              <a:t>Quick setup; It takes less than a minute for a host to set details</a:t>
            </a:r>
          </a:p>
          <a:p>
            <a:r>
              <a:rPr lang="en-US" dirty="0">
                <a:solidFill>
                  <a:schemeClr val="bg1"/>
                </a:solidFill>
                <a:latin typeface="Mont ExtraLight DEMO" pitchFamily="2" charset="0"/>
              </a:rPr>
              <a:t>Custom quizzes; Option to create a quiz with custom questions</a:t>
            </a:r>
          </a:p>
          <a:p>
            <a:r>
              <a:rPr lang="en-US" dirty="0">
                <a:solidFill>
                  <a:schemeClr val="bg1"/>
                </a:solidFill>
                <a:latin typeface="Mont ExtraLight DEMO" pitchFamily="2" charset="0"/>
              </a:rPr>
              <a:t>Everyone gets to play; Even the host can join in the quiz as everything is automated</a:t>
            </a:r>
          </a:p>
          <a:p>
            <a:r>
              <a:rPr lang="en-US" dirty="0">
                <a:solidFill>
                  <a:schemeClr val="bg1"/>
                </a:solidFill>
                <a:latin typeface="Mont ExtraLight DEMO" pitchFamily="2" charset="0"/>
              </a:rPr>
              <a:t>Different types of questions; You can expect multiple choice, true or false, written answer and estimation questions</a:t>
            </a:r>
          </a:p>
          <a:p>
            <a:endParaRPr lang="en-US" dirty="0">
              <a:solidFill>
                <a:schemeClr val="bg1"/>
              </a:solidFill>
              <a:latin typeface="Mont ExtraLight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4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14F1964-84BC-CB41-AF3F-021162944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83" y="365455"/>
            <a:ext cx="7222434" cy="612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1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7D1CCF0-96CF-6849-B8D5-4517AAD1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38" y="483371"/>
            <a:ext cx="9299123" cy="589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169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 ExtraLight DEMO</vt:lpstr>
      <vt:lpstr>Office Theme</vt:lpstr>
      <vt:lpstr>Market Research</vt:lpstr>
      <vt:lpstr>Unique Selling Points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Research</dc:title>
  <dc:creator>Neja Cesnik (Student)</dc:creator>
  <cp:lastModifiedBy>Neja Cesnik (Student)</cp:lastModifiedBy>
  <cp:revision>5</cp:revision>
  <dcterms:created xsi:type="dcterms:W3CDTF">2020-10-12T07:13:42Z</dcterms:created>
  <dcterms:modified xsi:type="dcterms:W3CDTF">2020-10-12T08:26:16Z</dcterms:modified>
</cp:coreProperties>
</file>