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71" r:id="rId6"/>
    <p:sldId id="272" r:id="rId7"/>
    <p:sldId id="275" r:id="rId8"/>
    <p:sldId id="276" r:id="rId9"/>
    <p:sldId id="274" r:id="rId10"/>
    <p:sldId id="262" r:id="rId11"/>
    <p:sldId id="263" r:id="rId12"/>
    <p:sldId id="273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8B0F-EB96-48CF-832E-D1B5F1B285D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8D5F-8512-42CA-BF19-075B24D12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8D5F-8512-42CA-BF19-075B24D12B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8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8D5F-8512-42CA-BF19-075B24D12B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1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T-Revision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上进行了对比，本文的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方法的估计误差较小，表现优秀。更重要的是，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T-Revision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需要训练一个神经网络，但是本文方法可以直接使用，因此本文方法更容易与其他方法结合使用。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8D5F-8512-42CA-BF19-075B24D12B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0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分类准确性实验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8D5F-8512-42CA-BF19-075B24D12B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7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分类准确性实验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8D5F-8512-42CA-BF19-075B24D12B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7039-5456-44DF-9D6F-D17299472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ADAA1-7262-4223-91B0-4005A0387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5CCF-D1E6-41EB-BB32-DC1FB407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C824-D9E3-44A3-AA1E-22CC3FEE6A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A19AA-A8D5-4963-A45F-E5B7F3B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B7C74-782C-44A2-B96E-8DD1D186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E160-FF98-4D64-BF9F-0987F064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277D0-1B0D-415D-8FE0-61C5EB88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95B80-3A64-49AE-BD22-AA7C1BE0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E8C2-A856-40B9-B441-2B19246F0EA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3B0F1-3BF6-4822-82DF-EF88D6D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DDD06-ACD5-41AB-A703-256DE6CF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B5D7A-1037-4DDE-B3BA-65DAE11D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B1906-A37E-4096-8518-5B3E8D8B9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566BD-B166-4712-8F4C-8D57676C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12D0-29A0-4C1A-9FF9-8F121163769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F6D27-F683-47F7-98B5-AF014555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659E9-789C-4288-87F2-3D718AB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4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5E03-EE92-4025-BB05-6E70F93D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D54DB-B6A1-40D7-B1ED-763962F2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FC07-BA3C-439F-B1FC-FEC40A90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1FCE-DBD6-4959-AAE3-E074393E31D7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248C4-6E24-4B84-93B7-764286F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2281C-9235-4471-977B-623B740D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B56D8-81E8-4996-9766-4C560A2A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D90AB-484E-4DE2-AD48-C2A45B0E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33F8D-32E3-44BE-995A-E0F450D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CAA6-E8F9-4D6B-A562-98DC94229F2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11455-C05B-4A79-B3E0-8B932A3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77E52-989F-4877-92AC-01221DFD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78DF-C8EE-40D7-8242-33B0A909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B9FD-5FAE-44F4-8265-532F5DF0F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44853-2F31-4AC1-90AC-A940F15D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CA198-6BC9-4E4C-9119-F7B2321F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5516-A048-4B95-B186-2FE4ED123EB8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908D4-5B94-4807-B651-E3752FB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F44F5-89DA-4C96-952F-2B9FEAAB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122A5-3518-46DC-85D3-8D41D7C3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53071-A475-4771-B6CA-9D6311DD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9509A-3451-46A8-AE33-13494911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C12F0-4671-4F57-BF18-6F738C187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70662-2E29-4958-81BD-168BADA00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8DD11-11BD-4B8E-92AF-24B374EE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443-0989-4C0A-9BB1-0E2C4DF5298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3A2F01-F6AC-41F8-948A-F5B957FD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4ABC0-2434-4FE8-9C8F-55F33517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FAE1-B357-422E-B328-7A972FFA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E7EBC-7D25-440D-94E0-01B9ABC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1D-4C38-4253-B1D1-98A2C91DEB5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A8950B-B6D6-4CEF-A808-38CF76F3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67614-5C0C-4E35-A62B-A75046C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6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9B9BF8-9C33-4D0D-B211-51FE5BFE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A84-1AF3-4107-A725-B35DA341D3A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15BD0C-EA53-4E5C-ACC0-6F22F639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59819-C07B-4AF1-A09E-357C3408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0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935DD-C201-4E2E-BF6C-AA23F3CE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C4E1C-14B0-46E4-B2D7-2DB355D4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3F3AB-53F9-47AB-8A9C-AAC62F09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859E3-CB2A-445A-9EAF-5EED605D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24E3-E3E2-4039-99FC-F5BABBCA24DC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F2E06-32F8-4858-A374-3C3F22E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7B157-BBA0-4EC7-9E45-D9637647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97D5-1538-48B8-BB5A-93BE1B9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791BB-905A-49D4-9B5D-8F62D77C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A83A6-DE11-4500-9DBA-3EEFAC39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C99E8-4E7E-4F8C-884E-4E24058B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5F3D-838A-4F94-9D68-AC981BFFE269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098F9-8E35-4EC6-8FAB-0B805550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7071E-E3B4-427E-9EE8-8A6E52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346F1-F9F7-4B55-90CB-01B77A56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58265-866F-4107-A0F5-942D2412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A1C1-71B6-4F9E-870C-640FDC14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ED8-4825-4F29-9A4D-77B35AEF8EC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E63A1-2EED-493F-B045-C770E2972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Self-similarity Grouping: A Simple Unsupervised Cross Domain Adaptation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1C684-E46A-4F61-A353-988B35714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451B-A383-43DA-BC56-5091D57CC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8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F39D4-1ECD-4BE6-9E13-541FF9C8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292" y="751642"/>
            <a:ext cx="10649412" cy="2387600"/>
          </a:xfrm>
        </p:spPr>
        <p:txBody>
          <a:bodyPr>
            <a:noAutofit/>
          </a:bodyPr>
          <a:lstStyle/>
          <a:p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Clusterability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as an Alternative to Anchor Points When Learning with Noisy Labels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02EA5-1914-419D-9D1A-8D1761B3EE69}"/>
              </a:ext>
            </a:extLst>
          </p:cNvPr>
          <p:cNvSpPr txBox="1"/>
          <p:nvPr/>
        </p:nvSpPr>
        <p:spPr>
          <a:xfrm>
            <a:off x="2494623" y="3857596"/>
            <a:ext cx="72027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/>
              <a:t>Zhaowei</a:t>
            </a:r>
            <a:r>
              <a:rPr lang="en-US" altLang="zh-CN" b="1" i="1" dirty="0"/>
              <a:t> Zhu, </a:t>
            </a:r>
            <a:r>
              <a:rPr lang="en-US" altLang="zh-CN" b="1" i="1" dirty="0" err="1"/>
              <a:t>Yiwen</a:t>
            </a:r>
            <a:r>
              <a:rPr lang="en-US" altLang="zh-CN" b="1" i="1" dirty="0"/>
              <a:t> Song, and Yang Liu</a:t>
            </a:r>
          </a:p>
          <a:p>
            <a:pPr algn="ctr"/>
            <a:r>
              <a:rPr lang="en-US" altLang="zh-CN" b="1" i="1" dirty="0"/>
              <a:t>University of California, Santa Cruz;</a:t>
            </a:r>
          </a:p>
          <a:p>
            <a:pPr algn="ctr"/>
            <a:r>
              <a:rPr lang="en-US" altLang="zh-CN" b="1" i="1" dirty="0"/>
              <a:t>Beijing University of Posts and Telecommunications</a:t>
            </a: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ICML2021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75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5598C7-F594-4AD5-9F99-7A4532C4C645}"/>
              </a:ext>
            </a:extLst>
          </p:cNvPr>
          <p:cNvSpPr txBox="1"/>
          <p:nvPr/>
        </p:nvSpPr>
        <p:spPr>
          <a:xfrm>
            <a:off x="518603" y="112746"/>
            <a:ext cx="999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F8982-23A7-4D9B-B1CE-A45B87D0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22" y="1254269"/>
            <a:ext cx="866896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3E426B-8FB1-42EE-94D9-E868340387D0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70930-7D77-48BE-899A-C7997387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2" y="1178470"/>
            <a:ext cx="802116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3E426B-8FB1-42EE-94D9-E868340387D0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9A3C3D-7A72-437D-82AA-12430E77C589}"/>
              </a:ext>
            </a:extLst>
          </p:cNvPr>
          <p:cNvSpPr txBox="1"/>
          <p:nvPr/>
        </p:nvSpPr>
        <p:spPr>
          <a:xfrm>
            <a:off x="1029092" y="1538706"/>
            <a:ext cx="9432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本文提出了一种噪声转移矩阵的估计方法，主要使用的一个样本与其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阶噪声标签。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该模型的优势在于性能高的同时，具备一定可扩展性，可以与其他方法结合。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74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C93F9-5412-4157-8DBB-5B589F7481B6}"/>
              </a:ext>
            </a:extLst>
          </p:cNvPr>
          <p:cNvSpPr txBox="1"/>
          <p:nvPr/>
        </p:nvSpPr>
        <p:spPr>
          <a:xfrm>
            <a:off x="2917794" y="2086253"/>
            <a:ext cx="635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537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1757FC-FADC-40D3-8649-ACE2EA4A6666}"/>
              </a:ext>
            </a:extLst>
          </p:cNvPr>
          <p:cNvGrpSpPr/>
          <p:nvPr/>
        </p:nvGrpSpPr>
        <p:grpSpPr>
          <a:xfrm>
            <a:off x="1659289" y="1119292"/>
            <a:ext cx="7900660" cy="5015203"/>
            <a:chOff x="962603" y="1786314"/>
            <a:chExt cx="7042433" cy="431724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B93985-064A-43F2-8D91-F6EFB557C612}"/>
                </a:ext>
              </a:extLst>
            </p:cNvPr>
            <p:cNvSpPr txBox="1"/>
            <p:nvPr/>
          </p:nvSpPr>
          <p:spPr>
            <a:xfrm>
              <a:off x="962603" y="3641675"/>
              <a:ext cx="997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噪声标签学习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6714AA-42A8-45AF-8736-DC835A85EE83}"/>
                </a:ext>
              </a:extLst>
            </p:cNvPr>
            <p:cNvSpPr txBox="1"/>
            <p:nvPr/>
          </p:nvSpPr>
          <p:spPr>
            <a:xfrm>
              <a:off x="3006819" y="2273744"/>
              <a:ext cx="771620" cy="397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CD6BE6-9D87-4BF5-80D6-786932127F59}"/>
                </a:ext>
              </a:extLst>
            </p:cNvPr>
            <p:cNvSpPr txBox="1"/>
            <p:nvPr/>
          </p:nvSpPr>
          <p:spPr>
            <a:xfrm>
              <a:off x="2840730" y="3757049"/>
              <a:ext cx="1329212" cy="397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目标函数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F0AD9D-9E51-4159-96A0-2737DD658BD3}"/>
                </a:ext>
              </a:extLst>
            </p:cNvPr>
            <p:cNvSpPr txBox="1"/>
            <p:nvPr/>
          </p:nvSpPr>
          <p:spPr>
            <a:xfrm>
              <a:off x="3006817" y="5172292"/>
              <a:ext cx="118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E72AB58-0F59-4B76-96B9-A2730BED304F}"/>
                </a:ext>
              </a:extLst>
            </p:cNvPr>
            <p:cNvSpPr txBox="1"/>
            <p:nvPr/>
          </p:nvSpPr>
          <p:spPr>
            <a:xfrm>
              <a:off x="5038045" y="3382056"/>
              <a:ext cx="1198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正则化项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DA2390-A6C1-4F51-9918-75566DD60279}"/>
                </a:ext>
              </a:extLst>
            </p:cNvPr>
            <p:cNvSpPr txBox="1"/>
            <p:nvPr/>
          </p:nvSpPr>
          <p:spPr>
            <a:xfrm>
              <a:off x="5038045" y="3771092"/>
              <a:ext cx="1198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重加权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9B4E7A-5B2D-4567-BFD6-1D5360D5D6A9}"/>
                </a:ext>
              </a:extLst>
            </p:cNvPr>
            <p:cNvSpPr txBox="1"/>
            <p:nvPr/>
          </p:nvSpPr>
          <p:spPr>
            <a:xfrm>
              <a:off x="5037526" y="1786314"/>
              <a:ext cx="2025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前向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后向修正法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878B63-EFC3-4EF4-B395-FCD965B2FF69}"/>
                </a:ext>
              </a:extLst>
            </p:cNvPr>
            <p:cNvSpPr txBox="1"/>
            <p:nvPr/>
          </p:nvSpPr>
          <p:spPr>
            <a:xfrm>
              <a:off x="5037526" y="2648371"/>
              <a:ext cx="2208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噪声转移矩阵估计法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A2A1BA7-C875-4741-A4B8-D9FFD5E4B6D4}"/>
                </a:ext>
              </a:extLst>
            </p:cNvPr>
            <p:cNvSpPr txBox="1"/>
            <p:nvPr/>
          </p:nvSpPr>
          <p:spPr>
            <a:xfrm>
              <a:off x="5038045" y="4160128"/>
              <a:ext cx="2966991" cy="34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设计对噪声鲁棒的优化目标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3B9E36-F041-4554-8C03-C33AD5A07055}"/>
                </a:ext>
              </a:extLst>
            </p:cNvPr>
            <p:cNvSpPr txBox="1"/>
            <p:nvPr/>
          </p:nvSpPr>
          <p:spPr>
            <a:xfrm>
              <a:off x="4994664" y="4902144"/>
              <a:ext cx="2025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多模型共同学习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96A4F4-1B77-4716-90DE-D1D2900567CB}"/>
                </a:ext>
              </a:extLst>
            </p:cNvPr>
            <p:cNvSpPr txBox="1"/>
            <p:nvPr/>
          </p:nvSpPr>
          <p:spPr>
            <a:xfrm>
              <a:off x="4994664" y="5703447"/>
              <a:ext cx="2025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单模型自学习</a:t>
              </a: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2CDAEA60-1F59-44B8-92B7-887D014927B5}"/>
                </a:ext>
              </a:extLst>
            </p:cNvPr>
            <p:cNvSpPr/>
            <p:nvPr/>
          </p:nvSpPr>
          <p:spPr>
            <a:xfrm>
              <a:off x="4579060" y="5034905"/>
              <a:ext cx="142875" cy="971550"/>
            </a:xfrm>
            <a:prstGeom prst="leftBrac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8F507033-71A6-48F4-90ED-5E1AD2054F08}"/>
                </a:ext>
              </a:extLst>
            </p:cNvPr>
            <p:cNvSpPr/>
            <p:nvPr/>
          </p:nvSpPr>
          <p:spPr>
            <a:xfrm>
              <a:off x="4579060" y="1956231"/>
              <a:ext cx="142875" cy="971550"/>
            </a:xfrm>
            <a:prstGeom prst="leftBrac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23A252B-6284-4AAA-870C-8D03C63BBAE5}"/>
                </a:ext>
              </a:extLst>
            </p:cNvPr>
            <p:cNvSpPr/>
            <p:nvPr/>
          </p:nvSpPr>
          <p:spPr>
            <a:xfrm>
              <a:off x="4579578" y="3469983"/>
              <a:ext cx="142875" cy="971550"/>
            </a:xfrm>
            <a:prstGeom prst="leftBrac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6FE28C06-4DA5-48D1-B304-B1895C0E531C}"/>
                </a:ext>
              </a:extLst>
            </p:cNvPr>
            <p:cNvSpPr/>
            <p:nvPr/>
          </p:nvSpPr>
          <p:spPr>
            <a:xfrm>
              <a:off x="2185869" y="2499844"/>
              <a:ext cx="142875" cy="2929995"/>
            </a:xfrm>
            <a:prstGeom prst="leftBrac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4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8378B2-9206-4557-BC2D-8D6F9608E06E}"/>
              </a:ext>
            </a:extLst>
          </p:cNvPr>
          <p:cNvSpPr txBox="1"/>
          <p:nvPr/>
        </p:nvSpPr>
        <p:spPr>
          <a:xfrm>
            <a:off x="1061267" y="1498578"/>
            <a:ext cx="10282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噪声转移矩阵，表示一个训练样本被错误标注的概率，是一种重要的学习噪声标签的方法。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当前很多工作依赖于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points【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锚点的定义是，基本能确认其类别的干净样本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，但是一方面准确地找锚点是困难的；另一方面，估计的准确率也和能使用的锚点数量相关。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本文提供了一种新的基于聚类的有效估计方法。相比于传统找锚点的方法，本文提供的方法能用到更多样本。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B65115-4EFF-4DE0-BE36-B7DDA7852373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1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983556-B30F-4071-9E98-4A6AE7D63A52}"/>
              </a:ext>
            </a:extLst>
          </p:cNvPr>
          <p:cNvSpPr txBox="1"/>
          <p:nvPr/>
        </p:nvSpPr>
        <p:spPr>
          <a:xfrm>
            <a:off x="1572826" y="1382286"/>
            <a:ext cx="90463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依赖于大量标签数据，如果没有高成本的人工清洗，数据集中可能存在非常多的噪声标签数据。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噪声转移矩阵估计是研究较多的一种方法。有一个正确的噪声标签矩阵，相当于在没有噪声的干净数据上做训练。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现有的估计矩阵的方法通常依赖于寻找高质量的锚点或近似的锚点。为了寻找锚点，模型需要被训练成能够准确表示出噪声标签的分布。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局限在于：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标签类别很多的情况下，准确拟合噪声分布很困难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锚点决定了估计准确率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缺乏灵活性，不能扩展到更复杂的噪声场景下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343429-5648-4FBC-978C-963985516491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3D24A4-B7CF-471C-810D-CB8F880ADE11}"/>
              </a:ext>
            </a:extLst>
          </p:cNvPr>
          <p:cNvSpPr/>
          <p:nvPr/>
        </p:nvSpPr>
        <p:spPr>
          <a:xfrm>
            <a:off x="1572826" y="5923366"/>
            <a:ext cx="4263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https://github.com/UCSC-REAL/HOC</a:t>
            </a:r>
          </a:p>
        </p:txBody>
      </p:sp>
    </p:spTree>
    <p:extLst>
      <p:ext uri="{BB962C8B-B14F-4D97-AF65-F5344CB8AC3E}">
        <p14:creationId xmlns:p14="http://schemas.microsoft.com/office/powerpoint/2010/main" val="15115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C04F6E4-9E06-4044-BAA1-D3E1FD40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1" y="1491917"/>
            <a:ext cx="4880689" cy="336528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F5B8743-925F-4B19-B5C1-1B5E6FE267A6}"/>
              </a:ext>
            </a:extLst>
          </p:cNvPr>
          <p:cNvSpPr txBox="1"/>
          <p:nvPr/>
        </p:nvSpPr>
        <p:spPr>
          <a:xfrm>
            <a:off x="6320442" y="1491917"/>
            <a:ext cx="54010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噪声转移矩阵可以用来刻画噪声的性质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举例来说，第一行表示真实标签为船，被标注为船、猫、狗的概率分别为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我们要探讨的问题则是：如何正确的估计噪声转移矩阵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2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B1973E-5227-4813-8CDC-464C6D2721F6}"/>
              </a:ext>
            </a:extLst>
          </p:cNvPr>
          <p:cNvSpPr txBox="1"/>
          <p:nvPr/>
        </p:nvSpPr>
        <p:spPr>
          <a:xfrm>
            <a:off x="1050608" y="1119157"/>
            <a:ext cx="9432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High-Order Consensuses (HOC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）的方法来估计噪声转移矩阵。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作者提出了一种思路：具有相似特征的样本，其标注标签应当是相同的。以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2-NN label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clusterability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为例，随机选取一个样本点以及它的两个最邻近的样本点作为一个类，我们要求这三个样本点的标注标签是一样的。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方法来进行聚类，除了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之外，我们还可以获取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个等等最相近的样本点，但是获取的难度会增加，我们通过实验发现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已经足够。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08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9E71DF-92B5-441A-865D-7E911D6F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82" y="855882"/>
            <a:ext cx="10232427" cy="3847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0DD3AC-14BD-47E5-9E23-DED97DB0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09" y="5027758"/>
            <a:ext cx="5990197" cy="13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5DFCB7-D4A0-43F2-8B95-8F1044F7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967662"/>
            <a:ext cx="11172825" cy="3238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328EB0-3F43-4ADD-9D9E-14357C67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4" y="4206162"/>
            <a:ext cx="5724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0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397028E-2568-4ECD-B659-433884B67EA5}"/>
              </a:ext>
            </a:extLst>
          </p:cNvPr>
          <p:cNvSpPr txBox="1"/>
          <p:nvPr/>
        </p:nvSpPr>
        <p:spPr>
          <a:xfrm>
            <a:off x="594803" y="204186"/>
            <a:ext cx="16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1332C-54B0-4576-BA6D-086EE5FA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66" y="1317630"/>
            <a:ext cx="9689268" cy="46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9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623</Words>
  <Application>Microsoft Office PowerPoint</Application>
  <PresentationFormat>宽屏</PresentationFormat>
  <Paragraphs>66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Wingdings</vt:lpstr>
      <vt:lpstr>Office 主题​​</vt:lpstr>
      <vt:lpstr>Clusterability as an Alternative to Anchor Points When Learning with Noisy Labels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Knowledge Distillation via Teacher Assistant</dc:title>
  <dc:creator>Wang</dc:creator>
  <cp:lastModifiedBy>Wang</cp:lastModifiedBy>
  <cp:revision>36</cp:revision>
  <dcterms:created xsi:type="dcterms:W3CDTF">2021-06-24T15:07:34Z</dcterms:created>
  <dcterms:modified xsi:type="dcterms:W3CDTF">2022-03-18T09:01:06Z</dcterms:modified>
</cp:coreProperties>
</file>