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notesMasterIdLst>
    <p:notesMasterId r:id="rId26"/>
  </p:notesMasterIdLst>
  <p:handoutMasterIdLst>
    <p:handoutMasterId r:id="rId27"/>
  </p:handoutMasterIdLst>
  <p:sldIdLst>
    <p:sldId id="1132" r:id="rId2"/>
    <p:sldId id="1135" r:id="rId3"/>
    <p:sldId id="1134" r:id="rId4"/>
    <p:sldId id="1138" r:id="rId5"/>
    <p:sldId id="1139" r:id="rId6"/>
    <p:sldId id="1136" r:id="rId7"/>
    <p:sldId id="1140" r:id="rId8"/>
    <p:sldId id="1141" r:id="rId9"/>
    <p:sldId id="1142" r:id="rId10"/>
    <p:sldId id="1143" r:id="rId11"/>
    <p:sldId id="1144" r:id="rId12"/>
    <p:sldId id="1145" r:id="rId13"/>
    <p:sldId id="1146" r:id="rId14"/>
    <p:sldId id="1148" r:id="rId15"/>
    <p:sldId id="1137" r:id="rId16"/>
    <p:sldId id="1147" r:id="rId17"/>
    <p:sldId id="1131" r:id="rId18"/>
    <p:sldId id="1149" r:id="rId19"/>
    <p:sldId id="273" r:id="rId20"/>
    <p:sldId id="277" r:id="rId21"/>
    <p:sldId id="274" r:id="rId22"/>
    <p:sldId id="276" r:id="rId23"/>
    <p:sldId id="278" r:id="rId24"/>
    <p:sldId id="279" r:id="rId25"/>
  </p:sldIdLst>
  <p:sldSz cx="12192000" cy="6858000"/>
  <p:notesSz cx="6761163" cy="9942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57AE"/>
    <a:srgbClr val="325AA1"/>
    <a:srgbClr val="FF9900"/>
    <a:srgbClr val="57B7FF"/>
    <a:srgbClr val="FF99CC"/>
    <a:srgbClr val="F55960"/>
    <a:srgbClr val="4BD0FF"/>
    <a:srgbClr val="159B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 autoAdjust="0"/>
    <p:restoredTop sz="89072" autoAdjust="0"/>
  </p:normalViewPr>
  <p:slideViewPr>
    <p:cSldViewPr snapToGrid="0">
      <p:cViewPr>
        <p:scale>
          <a:sx n="100" d="100"/>
          <a:sy n="100" d="100"/>
        </p:scale>
        <p:origin x="468" y="-6"/>
      </p:cViewPr>
      <p:guideLst>
        <p:guide orient="horz" pos="2160"/>
        <p:guide pos="3809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0FF581B-98A7-4B4A-8CDD-7002C029C6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5E7E9D-03E9-4B83-8C31-A403B46038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3088159-9D2D-416C-A077-530979CF2D00}" type="datetimeFigureOut">
              <a:rPr lang="zh-CN" altLang="en-US"/>
              <a:pPr>
                <a:defRPr/>
              </a:pPr>
              <a:t>2021/11/11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7A24C6-BC07-4579-90F2-C198AFD590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230422-9C26-4110-B39C-C7FC97604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DCC66DD-875F-4307-900C-0ACC486EDE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03:16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68 0 0,'0'0'153'0'0,"2"1"7586"0"0,4 0-3574 0 0,26 6-615 0 0,70 10-97 0 0,164-29 36 0 0,10-16-2609 0 0,156 15-611 0 0,-107 13-252 0 0,-133 19 30 0 0,308 1 250 0 0,-285-59 22 0 0,36 27-254 0 0,-32 8 47 0 0,-165-2-79 0 0,1 3 0 0 0,0 2 0 0 0,0 2 0 0 0,0 3 0 0 0,-1 2 1 0 0,7 4-34 0 0,107 57 20 0 0,22-40-3 0 0,212-17 110 0 0,-156-59-152 0 0,4-3 110 0 0,-243 50-86 0 0,3-3-5 0 0,1 1 1 0 0,0 1 0 0 0,-1 0-1 0 0,2 1 1 0 0,-1 0-1 0 0,0 1 1 0 0,0 0-1 0 0,1 0 1 0 0,-1 1 0 0 0,0 1-1 0 0,0 0 1 0 0,1 1-1 0 0,9 2 6 0 0,113 30 153 0 0,-19-31 110 0 0,-32-9-127 0 0,-35 14-115 0 0,115 1 98 0 0,-129-16-84 0 0,141-3-62 0 0,-160 13 40 0 0,0 0 0 0 0,1-1 0 0 0,-1-1 1 0 0,1 0-1 0 0,0-2 0 0 0,-1 1 1 0 0,1-2-1 0 0,-1 0 0 0 0,0-1 0 0 0,10-3-13 0 0,160-26 176 0 0,-23 30-32 0 0,-75 43-12 0 0,65 23 397 0 0,-35-20 1489 0 0,-29-17 1515 0 0,-160-45-16015 0 0,-101-14-5421 0 0,153 25 16374 0 0</inkml:trace>
  <inkml:trace contextRef="#ctx0" brushRef="#br0" timeOffset="3942.049">7512 13 20 0 0,'0'0'52'0'0,"0"0"2"0"0,0 0 8 0 0,0 0 2 0 0,0 0 1 0 0,0 0 3 0 0,0 0 8 0 0,0 0 10 0 0,0 0 12 0 0,0 0 6 0 0,0 0 9 0 0,0 0 10 0 0,0 0 6 0 0,0 0 9 0 0,0 0 4 0 0,0 0 8 0 0,0 0 3 0 0,0 0 3 0 0,0 0 4 0 0,0 0 3 0 0,0 0-3 0 0,0 0-4 0 0,0 0-1 0 0,0 0-6 0 0,0 0-5 0 0,0 0-5 0 0,0 0-6 0 0,0 0-2 0 0,0 0-6 0 0,0 0-4 0 0,0 0 2 0 0,0 0 2 0 0,0 0 3 0 0,0 0 3 0 0,0 0 2 0 0,0 0 4 0 0,0 0 9 0 0,0 0 1 0 0,0 0 9 0 0,0 0-1 0 0,0 0 7 0 0,0 7 7055 0 0,1-5-7294 0 0,264 53 9178 0 0,-36-60-7313 0 0,150 6-1506 0 0,-33-4 248 0 0,-24-49-353 0 0,-71 95 179 0 0,95-49 208 0 0,-69 19-580 0 0,-185-27 20 0 0,182-6 48 0 0,-27 71 237 0 0,-28-24-204 0 0,-118 17-30 0 0,120-31 101 0 0,100-10 1186 0 0,-178-31-1245 0 0,0 10-101 0 0,41 18 65 0 0,-52 32 616 0 0,-88-15 776 0 0,-17-6-1276 0 0,-27-14-3752 0 0,-55-18-11562 0 0,23 12 10764 0 0,-20-14-817 0 0,29 14 3995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1T03:42:52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1636 2169 176 0 0,'0'0'237'0'0,"0"0"1"0"0,0 0-2 0 0,0 0-10 0 0,0 0-18 0 0,0 0-15 0 0,0 0-12 0 0,0 0-10 0 0,0 0-9 0 0,-25-33 4183 0 0,80-11-4016 0 0,-30 32-314 0 0,66-36-3 0 0,178-96 16 0 0,-15 18-36 0 0,-9 29 56 0 0,51 3-41 0 0,39-20-34 0 0,-136 39 67 0 0,87-51-48 0 0,-107 21 56 0 0,-23-4-32 0 0,-8-1 63 0 0,-42 18 162 0 0,35-34-218 0 0,-76 54-33 0 0,20-38 21 0 0,-51 62-11 0 0,0-8 24 0 0,3-12-56 0 0,7 3 40 0 0,-14 5 12 0 0,5-6-24 0 0,-19 19 300 0 0,-16 47-236 0 0,0 0 5 0 0,0 0 6 0 0,0 0 2 0 0,0 0 4 0 0,0 0-7 0 0,0 0-2 0 0,0 0 0 0 0,0 0-2 0 0,0 0-5 0 0,0 0-5 0 0,0 0-5 0 0,0 0-6 0 0,0 0-6 0 0,0 0-7 0 0,0 0-7 0 0,0 0-5 0 0,0 0-3 0 0,0 0-3 0 0,0 0-4 0 0,0 0 2 0 0,0 0-2 0 0,0 0-4 0 0,0 0 1 0 0,0 0-4 0 0,0 0-4 0 0,0 0 4 0 0,0 0 5 0 0,0 0 5 0 0,0 0 6 0 0,0 0 6 0 0,0 0 6 0 0,0 0 6 0 0,0 0 7 0 0,0 0 7 0 0,0 0 5 0 0,0 0 4 0 0,0 0-1 0 0,-39 25 550 0 0,-52 50-452 0 0,-49 35-1829 0 0,-20-32-4725 0 0,150-76 5647 0 0,0-2 63 0 0</inkml:trace>
  <inkml:trace contextRef="#ctx0" brushRef="#br0" timeOffset="656.039">4766 203 72 0 0,'-25'-5'10108'0'0,"35"56"-9647"0"0,-5 166-1092 0 0,-10 17-8058 0 0,5-214 7864 0 0</inkml:trace>
  <inkml:trace contextRef="#ctx0" brushRef="#br0" timeOffset="14543.461">1 12 72 0 0,'0'0'273'0'0,"0"0"18"0"0,8 0 634 0 0,-6 0 5535 0 0,-2 0-6353 0 0,0 0-8 0 0,0 0-10 0 0,0 0-5 0 0,30-11 1774 0 0,140 13-1211 0 0,-51-2-710 0 0,37 32 35 0 0,-100-2 9 0 0,17-4 52 0 0,102-71-56 0 0,-80 31 18 0 0,-65 61-89 0 0,-27-45 96 0 0,0 0-1 0 0,-1 0 1 0 0,2 0 0 0 0,-1 0 0 0 0,0-1 0 0 0,0 1 0 0 0,0-1 0 0 0,1 0 0 0 0,-1 0 0 0 0,1 0 0 0 0,-1 0 0 0 0,1-1-1 0 0,-1 0 1 0 0,1 1 0 0 0,-1-1 0 0 0,1 0 0 0 0,-1-1 0 0 0,1 1 0 0 0,-1-1 0 0 0,1 1 0 0 0,-1-1 0 0 0,1 0-1 0 0,-1 0 1 0 0,0-1 0 0 0,1 1 0 0 0,-1-1 0 0 0,0 1 0 0 0,0-1 0 0 0,0 0 0 0 0,0 0 0 0 0,-1-1 0 0 0,1 1 0 0 0,0 0-1 0 0,-1-1 1 0 0,0 0 0 0 0,1 0-2 0 0,56-28-18 0 0,-43 26 16 0 0,29 8-112 0 0,9 51 103 0 0,-46-51 12 0 0,0 0 1 0 0,0-1-1 0 0,0 0 0 0 0,0-1 1 0 0,1 0-1 0 0,-1 0 0 0 0,1 0 1 0 0,-1-1-1 0 0,0-1 0 0 0,1 1 0 0 0,-1-2 1 0 0,0 1-1 0 0,1-1 0 0 0,-1 0 1 0 0,0-1-1 0 0,5-2-1 0 0,67-9 22 0 0,145 21 188 0 0,-174-7 347 0 0,12-13 3923 0 0,-63 11-4647 0 0,-1 1-1 0 0,1-1 1 0 0,0 1 0 0 0,-1-1 0 0 0,1 1-1 0 0,-1-1 1 0 0,1 1 0 0 0,-1 0 0 0 0,1-1 0 0 0,-1 1-1 0 0,0 0 1 0 0,0 0 0 0 0,0 0 0 0 0,0-1 0 0 0,0 1-1 0 0,0 0 1 0 0,0 0 0 0 0,0 0 0 0 0,0 0-1 0 0,-1 1 1 0 0,1-1 0 0 0,0 0 0 0 0,0 0 0 0 0,-1 1-1 0 0,1-1 1 0 0,-1 1 0 0 0,1-1 0 0 0,0 1-1 0 0,-1 0 1 0 0,1-1 0 0 0,-1 1 0 0 0,1 0 0 0 0,-1 0-1 0 0,1 0 1 0 0,-1 0 0 0 0,1 0 0 0 0,-1 1-1 0 0,1-1 1 0 0,-1 0 0 0 0,1 1 0 0 0,-1-1 167 0 0,-125 16-7625 0 0,101-7 6607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7:37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12 308 0 0,'-16'-11'4125'0'0,"-3"21"14409"0"0,14 3-16054 0 0,0 2-5148 0 0,-176 309 5347 0 0,69-140-1999 0 0,64-104-417 0 0,61-101-1902 0 0,13-48-4656 0 0,1 0-4979 0 0,-9 44 5483 0 0,4 6 5041 0 0,-21 18 1024 0 0,1 0 0 0 0,0 0 0 0 0,-1 0 0 0 0,1 0 0 0 0,0 1 1 0 0,0-1-1 0 0,0 1 0 0 0,0 0 0 0 0,0-1 0 0 0,-1 1 1 0 0,1 0-1 0 0,0 0 0 0 0,0 0 0 0 0,0 0 0 0 0,0 0 0 0 0,0 1 1 0 0,0-1-1 0 0,0 1 0 0 0,0-1 0 0 0,-1 1 0 0 0,1-1 1 0 0,0 1-1 0 0,0 0 0 0 0,-1 0 0 0 0,1 0 0 0 0,0 0 1 0 0,-1 0-1 0 0,1 1 0 0 0,-1-1 0 0 0,0 0 0 0 0,1 1 0 0 0,-1-1 1 0 0,0 1-1 0 0,0-1 0 0 0,0 1 0 0 0,0-1 0 0 0,0 1 1 0 0,0 0-1 0 0,0 0 0 0 0,0-1 0 0 0,-1 1 0 0 0,1 0 0 0 0,-1 0 1 0 0,0 0-1 0 0,1 0-274 0 0,28 129 8245 0 0,-38 78-3912 0 0,7-188-4057 0 0,-30 169 739 0 0,31-160-1300 0 0,10-45-672 0 0,-2-14 627 0 0,12-53-636 0 0,2 1 0 0 0,5 0 1 0 0,2 3-1 0 0,5 0 0 0 0,4-1 966 0 0,-37 77 12 0 0,0 0 1 0 0,0 0-1 0 0,1 0 1 0 0,-1 0-1 0 0,1 0 1 0 0,-1 0-1 0 0,1 0 1 0 0,0 0-1 0 0,0 0 1 0 0,0 0-1 0 0,0 0 1 0 0,0 0-1 0 0,0 1 1 0 0,0-1-1 0 0,1 0 1 0 0,-1 1-1 0 0,1-1 1 0 0,-1 1-1 0 0,1 0 1 0 0,-1-1-1 0 0,1 1 1 0 0,0 0-1 0 0,0 0 1 0 0,0 0-1 0 0,0 0 1 0 0,-1 0-1 0 0,1 1 1 0 0,0-1-1 0 0,0 0 1 0 0,1 1-1 0 0,-1 0 1 0 0,0-1-1 0 0,0 1 1 0 0,0 0-1 0 0,0 0 1 0 0,0 0-1 0 0,0 0 0 0 0,0 1 1 0 0,0-1-1 0 0,0 0 1 0 0,0 1-1 0 0,0 0 1 0 0,0-1-1 0 0,0 1 1 0 0,0 0-1 0 0,0 0 1 0 0,0 0-1 0 0,0 0 1 0 0,0 1-13 0 0,85 142 584 0 0,-44-110-592 0 0,11 94 1183 0 0,-53-124-1124 0 0,-1 0 0 0 0,0 0 0 0 0,0-1 0 0 0,-1 1 0 0 0,1 0 1 0 0,-1 0-1 0 0,0 0 0 0 0,0 0 0 0 0,0 0 0 0 0,0-1 0 0 0,-1 1 1 0 0,1-1-1 0 0,-1 1 0 0 0,0-1 0 0 0,0 1 0 0 0,-1-1 0 0 0,1 0 0 0 0,-1 0 1 0 0,1 0-1 0 0,-1 0 0 0 0,0-1 0 0 0,0 1 0 0 0,0-1 0 0 0,0 1 0 0 0,-1-1 1 0 0,1 0-1 0 0,-1-1 0 0 0,1 1 0 0 0,-1 0 0 0 0,1-1 0 0 0,-1 0 0 0 0,0 0 1 0 0,0 0-1 0 0,0 0 0 0 0,-2-1-51 0 0,-1 2-147 0 0,0-1 1 0 0,-1 0-1 0 0,1 0 0 0 0,0-1 1 0 0,0 0-1 0 0,-1 0 0 0 0,1-1 1 0 0,0 0-1 0 0,0 0 0 0 0,0-1 1 0 0,0 0-1 0 0,0 0 0 0 0,0-1 1 0 0,0 1-1 0 0,0-2 0 0 0,1 1 1 0 0,0-1-1 0 0,0 0 0 0 0,0 0 1 0 0,0 0-1 0 0,0-1 0 0 0,1 0 1 0 0,0 0-1 0 0,0 0 0 0 0,0-1 1 0 0,1 0-1 0 0,0 0 0 0 0,0 0 1 0 0,0 0-1 0 0,1-1 0 0 0,0 1 1 0 0,0-1-1 0 0,0-1 147 0 0,3 4 87 0 0,0 1 0 0 0,0 0 0 0 0,0 0 0 0 0,1-1 0 0 0,-1 1-1 0 0,1 0 1 0 0,0 0 0 0 0,0 0 0 0 0,0 0 0 0 0,0 0 0 0 0,0 0 0 0 0,1 0 0 0 0,-1 0 0 0 0,1 0-1 0 0,0 1 1 0 0,0-1 0 0 0,0 1 0 0 0,0-1 0 0 0,0 1 0 0 0,1 0 0 0 0,-1 0 0 0 0,1 0 0 0 0,-1 0-1 0 0,1 0 1 0 0,0 1 0 0 0,0-1 0 0 0,0 1 0 0 0,0-1 0 0 0,0 1 0 0 0,0 0 0 0 0,0 0 0 0 0,2 0-87 0 0,107-25 2721 0 0,58 17-1692 0 0,-155-12-11874 0 0,-6-20 3872 0 0,-4 15 3317 0 0,5-6 445 0 0,-5 15 1950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7:38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1 24 0 0,'10'15'6399'0'0,"-18"42"5354"0"0,-14 1-6283 0 0,-85 93-4850 0 0,32-97-6721 0 0,71-52 5429 0 0,1 0 0 0 0,-1 0 0 0 0,0-1 0 0 0,0 0 0 0 0,0 1 0 0 0,1-1 0 0 0,-1 0 0 0 0,0-1 0 0 0,-1 1 1 0 0,1-1-1 0 0,0 0 0 0 0,0 0 0 0 0,0 0 0 0 0,0 0 0 0 0,0-1 0 0 0,0 0 0 0 0,0 0 0 0 0,0 0 0 0 0,0 0 0 0 0,0 0 0 0 0,-1-2 672 0 0,-4-9-2557 0 0,8 3 1560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7:3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1 444 0 0,'120'113'20758'0'0,"-109"-101"-18660"0"0,46 32 2844 0 0,-56-43-5121 0 0,-1-1-87 0 0,0 0-96 0 0,0 0-137 0 0,-57 39-14190 0 0,-40 33 3545 0 0,86-59 10265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7:38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0 152 0 0,'0'8'565'0'0,"-1"-5"-158"0"0,1 0 1 0 0,-1 0-1 0 0,1 0 1 0 0,0 0-1 0 0,0 0 0 0 0,1 0 1 0 0,-1 0-1 0 0,1 0 0 0 0,-1 0 1 0 0,1 0-1 0 0,0 0 1 0 0,0-1-1 0 0,0 1 0 0 0,0 0 1 0 0,1 0-1 0 0,-1-1 1 0 0,1 1-1 0 0,0-1 0 0 0,0 1 1 0 0,0-1-1 0 0,0 0 1 0 0,0 1-1 0 0,0-1 0 0 0,0 0 1 0 0,3 1-408 0 0,57 22 7897 0 0,9-15-3743 0 0,17 5-1916 0 0,-86-14-2208 0 0,0 0 0 0 0,0 0 0 0 0,-1 0-1 0 0,1 1 1 0 0,0-1 0 0 0,-1 0 0 0 0,1 1 0 0 0,-1-1 0 0 0,1 1 0 0 0,-1-1 0 0 0,0 1-1 0 0,1 0 1 0 0,-1-1 0 0 0,0 1 0 0 0,0 0 0 0 0,0 0 0 0 0,0 0 0 0 0,-1 0 0 0 0,1 0-1 0 0,-1 0 1 0 0,1 0 0 0 0,-1 0 0 0 0,1 0 0 0 0,-1 0 0 0 0,0 0 0 0 0,0 0-1 0 0,0 0 1 0 0,0 0 0 0 0,-1 1 0 0 0,1-1 0 0 0,0 0 0 0 0,-1 0 0 0 0,0 0 0 0 0,1 0-1 0 0,-1 0 1 0 0,0 0 0 0 0,0-1 0 0 0,0 1 0 0 0,0 0 0 0 0,0 0 0 0 0,-1-1 0 0 0,1 1-1 0 0,-1 0-29 0 0,-57 79 157 0 0,-38-3-1798 0 0,95-75 1392 0 0,-1-1-1 0 0,0-1 1 0 0,1 1 0 0 0,-1 0-1 0 0,0-1 1 0 0,0 1 0 0 0,0-1-1 0 0,0 0 1 0 0,-1 0 0 0 0,1 0-1 0 0,0-1 1 0 0,0 1 0 0 0,0-1-1 0 0,-1 1 1 0 0,1-1 0 0 0,0 0-1 0 0,-1-1 1 0 0,1 1 0 0 0,0 0 0 0 0,0-1-1 0 0,0 0 1 0 0,-1 0 0 0 0,1 0-1 0 0,0 0 1 0 0,0 0 0 0 0,0 0-1 0 0,0-1 1 0 0,0 0 0 0 0,1 1-1 0 0,-1-1 1 0 0,0 0 0 0 0,1-1-1 0 0,0 1 1 0 0,-1 0 0 0 0,1-1-1 0 0,-1 0 250 0 0,-23-82-6504 0 0,22-6 3821 0 0,4 85 2623 0 0,-25 54 9973 0 0,3 96-4057 0 0,22-143-6026 0 0,1 1 0 0 0,0-1 0 0 0,0 1 0 0 0,0-1 0 0 0,0 1 0 0 0,0-1 0 0 0,0 0 0 0 0,0 1 0 0 0,0-1 0 0 0,1 0 0 0 0,-1 0 0 0 0,1 0 0 0 0,-1 0-1 0 0,0 0 1 0 0,1 0 0 0 0,-1 0 0 0 0,1 0 0 0 0,0-1 0 0 0,-1 1 0 0 0,1-1 0 0 0,0 1 0 0 0,-1-1 0 0 0,1 0 0 0 0,0 1 0 0 0,0-1 0 0 0,-1 0 0 0 0,1 0 0 0 0,0 0 0 0 0,0 0-1 0 0,-1-1 1 0 0,1 1 0 0 0,0 0 0 0 0,-1-1 0 0 0,1 1 0 0 0,0-1 0 0 0,-1 0 0 0 0,1 1 0 0 0,-1-1 0 0 0,1 0 0 0 0,-1 0 0 0 0,2-1 170 0 0,66-38-7476 0 0,26-39 448 0 0,-75 62 6103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8:00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1 424 72 0 0,'0'0'253'0'0,"19"0"2023"0"0,-14-1 2088 0 0,2-14-1177 0 0,0 11 9439 0 0,-6 4-12513 0 0,28-11 1987 0 0,279-161-202 0 0,-278 146-2907 0 0,-63 19-7574 0 0,-31 0-2782 0 0,27-8 6558 0 0,31 9 3994 0 0</inkml:trace>
  <inkml:trace contextRef="#ctx0" brushRef="#br0" timeOffset="249.941">234 105 380 0 0,'3'-1'-517'0'0,"14"-2"1712"0"0,27 6 16015 0 0,-35 11-14123 0 0,-2 28-2612 0 0,-2-1-1 0 0,-2 1 1 0 0,-2 0-1 0 0,-1 0 0 0 0,-3-1 1 0 0,-3 20-475 0 0,-1 20 361 0 0,-32 242 864 0 0,29-263-1122 0 0,-30-93-9480 0 0,35 23 8136 0 0,1 1 0 0 0,0-1 1 0 0,0 0-1 0 0,1-1 0 0 0,0 1 0 0 0,1 0 1 0 0,0-1-1 0 0,1 1 0 0 0,0-1 1 0 0,1 0-1 0 0,0 1 0 0 0,1-6 1241 0 0,-1-2-985 0 0</inkml:trace>
  <inkml:trace contextRef="#ctx0" brushRef="#br0" timeOffset="432.78">214 517 212 0 0,'-7'-2'11004'0'0,"-6"31"-4423"0"0,-11 35-1575 0 0,-4 13-2978 0 0,8-22-3207 0 0,15-53-9021 0 0,-1-31 4184 0 0,19-29 169 0 0,-5 43 4798 0 0</inkml:trace>
  <inkml:trace contextRef="#ctx0" brushRef="#br0" timeOffset="615.431">301 437 544 0 0,'139'35'20396'0'0,"-92"-10"-14736"0"0,29 10-5084 0 0,-75-35-1007 0 0,1 0-1 0 0,-1 0 1 0 0,0 0-1 0 0,1 0 1 0 0,-1 0-1 0 0,0 0 1 0 0,0-1-1 0 0,1 1 1 0 0,-1 0-1 0 0,0-1 0 0 0,0 1 1 0 0,0-1-1 0 0,0 1 1 0 0,1-1-1 0 0,-1 0 1 0 0,0 0-1 0 0,0 1 1 0 0,0-1-1 0 0,0 0 1 0 0,-1 0-1 0 0,1 0 0 0 0,0 0 1 0 0,0 0-1 0 0,0 0 1 0 0,-1 0-1 0 0,1 0 1 0 0,-1 0-1 0 0,1 0 1 0 0,-1-1-1 0 0,1 1 1 0 0,-1 0-1 0 0,1 0 0 0 0,-1-1 1 0 0,0 1-1 0 0,0 0 1 0 0,0 0-1 0 0,0-1 1 0 0,0 1-1 0 0,0 0 1 0 0,0 0-1 0 0,0-1 1 0 0,0 1-1 0 0,-1 0 0 0 0,1 0 1 0 0,0-1-1 0 0,-1 1 1 0 0,1 0 431 0 0,-5-25-5217 0 0,4 17 4036 0 0</inkml:trace>
  <inkml:trace contextRef="#ctx0" brushRef="#br0" timeOffset="896.803">680 221 648 0 0,'103'-104'19229'0'0,"-51"64"-13605"0"0,13-11-3499 0 0,-20 26-7565 0 0,-44 24 3906 0 0,-1 1-162 0 0,0 0-143 0 0,0 0-86 0 0,-5 14-5691 0 0,-10 9 2873 0 0,11-18 3523 0 0,-1 1 243 0 0</inkml:trace>
  <inkml:trace contextRef="#ctx0" brushRef="#br0" timeOffset="3239.807">840 98 328 0 0,'-18'8'12659'0'0,"4"10"-5275"0"0,3 14-3396 0 0,0 18-2886 0 0,6-26-271 0 0,0-1-798 0 0,-53 203 247 0 0,5-81-5896 0 0,25-120-4683 0 0,38-57 4723 0 0,33-49 2083 0 0,16 11 3452 0 0,29-2 3522 0 0,56-12 6347 0 0,64 8 1984 0 0,-267 102-24063 0 0,-22-22 4059 0 0,27-12 5864 0 0,50 7 1737 0 0,-7-1 1820 0 0,2 12 9858 0 0,8 3-11325 0 0,1 8 3499 0 0,0-21-3213 0 0,0 11 3282 0 0,0 29-1188 0 0,10 18-1053 0 0,-5 149-810 0 0,5-63-278 0 0,-1-81 154 0 0,-18 26-106 0 0,9-88-45 0 0,-10 10 47 0 0,10-9-50 0 0,0 52 2 0 0,0-53-7 0 0,0-1 1 0 0,0 60 71 0 0,0-59-61 0 0,0-1-3 0 0,0 0-1 0 0,0 3-4 0 0,0-2 3 0 0,0-1 2 0 0,0 2-4 0 0,0-2-2 0 0,0 0 4 0 0,0 0 3 0 0,0 0 2 0 0,0 0 1 0 0,5 98 291 0 0,-1 48-1962 0 0,-13-34-5255 0 0,-6 84-9213 0 0,15-178 14990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9:11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0 118 280 0 0,'8'2'-829'0'0,"-2"5"8347"0"0,3 1 3061 0 0,3-5-9765 0 0,157-19 1966 0 0,-82 16-2751 0 0,49-4 1 0 0,-20 30-200 0 0,-86-21 165 0 0,-1-2 0 0 0,1 0 0 0 0,-1-2 0 0 0,1-2 0 0 0,0 0 0 0 0,0-2 0 0 0,-1-2 0 0 0,1 0 5 0 0,-21 4-9 0 0,180-34-196 0 0,39-13 218 0 0,-14 61 30 0 0,-15 28-129 0 0,-162-36 88 0 0,134-7 23 0 0,42-16-113 0 0,0-34 55 0 0,-196 49 8 0 0,155-1 14 0 0,-61 26-36 0 0,22 11-69 0 0,-76-40 168 0 0,-57 7-56 0 0,0 0 0 0 0,1 0 1 0 0,90 24 31 0 0,-62-22 928 0 0,-41-14-2403 0 0,-49-21-6667 0 0,-76-24-2485 0 0,105 48 9428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9:26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1741 808 180 0 0,'0'0'185'0'0,"0"0"-11"0"0,0 0-10 0 0,0 0-8 0 0,0 0-5 0 0,0 0-10 0 0,0 0-5 0 0,0 0-3 0 0,0 0-1 0 0,0 0 2 0 0,0 0 8 0 0,0 0 2 0 0,0 0 2 0 0,0 0 8 0 0,0 0 3 0 0,0 0 3 0 0,0 0 4 0 0,0 0 3 0 0,0 0 1 0 0,0 0-4 0 0,0 0-5 0 0,0 0-6 0 0,0 0-5 0 0,0 0-6 0 0,0 0-13 0 0,0 0-10 0 0,0 0-9 0 0,0 0-8 0 0,0 0-14 0 0,0 0-12 0 0,0 0-12 0 0,0 0-12 0 0,0 0-14 0 0,0 0-2 0 0,0 0-5 0 0,0 0-6 0 0,0 0-1 0 0,0 0 1 0 0,0 0 2 0 0,0 0 2 0 0,0 0 3 0 0,0 0 3 0 0,0 0 3 0 0,0 0 8 0 0,0 0 3 0 0,0 0 4 0 0,0 0 6 0 0,0 0 4 0 0,0 0 3 0 0,0 0 8 0 0,0 0 2 0 0,0 0-1 0 0,0 0-5 0 0,0 0 1 0 0,0 0-4 0 0,0 0-6 0 0,0 0-5 0 0,0 0-3 0 0,0 0-3 0 0,0 0-8 0 0,0 0 2 0 0,49-7 659 0 0,52 40-386 0 0,-4 27-309 0 0,-9 24-4 0 0,-36-23-100 0 0,-13 2 80 0 0,-15-15 16 0 0,2 17 24 0 0,1 4-5 0 0,-16-35 22 0 0,4 12-69 0 0,8 23 20 0 0,-8-10 7 0 0,-5 5-23 0 0,-5 18 102 0 0,-5-81-53 0 0,-15-10-5801 0 0,15 9 5025 0 0</inkml:trace>
  <inkml:trace contextRef="#ctx0" brushRef="#br0" timeOffset="609.079">2221 1495 196 0 0,'0'0'328'0'0,"0"0"20"0"0,0 0 21 0 0,0 0 5 0 0,0 0-4 0 0,0 0-17 0 0,0 0-19 0 0,0 0-21 0 0,0 0-21 0 0,0 0-18 0 0,0 0-11 0 0,0 0-15 0 0,0 0-16 0 0,0 0-12 0 0,0 0-15 0 0,0 0-10 0 0,0 0-11 0 0,0 0-15 0 0,0 0-10 0 0,0 0-10 0 0,0 0-9 0 0,0 0-14 0 0,0 0-16 0 0,0 0-14 0 0,0 0-12 0 0,0 0-12 0 0,0 0-8 0 0,0 0-12 0 0,0 0-8 0 0,0 0-8 0 0,0 0-10 0 0,0 0 2 0 0,0 0 4 0 0,0 0 1 0 0,0 0 7 0 0,0 0 9 0 0,0 0 10 0 0,0 0 10 0 0,0 0 15 0 0,0 0 11 0 0,15 13 2884 0 0,19 48 625 0 0,-5 75-1716 0 0,-29-135-1809 0 0,0 1-1 0 0,0 0 1 0 0,0 0-1 0 0,1 0 0 0 0,-1-1 1 0 0,0 1-1 0 0,1 0 1 0 0,-1 0-1 0 0,1-1 1 0 0,-1 1-1 0 0,1 0 0 0 0,0-1 1 0 0,0 1-1 0 0,-1 0 1 0 0,1-1-1 0 0,1 0 1 0 0,-1 1-1 0 0,0-1 0 0 0,0 1 1 0 0,0-1-1 0 0,1 0 1 0 0,-1 0-1 0 0,1 0 0 0 0,-1 0 1 0 0,1 0-1 0 0,-1 0 1 0 0,1 0-1 0 0,-1 0 1 0 0,1-1-1 0 0,0 1 0 0 0,-1 0 1 0 0,1-1-1 0 0,0 0 1 0 0,0 1-1 0 0,0-1 0 0 0,-1 0 1 0 0,1 0-1 0 0,0 0 1 0 0,0 0-1 0 0,0 0 1 0 0,-1-1-1 0 0,1 1 0 0 0,0 0 1 0 0,0-1-1 0 0,-1 1 1 0 0,1-1-1 0 0,0 0 0 0 0,-1 1 1 0 0,1-1-1 0 0,-1 0 1 0 0,1 0-1 0 0,0-1-78 0 0,92-71 4461 0 0,-49 4-5366 0 0,0 2-5332 0 0,87-103-9192 0 0,-113 148 14328 0 0</inkml:trace>
  <inkml:trace contextRef="#ctx0" brushRef="#br0" timeOffset="5271.589">3894 698 168 0 0,'0'0'267'0'0,"0"0"11"0"0,0 0 4 0 0,0 0-8 0 0,0 0-16 0 0,0 0-12 0 0,0 0-15 0 0,0 0-4 0 0,0 0-7 0 0,0 0-8 0 0,0 0-7 0 0,0 0-2 0 0,0 0-7 0 0,0 0-8 0 0,0 0-7 0 0,0 0-5 0 0,0 0-4 0 0,0 0-3 0 0,0 0 1 0 0,0 0-5 0 0,0 0-1 0 0,0 0 0 0 0,0 0-4 0 0,0 0 0 0 0,0 0-2 0 0,0 0 3 0 0,0 0-2 0 0,0 0 4 0 0,0 0 5 0 0,0 0 1 0 0,0 0 7 0 0,0 0 7 0 0,0 0 5 0 0,0 0-2 0 0,0 0-4 0 0,0 0-2 0 0,0 0 2 0 0,0 0-4 0 0,0 0-4 0 0,0 0-8 0 0,0 0-2 0 0,0 0-2 0 0,0 0-5 0 0,0 0-4 0 0,0 0-2 0 0,0 0-4 0 0,0 0-6 0 0,-45 29 2907 0 0,-21 47-3079 0 0,-37 62-38 0 0,40-77 7 0 0,-25 30 105 0 0,30-1-103 0 0,-3 19 24 0 0,45-59 75 0 0,2-2-71 0 0,-6 7 56 0 0,6-14-23 0 0,-1 15 162 0 0,-4-9-81 0 0,5-38-1384 0 0,-16-42-8243 0 0,25 28 8762 0 0</inkml:trace>
  <inkml:trace contextRef="#ctx0" brushRef="#br0" timeOffset="5568.308">3191 1484 196 0 0,'0'0'78'0'0,"1"0"-1"0"0,-1 1 1 0 0,0-1 0 0 0,1 0-1 0 0,-1 0 1 0 0,1 1 0 0 0,-1-1-1 0 0,1 0 1 0 0,-1 0-1 0 0,1 0 1 0 0,-1 0 0 0 0,1 0-1 0 0,-1 0 1 0 0,1 0 0 0 0,-1 0-1 0 0,1 0 1 0 0,-1 0 0 0 0,1 0-1 0 0,-1 0 1 0 0,1 0-1 0 0,-1-1 1 0 0,1 1 0 0 0,-1 0-1 0 0,1 0 1 0 0,-1 0 0 0 0,1-1-1 0 0,-1 1 1 0 0,0 0 0 0 0,1 0-1 0 0,-1-1 1 0 0,1 1 0 0 0,-1 0-1 0 0,0-1 1 0 0,1 1-1 0 0,-1-1 1 0 0,0 1 0 0 0,0 0-1 0 0,1-1 1 0 0,-1 1 0 0 0,0-1-1 0 0,0 1 1 0 0,1-1 0 0 0,-1 1-1 0 0,0-1 1 0 0,0 1 0 0 0,0-1-1 0 0,0 1 1 0 0,0-1-1 0 0,0 1 1 0 0,0-1 0 0 0,0 1-1 0 0,0-1 1 0 0,0 1 0 0 0,0-1-1 0 0,0 1 1 0 0,0-1 0 0 0,0 1-1 0 0,-1-1 1 0 0,1 1-1 0 0,0-1 1 0 0,0 1 0 0 0,-1-1-78 0 0,23 37 2122 0 0,-5 20-190 0 0,-16-49-1670 0 0,0 0 1 0 0,0 1-1 0 0,1-1 0 0 0,0 0 0 0 0,0 0 0 0 0,1 0 0 0 0,-1-1 1 0 0,2 1-1 0 0,-1-1 0 0 0,1 1 0 0 0,0-1 0 0 0,0 0 1 0 0,0-1-1 0 0,1 1 0 0 0,0-1 0 0 0,0 1 0 0 0,4 1-262 0 0,-4-7 97 0 0,0 0-1 0 0,-1-1 0 0 0,1 0 1 0 0,0 0-1 0 0,0 0 0 0 0,-1 0 1 0 0,1-1-1 0 0,-1 0 0 0 0,1 0 1 0 0,-1 0-1 0 0,0 0 1 0 0,0-1-1 0 0,0 0 0 0 0,0 0 1 0 0,0 0-1 0 0,-1 0 0 0 0,1 0 1 0 0,-1-1-1 0 0,0 0 0 0 0,0 1 1 0 0,2-5-97 0 0,7-6 146 0 0,50-66-1197 0 0,-13-9-5668 0 0,-22 24-241 0 0,-27 56 6135 0 0</inkml:trace>
  <inkml:trace contextRef="#ctx0" brushRef="#br0" timeOffset="10011.334">1 181 28 0 0,'22'10'12966'0'0,"-15"-6"-12587"0"0,45 16 3803 0 0,-45-10-11141 0 0,-25 9 965 0 0,6-7 2889 0 0,7-6 2124 0 0</inkml:trace>
  <inkml:trace contextRef="#ctx0" brushRef="#br0" timeOffset="10276.898">54 378 80 0 0,'-22'27'4352'0'0,"19"57"-3559"0"0,4-66 71 0 0,-2 53 4078 0 0,2-71-4599 0 0,-1 0-43 0 0,0 0-44 0 0,0 0-39 0 0,0 0-40 0 0,0 0-47 0 0,0 0-51 0 0,0 0-70 0 0,0 0-89 0 0,0 0-112 0 0,0 0-132 0 0,0 0-140 0 0,0 0-154 0 0,0 0-148 0 0,-15-29-6196 0 0,16 15 5124 0 0,3 9 1040 0 0</inkml:trace>
  <inkml:trace contextRef="#ctx0" brushRef="#br0" timeOffset="10745.542">185 382 244 0 0,'-2'1'6697'0'0,"3"68"-6601"0"0,9 50-44 0 0,-10-118-26 0 0,14-56 295 0 0,-12 49-455 0 0,-1 0 0 0 0,1 0 0 0 0,1 0 0 0 0,-1 0 0 0 0,1 0 0 0 0,0 0 0 0 0,1 0 0 0 0,-1 1 0 0 0,1 0 0 0 0,0 0-1 0 0,0 0 1 0 0,1 0 0 0 0,-1 0 0 0 0,1 1 0 0 0,0 0 0 0 0,0 0 0 0 0,1 0 0 0 0,4-2 134 0 0,-8 8 278 0 0,0 0 0 0 0,0 0 1 0 0,0 0-1 0 0,0 0 0 0 0,-1 0 0 0 0,1 0 0 0 0,0 0 0 0 0,-1 1 1 0 0,1-1-1 0 0,-1 0 0 0 0,0 1 0 0 0,0-1 0 0 0,0 1 0 0 0,0 0 1 0 0,0-1-1 0 0,-1 1 0 0 0,1 0 0 0 0,-1-1 0 0 0,0 1 0 0 0,0 0 1 0 0,0 0-1 0 0,0-1 0 0 0,0 1 0 0 0,0 0 0 0 0,-1-1 0 0 0,1 1 1 0 0,-1 0-1 0 0,0-1 0 0 0,0 1 0 0 0,0 0 0 0 0,0-1 0 0 0,0 1 0 0 0,-1-1 1 0 0,0 1-279 0 0,2 40 1572 0 0,0-18-3669 0 0,-5-30-8254 0 0,9-17 7654 0 0,-4 14 2001 0 0</inkml:trace>
  <inkml:trace contextRef="#ctx0" brushRef="#br0" timeOffset="11229.793">364 376 224 0 0,'69'-52'8392'0'0,"-23"22"-6625"0"0,32-31-3134 0 0,-81 3-6516 0 0,-7 28 7787 0 0,-15 43 4039 0 0,35 102-3929 0 0,19 320 1789 0 0,-24-66 25 0 0,0-259-1580 0 0,0-104-2653 0 0,-1-40 19 0 0,-4-43-555 0 0,0 53 2276 0 0</inkml:trace>
  <inkml:trace contextRef="#ctx0" brushRef="#br0" timeOffset="11745.475">553 315 72 0 0,'0'0'367'0'0,"0"0"36"0"0,0 0 37 0 0,0 0 33 0 0,0 0 18 0 0,0 0 11 0 0,0 0 2 0 0,30 0 4254 0 0,-19-4-4480 0 0,-1 1 0 0 0,1 0 0 0 0,0 1 0 0 0,0 0 0 0 0,-1 1 0 0 0,1 0 0 0 0,0 1 0 0 0,0 0 0 0 0,0 1 0 0 0,0 0 0 0 0,0 1 0 0 0,0 0 0 0 0,2 1-278 0 0,-12 1 12 0 0,0 1 1 0 0,0-1-1 0 0,-1 1 1 0 0,0-1-1 0 0,0 0 1 0 0,0 1-1 0 0,0-1 1 0 0,-1 1-1 0 0,0-1 1 0 0,0 0-1 0 0,0 1 1 0 0,0-1 0 0 0,-1 0-1 0 0,0 0 1 0 0,0 0-1 0 0,0 0 1 0 0,0 0-1 0 0,0 0 1 0 0,-1-1-1 0 0,0 1 1 0 0,1-1-1 0 0,-1 0 1 0 0,-1 1-13 0 0,-98 114 3495 0 0,107-179-15175 0 0,4 43 9480 0 0,-8 10 1281 0 0</inkml:trace>
  <inkml:trace contextRef="#ctx0" brushRef="#br0" timeOffset="12143.67">786 304 176 0 0,'0'16'5782'0'0,"-4"72"-1367"0"0,3 45-2524 0 0,1-132-1914 0 0,1 0 1 0 0,-1 0-1 0 0,0 0 1 0 0,1 0-1 0 0,-1-1 1 0 0,0 1-1 0 0,1 0 0 0 0,-1 0 1 0 0,1 0-1 0 0,0 0 1 0 0,-1-1-1 0 0,1 1 1 0 0,0 0-1 0 0,-1-1 1 0 0,1 1-1 0 0,0-1 0 0 0,0 1 1 0 0,-1 0-1 0 0,1-1 1 0 0,0 0-1 0 0,0 1 1 0 0,0-1-1 0 0,0 1 1 0 0,0-1-1 0 0,0 0 1 0 0,-1 0-1 0 0,1 0 0 0 0,0 1 1 0 0,0-1-1 0 0,0 0 1 0 0,0 0-1 0 0,0 0 1 0 0,0 0-1 0 0,0-1 1 0 0,0 1-1 0 0,0 0 1 0 0,0 0-1 0 0,0 0 0 0 0,0-1 1 0 0,0 1-1 0 0,0-1 1 0 0,-1 1-1 0 0,1-1 1 0 0,0 1-1 0 0,0-1 1 0 0,0 1-1 0 0,-1-1 1 0 0,1 1-1 0 0,0-1 0 0 0,-1 0 1 0 0,1 0-1 0 0,0 1 1 0 0,-1-1-1 0 0,1 0 1 0 0,-1 0-1 0 0,1 0 1 0 0,-1 0-1 0 0,0 1 1 0 0,1-1-1 0 0,-1 0 0 0 0,0 0 1 0 0,0 0-1 0 0,1 0 1 0 0,-1 0-1 0 0,0 0 1 0 0,0 0 22 0 0,76-234-7844 0 0,-55 139 8250 0 0,-21 95-100 0 0,0 1 40 0 0,-15 44 4427 0 0,24 135 2870 0 0,-7-169-4982 0 0,-1 1-3516 0 0,-1-11 312 0 0,1 0-1 0 0,-1 0 1 0 0,1 0 0 0 0,-1 0-1 0 0,0 0 1 0 0,1-1 0 0 0,-1 1-1 0 0,0 0 1 0 0,1 0-1 0 0,-1 0 1 0 0,1 0 0 0 0,-1 0-1 0 0,0 0 1 0 0,1 0 0 0 0,-1 0-1 0 0,0 1 1 0 0,1-1-1 0 0,-1 0 1 0 0,1 0 0 0 0,-1 0-1 0 0,0 0 1 0 0,1 0-1 0 0,-1 0 1 0 0,0 1 0 0 0,1-1-1 0 0,-1 0 1 0 0,0 0 0 0 0,0 1-1 0 0,1-1 1 0 0,-1 0-1 0 0,0 0 1 0 0,1 1 543 0 0,-1-8-748 0 0</inkml:trace>
  <inkml:trace contextRef="#ctx0" brushRef="#br0" timeOffset="12377.99">1009 339 236 0 0,'58'-46'9909'0'0,"31"7"-4457"0"0,6 25-5908 0 0,-89 15-2074 0 0,-11-2-9544 0 0,-6-3 12232 0 0,2 2-809 0 0</inkml:trace>
  <inkml:trace contextRef="#ctx0" brushRef="#br0" timeOffset="12549.823">1145 79 236 0 0,'-16'17'8329'0'0,"7"64"-1782"0"0,21 47-1100 0 0,-8-99-4255 0 0,-4-22-1088 0 0,1-1 0 0 0,0 0 0 0 0,1 0-1 0 0,0 1 1 0 0,-1-1 0 0 0,2 0 0 0 0,-1 0 0 0 0,1 0 0 0 0,0-1 0 0 0,0 1 0 0 0,1-1 0 0 0,-1 0 0 0 0,1 1 0 0 0,0-2 0 0 0,1 1 0 0 0,-1 0 0 0 0,1-1 0 0 0,0 0 0 0 0,0 0 0 0 0,0 0 0 0 0,1-1 0 0 0,4 3-104 0 0,-5-7-873 0 0,0-1 1 0 0,-1 0-1 0 0,1 0 1 0 0,-1 0 0 0 0,0-1-1 0 0,0 1 1 0 0,0-1-1 0 0,0 0 1 0 0,0 0 0 0 0,0 0-1 0 0,-1-1 1 0 0,1 0-1 0 0,-1 1 1 0 0,0-1 0 0 0,0 0-1 0 0,-1 0 1 0 0,1 0 0 0 0,-1-1-1 0 0,0 1 1 0 0,0-1-1 0 0,0 1 1 0 0,0-4 872 0 0,7-8-2162 0 0,-3 4 835 0 0,3-3 207 0 0</inkml:trace>
  <inkml:trace contextRef="#ctx0" brushRef="#br0" timeOffset="13163.579">1470 369 232 0 0,'21'5'13036'0'0,"-13"-3"-11421"0"0,55 1 6636 0 0,-6 0-7625 0 0,-56-3-889 0 0,-1 0-97 0 0,0 0-104 0 0,0 0-108 0 0,0 0-146 0 0,0 0-160 0 0,0 0-174 0 0,0 0-173 0 0,0 0-173 0 0,0 0-159 0 0,0 0-99 0 0,0 0-47 0 0,0 0 4 0 0,0 0 38 0 0,0-6-2832 0 0,0-10 2136 0 0,0 10 1377 0 0</inkml:trace>
  <inkml:trace contextRef="#ctx0" brushRef="#br0" timeOffset="13413.485">1794 31 460 0 0,'0'0'591'0'0,"0"0"61"0"0,0 0 85 0 0,-4 25 4257 0 0,14 175 3737 0 0,-3-118-7379 0 0,0 6-2246 0 0,3-1-4916 0 0,0-18-3812 0 0,-6-64 8667 0 0</inkml:trace>
  <inkml:trace contextRef="#ctx0" brushRef="#br0" timeOffset="14303.9">4010 20 184 0 0,'0'0'384'0'0,"0"0"41"0"0,35 4 9082 0 0,13-4 2601 0 0,-32 0-11794 0 0,1 0-5312 0 0,-32 19-5052 0 0,6-7 5814 0 0,-1-6 1643 0 0,6-3 1624 0 0</inkml:trace>
  <inkml:trace contextRef="#ctx0" brushRef="#br0" timeOffset="14585.243">4122 190 48 0 0,'-4'47'9520'0'0,"-9"27"-7220"0"0,5-29-1977 0 0,7-43-548 0 0,-6 52-982 0 0,6-30-5920 0 0,20-49 4254 0 0,-14 14 2302 0 0</inkml:trace>
  <inkml:trace contextRef="#ctx0" brushRef="#br0" timeOffset="14872.919">4335 188 164 0 0,'-24'79'6073'0'0,"-5"64"-307"0"0,53-165-7711 0 0,77-160-5623 0 0,-54 141 8766 0 0,-15 55 3695 0 0,-27 99 4438 0 0,-11-56-6097 0 0,-3-21-1894 0 0,6-34-4838 0 0,0-5-3808 0 0,-11-36-3089 0 0,14 33 9448 0 0</inkml:trace>
  <inkml:trace contextRef="#ctx0" brushRef="#br0" timeOffset="15263.484">4548 227 56 0 0,'142'-148'17829'0'0,"-129"133"-17382"0"0,2-11-1488 0 0,-14 10-2784 0 0,-4 11 1229 0 0,-13-11-5808 0 0,9 15 9439 0 0,-1 6 3715 0 0,1 38-2113 0 0,-2 242 2108 0 0,-5 355 1001 0 0,14-601-5169 0 0,3-9-4196 0 0,8-64-6280 0 0,-5-114 2434 0 0,-2 120 6640 0 0</inkml:trace>
  <inkml:trace contextRef="#ctx0" brushRef="#br0" timeOffset="15742.942">4679 101 16 0 0,'0'0'321'0'0,"0"0"25"0"0,0 0 20 0 0,0 0 26 0 0,0 0 27 0 0,0 0 0 0 0,0 0-10 0 0,28-13 3219 0 0,11 6-775 0 0,-33 5-2686 0 0,1-1 0 0 0,0 2-1 0 0,0-1 1 0 0,0 1 0 0 0,0 0-1 0 0,0 0 1 0 0,0 1 0 0 0,0 0 0 0 0,0 0-1 0 0,0 1 1 0 0,0 0 0 0 0,0 0-1 0 0,0 1 1 0 0,-1-1 0 0 0,1 1-1 0 0,0 1 1 0 0,-1 0 0 0 0,1 0-1 0 0,-1 0 1 0 0,0 0 0 0 0,0 1 0 0 0,2 2-167 0 0,-6-1 4 0 0,-1 0 0 0 0,0 0 0 0 0,0 1 0 0 0,-1-1 1 0 0,1 0-1 0 0,-1 1 0 0 0,0-1 0 0 0,0 1 0 0 0,-1-1 1 0 0,0 0-1 0 0,0 0 0 0 0,0 1 0 0 0,-1-1 0 0 0,1 0 1 0 0,-1 0-1 0 0,0 0 0 0 0,-1 0 0 0 0,1-1 0 0 0,-1 1 1 0 0,0-1-1 0 0,0 1 0 0 0,0-1 0 0 0,-1 0 0 0 0,0 0 1 0 0,0 0-1 0 0,-2 1-4 0 0,-28 38 579 0 0,-66 73 5677 0 0,78-108-3359 0 0,18-31-6077 0 0,14-34-8797 0 0,16 24 6051 0 0,-17 25 4891 0 0</inkml:trace>
  <inkml:trace contextRef="#ctx0" brushRef="#br0" timeOffset="16117.847">4946 192 484 0 0,'14'16'10450'0'0,"-26"46"-946"0"0,0 2-6982 0 0,11-39-2080 0 0,0-20-440 0 0,0 0 0 0 0,0-1 0 0 0,0 1 0 0 0,1 0 0 0 0,0 1 0 0 0,0-1 0 0 0,0 0 0 0 0,0 0 0 0 0,1 0 0 0 0,0 0 0 0 0,0-1 0 0 0,0 1 0 0 0,1 0 0 0 0,0 0 0 0 0,-1-1 0 0 0,2 1 1 0 0,-1-1-1 0 0,0 1 0 0 0,1-1 0 0 0,0 0 0 0 0,0 0 0 0 0,0 0 0 0 0,3 2-2 0 0,-2-7-163 0 0,0 0-1 0 0,0 0 1 0 0,0 0 0 0 0,0 0-1 0 0,-1-1 1 0 0,1 1 0 0 0,-1-1-1 0 0,1 0 1 0 0,-1 0 0 0 0,1-1-1 0 0,-1 1 1 0 0,0-1 0 0 0,0 1 0 0 0,0-1-1 0 0,-1 0 1 0 0,1 0 0 0 0,-1 0-1 0 0,1-1 1 0 0,-1 1 0 0 0,0-1-1 0 0,0 1 1 0 0,-1-1 0 0 0,1 0 0 0 0,-1 1-1 0 0,0-1 1 0 0,1 0 0 0 0,-2 0-1 0 0,1 0 1 0 0,0-1 163 0 0,38-126-6426 0 0,-25 44 4534 0 0,-24 102 5158 0 0,14 133 5400 0 0,-2-127-8031 0 0,7 22-2521 0 0,0-74-8654 0 0,-8-28 1200 0 0,-1 50 8552 0 0</inkml:trace>
  <inkml:trace contextRef="#ctx0" brushRef="#br0" timeOffset="16367.909">5149 251 304 0 0,'112'-33'10341'0'0,"-35"6"-4709"0"0,68-29 1424 0 0,-178 60-18997 0 0,-21-19 1510 0 0,45 7 9554 0 0</inkml:trace>
  <inkml:trace contextRef="#ctx0" brushRef="#br0" timeOffset="16555.216">5343 3 36 0 0,'-29'38'11730'0'0,"15"17"-5422"0"0,11-27-4160 0 0,-10 173 5503 0 0,15-176-7301 0 0,-3-19-334 0 0,0 0-1 0 0,1 0 1 0 0,0 0-1 0 0,0 0 1 0 0,0 0-1 0 0,1 0 1 0 0,0 0-1 0 0,0 0 1 0 0,0-1-1 0 0,1 1 1 0 0,0 0-1 0 0,0-1 1 0 0,0 1-1 0 0,1-1 1 0 0,0 0-1 0 0,0 0 1 0 0,0 0-1 0 0,1 0 1 0 0,-1 0-1 0 0,1-1 1 0 0,0 1-1 0 0,1-1 1 0 0,1 1-16 0 0,-4-6-501 0 0,1 1 0 0 0,-1-1 0 0 0,0 0 0 0 0,1 0 0 0 0,-1 0-1 0 0,0-1 1 0 0,0 1 0 0 0,1 0 0 0 0,-1-1 0 0 0,0 1 0 0 0,0-1 0 0 0,-1 0 0 0 0,1 0 0 0 0,0 0 0 0 0,0 0 0 0 0,-1 0-1 0 0,0 0 1 0 0,1 0 0 0 0,-1 0 0 0 0,0-1 0 0 0,0 1 0 0 0,0 0 0 0 0,0-1 0 0 0,0 1 0 0 0,-1-1 0 0 0,1 1 0 0 0,-1-1 0 0 0,0 1-1 0 0,1-1 1 0 0,-1-1 501 0 0,8-20-4223 0 0,21-30-3035 0 0,-20 39 5896 0 0</inkml:trace>
  <inkml:trace contextRef="#ctx0" brushRef="#br0" timeOffset="16820.813">5595 371 196 0 0,'1'2'408'0'0,"-1"0"-1"0"0,0-1 1 0 0,0 1-1 0 0,1 0 1 0 0,-1-1-1 0 0,1 1 1 0 0,0 0-1 0 0,-1-1 1 0 0,1 1-1 0 0,0-1 1 0 0,0 1-1 0 0,0-1 1 0 0,0 1-1 0 0,0-1 0 0 0,0 0 1 0 0,0 0-1 0 0,1 1 1 0 0,-1-1-1 0 0,0 0 1 0 0,1 0-1 0 0,-1 0 1 0 0,1 0-1 0 0,-1-1 1 0 0,1 1-1 0 0,-1 0 1 0 0,1-1-1 0 0,0 1 1 0 0,-1-1-1 0 0,1 1 1 0 0,0-1-1 0 0,0 0 1 0 0,-1 0-1 0 0,1 0 1 0 0,0 0-1 0 0,-1 0 1 0 0,1 0-1 0 0,0 0 1 0 0,0 0-1 0 0,-1-1 1 0 0,1 1-1 0 0,0-1 1 0 0,-1 1-1 0 0,1-1 1 0 0,-1 0-408 0 0,45-12 6173 0 0,-14-7-3936 0 0,-40 2-17447 0 0,-7-7 6030 0 0,15 18 7858 0 0</inkml:trace>
  <inkml:trace contextRef="#ctx0" brushRef="#br0" timeOffset="17119.638">5896 142 224 0 0,'20'0'3578'0'0,"58"11"14718"0"0,-49 36-14178 0 0,-28-28-4250 0 0,0-1 0 0 0,-1 1 0 0 0,-2 0-1 0 0,0 0 1 0 0,0 0 0 0 0,-2 0-1 0 0,0-1 1 0 0,-1 0 0 0 0,-1 0 0 0 0,-1 0-1 0 0,-1-1 1 0 0,-3 7 132 0 0,1 0-103 0 0,-24 29 2251 0 0,68-67-603 0 0,43-21-1071 0 0,25-15-2925 0 0,-50 5-8452 0 0,-54 9-298 0 0,-4 24 8742 0 0,1 3 1132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9:56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282 212 48 0 0,'14'-22'5672'0'0,"-6"20"4077"0"0,-16 13-6788 0 0,-21 22 506 0 0,-67 64-1651 0 0,18-48-6367 0 0,69-46 4205 0 0,1-12-15084 0 0,11 0 13504 0 0,1 2 1010 0 0</inkml:trace>
  <inkml:trace contextRef="#ctx0" brushRef="#br0" timeOffset="234.325">185 315 240 0 0,'50'62'12213'0'0,"-27"82"-4925"0"0,-19-100-5734 0 0,5 71 617 0 0,-8-37-4030 0 0,-9-56-1256 0 0,2-15-2280 0 0,6-6 3603 0 0,-5-8-3479 0 0,-5-12 2327 0 0,6 8 1685 0 0,3-2 168 0 0</inkml:trace>
  <inkml:trace contextRef="#ctx0" brushRef="#br0" timeOffset="1234.082">311 480 432 0 0,'157'-62'18974'0'0,"-91"44"-16198"0"0,-63 17-3211 0 0,34-15 1063 0 0,-27 9-3180 0 0,-7-2-3898 0 0,-37 12 4693 0 0,-4 70 3894 0 0,38-22-93 0 0,9-10-2016 0 0,-4 59-60 0 0,5 57 43 0 0,-5 234 1799 0 0,-16-385 6297 0 0,-23-40-9052 0 0,20 18 1189 0 0,-81-107-8302 0 0,80 100 5877 0 0,-38-140-11339 0 0,52 147 12679 0 0</inkml:trace>
  <inkml:trace contextRef="#ctx0" brushRef="#br0" timeOffset="1968.283">306 620 100 0 0,'69'5'13713'0'0,"-16"3"-7141"0"0,33-19-2850 0 0,-101 24-12739 0 0,-12 11 5763 0 0,11-12 2047 0 0,-29 22 239 0 0,9 3 3595 0 0,40-30 4438 0 0,35-9-3365 0 0,53-31-1817 0 0,-104 68-4400 0 0,6-22 2305 0 0,-1-1-1 0 0,0 0 0 0 0,-1 0 0 0 0,-1 0 0 0 0,0-1 0 0 0,0 0 0 0 0,-1-1 0 0 0,-1 0 1 0 0,1-1-1 0 0,-2 0 0 0 0,-3 3 213 0 0,14-12 24 0 0,1 0-1 0 0,0 0-5 0 0,19-29 45 0 0,88-69-272 0 0,-106 98 209 0 0,-1 0 1 0 0,1 0-1 0 0,0 0 1 0 0,-1 0-1 0 0,1 0 1 0 0,0 0-1 0 0,0 0 1 0 0,0 0-1 0 0,-1 0 1 0 0,1 0-1 0 0,0 0 1 0 0,-1 0-1 0 0,1 0 1 0 0,0 1-1 0 0,0-1 1 0 0,-1 0-1 0 0,1 1 1 0 0,0-1 0 0 0,-1 0-1 0 0,1 1 1 0 0,-1-1-1 0 0,1 1 1 0 0,0-1-1 0 0,-1 1 1 0 0,1-1-1 0 0,-1 1 1 0 0,1 0-1 0 0,-1-1 1 0 0,0 1-1 0 0,1-1 1 0 0,-1 1-1 0 0,1 0 1 0 0,-1-1-1 0 0,0 1 1 0 0,0 0 0 0 0,1 0-1 0 0,-1-1 1 0 0,0 1-1 0 0,0 0 1 0 0,0 0-1 0 0,0-1 1 0 0,0 1-1 0 0,0 0 1 0 0,0 0-1 0 0,0-1 1 0 0,0 1-1 0 0,0 0 1 0 0,-1 0-1 0 0,1-1 1 0 0,0 1-1 0 0,0 0 1 0 0,-1-1 0 0 0,1 1-1 0 0,0 0 1 0 0,-1-1-1 0 0,1 1 1 0 0,-1 0-1 0 0,1-1 1 0 0,-1 1-1 0 0,1-1 0 0 0,-17 52 1068 0 0,-143 168 4944 0 0,131-193-5649 0 0,13-10-364 0 0,0-1-1 0 0,-1 0 0 0 0,-1-1 0 0 0,-1-1 0 0 0,0-1 0 0 0,-1 0 0 0 0,0-2 1 0 0,0 0-1 0 0,-2-1 0 0 0,1-1 0 0 0,-1-1 0 0 0,-20 4 2 0 0,41-11-284 0 0,-1-1-1 0 0,1 0 0 0 0,-1 1 1 0 0,0-1-1 0 0,1 0 1 0 0,-1 0-1 0 0,1 0 0 0 0,-1 0 1 0 0,0 0-1 0 0,1 0 1 0 0,-1-1-1 0 0,1 1 1 0 0,-1 0-1 0 0,1-1 0 0 0,-1 1 1 0 0,1-1-1 0 0,-1 0 1 0 0,1 1-1 0 0,-1-1 0 0 0,1 0 1 0 0,0 0-1 0 0,-1 0 1 0 0,1 0-1 0 0,0 0 1 0 0,0 0-1 0 0,0 0 0 0 0,0 0 1 0 0,0-1-1 0 0,0 1 1 0 0,0 0-1 0 0,0-1 0 0 0,0 1 1 0 0,1-1-1 0 0,-1 1 1 0 0,1-1-1 0 0,-1 1 1 0 0,1-1-1 0 0,-1 1 0 0 0,1-1 1 0 0,0 1-1 0 0,0-1 1 0 0,-1 0-1 0 0,1 1 0 0 0,1-1 1 0 0,-1 1-1 0 0,0-1 1 0 0,0 1-1 0 0,0-1 0 0 0,1 0 1 0 0,-1 1-1 0 0,1-1 1 0 0,-1 1-1 0 0,1-1 1 0 0,0 1-1 0 0,0 0 0 0 0,0-1 1 0 0,-1 1-1 0 0,1 0 1 0 0,1-1 284 0 0,50-94-9270 0 0,-50 94 9206 0 0,12-19-1093 0 0</inkml:trace>
  <inkml:trace contextRef="#ctx0" brushRef="#br0" timeOffset="2358.853">602 762 364 0 0,'0'0'503'0'0,"0"0"57"0"0,0 0 70 0 0,0 0 75 0 0,0 0 81 0 0,39-11 6112 0 0,78-31 1988 0 0,48-58-3281 0 0,-114 63-5408 0 0,-50 37-357 0 0,-1 0-91 0 0,0 0-114 0 0,-35 3-6322 0 0,-29-3-3544 0 0,5-20 3999 0 0,52 13 5432 0 0</inkml:trace>
  <inkml:trace contextRef="#ctx0" brushRef="#br0" timeOffset="2968.05">767 417 464 0 0,'14'-4'11504'0'0,"15"25"-4267"0"0,1 47-2716 0 0,-16 66-4208 0 0,6 180 522 0 0,3 6-278 0 0,-24-320-557 0 0,1-1 1 0 0,-1 1-1 0 0,0 0 1 0 0,1 0-1 0 0,-1 0 0 0 0,0 0 1 0 0,0 0-1 0 0,1 0 0 0 0,-1 0 1 0 0,0 0-1 0 0,1 0 1 0 0,-1 0-1 0 0,0 0 0 0 0,1 0 1 0 0,-1 0-1 0 0,0 0 0 0 0,1 1 1 0 0,-1-1-1 0 0,0 0 1 0 0,1 1-1 0 0,-1-1 0 0 0,1 0 1 0 0,-1 1-1 0 0,0-1 0 0 0,1 1 1 0 0,-1-1-1 0 0,1 0 1 0 0,-1 1-1 0 0,1 0 0 0 0,0-1 1 0 0,-1 1-1 0 0,1-1 0 0 0,-1 1 1 0 0,1-1-1 0 0,0 1 1 0 0,0 0-1 0 0,-1-1 0 0 0,1 1 1 0 0,0 0-1 0 0,0-1 1 0 0,0 1-1 0 0,0 0 0 0 0,-1 0 1 0 0,1-1-1 0 0,0 1 0 0 0,0 0 1 0 0,1-1-1 0 0,-1 1 1 0 0,0 0-1 0 0,0-1 0 0 0,0 1 1 0 0,0 0-1 0 0,1-1 0 0 0,-1 1 1 0 0,0 0-1 0 0,0-1 1 0 0,1 1-1 0 0,-1 0 0 0 0,-178-173-342 0 0,175 169 350 0 0,0 0 0 0 0,0-1 0 0 0,0 0 0 0 0,1 1 0 0 0,-1-1 1 0 0,1 0-1 0 0,0 0 0 0 0,0 0 0 0 0,0-1 0 0 0,1 1 0 0 0,0 0 0 0 0,-1-1 0 0 0,2 1 0 0 0,-1-1 0 0 0,0 1 0 0 0,1-1 1 0 0,0 1-1 0 0,0-1 0 0 0,0 1 0 0 0,1-1 0 0 0,0-2-8 0 0,66-86-69 0 0,-8 51-3188 0 0,-2 16-2888 0 0,7 8-4190 0 0,-21 5 5921 0 0,-28 9 3373 0 0</inkml:trace>
  <inkml:trace contextRef="#ctx0" brushRef="#br0" timeOffset="3311.745">1150 1 172 0 0,'30'21'9159'0'0,"66"34"6251"0"0,-45-36-12165 0 0,4-5-3484 0 0,-54-10-9511 0 0,-11 2 4312 0 0,-29 12-2081 0 0,20-10 4374 0 0,9-5 1890 0 0</inkml:trace>
  <inkml:trace contextRef="#ctx0" brushRef="#br0" timeOffset="3593.053">1189 310 308 0 0,'-1'8'699'0'0,"2"-9"-442"0"0,-1 1 0 0 0,0-1 0 0 0,1 1-1 0 0,-1-1 1 0 0,0 1 0 0 0,1-1 0 0 0,-1 1 0 0 0,1 0 0 0 0,-1-1-1 0 0,0 1 1 0 0,1 0 0 0 0,-1-1 0 0 0,1 1 0 0 0,0 0 0 0 0,-1-1 0 0 0,1 1-1 0 0,-1 0 1 0 0,1 0 0 0 0,-1 0 0 0 0,1-1 0 0 0,0 1 0 0 0,-1 0 0 0 0,1 0-1 0 0,-1 0 1 0 0,1 0 0 0 0,0 0 0 0 0,-1 0 0 0 0,1 0 0 0 0,-1 0-1 0 0,1 0 1 0 0,0 1 0 0 0,-1-1 0 0 0,1 0 0 0 0,-1 0 0 0 0,1 0 0 0 0,-1 1-1 0 0,1-1 1 0 0,-1 0 0 0 0,1 1 0 0 0,-1-1 0 0 0,1 0 0 0 0,-1 1-1 0 0,1-1 1 0 0,-1 1 0 0 0,1-1 0 0 0,-1 1 0 0 0,0-1 0 0 0,1 1 0 0 0,-1-1-1 0 0,0 1 1 0 0,1-1 0 0 0,-1 1 0 0 0,0-1 0 0 0,0 1 0 0 0,0 0 0 0 0,0-1-1 0 0,1 1 1 0 0,-1-1 0 0 0,0 1 0 0 0,0 0 0 0 0,0-1 0 0 0,0 1-1 0 0,0-1 1 0 0,0 1 0 0 0,0 0 0 0 0,-1-1 0 0 0,1 1 0 0 0,0-1 0 0 0,0 1-1 0 0,0 0-256 0 0,62-29 6529 0 0,3 1-3570 0 0,2 2-3554 0 0,-2 7-3540 0 0,-63 18 2670 0 0,-2 0-209 0 0,0 0-177 0 0,0 0-133 0 0,0 0-56 0 0,-10 8-5214 0 0,-5 10 799 0 0,10-16 5526 0 0</inkml:trace>
  <inkml:trace contextRef="#ctx0" brushRef="#br0" timeOffset="3858.641">1397 312 236 0 0,'-22'31'11363'0'0,"11"9"-4503"0"0,7 15-2906 0 0,11 32-2745 0 0,-1-11 66 0 0,-6 97-98 0 0,0-144-8876 0 0,0-60 3133 0 0,9-112-7816 0 0,-4 123 11367 0 0</inkml:trace>
  <inkml:trace contextRef="#ctx0" brushRef="#br0" timeOffset="4030.335">1465 504 132 0 0,'16'121'16611'0'0,"-9"-80"-13491"0"0,6 54 1184 0 0,-10-31-6412 0 0,-16-55-10459 0 0,-14-31 4700 0 0,23 16 6794 0 0</inkml:trace>
  <inkml:trace contextRef="#ctx0" brushRef="#br0" timeOffset="4186.511">1363 555 44 0 0,'-4'0'371'0'0,"0"2"0"0"0,0-1 0 0 0,0 0 0 0 0,0 1 0 0 0,1-1 0 0 0,-1 1 0 0 0,0 0 0 0 0,1 0 0 0 0,0 1 0 0 0,-1-1 0 0 0,1 1 0 0 0,0 0 0 0 0,0-1 0 0 0,0 1 0 0 0,1 1-1 0 0,-1-1 1 0 0,1 0 0 0 0,-1 1 0 0 0,1-1 0 0 0,0 1 0 0 0,1-1 0 0 0,-1 1 0 0 0,1 0 0 0 0,-1 0 0 0 0,1 0 0 0 0,0 0 0 0 0,0 0 0 0 0,1 3-371 0 0,-16 31 2607 0 0,-28 62 5350 0 0,35-82-6368 0 0,-5 3-1915 0 0,-1-26-4738 0 0,9-17-4130 0 0,16-12 2656 0 0,-5 26 5592 0 0</inkml:trace>
  <inkml:trace contextRef="#ctx0" brushRef="#br0" timeOffset="4577.044">1353 668 396 0 0,'120'-14'7724'0'0,"32"2"7043"0"0,-151 12-14703 0 0,1 1 0 0 0,-1-1-1 0 0,1 0 1 0 0,-1 1 0 0 0,1-1 0 0 0,-1 1 0 0 0,1-1 0 0 0,-1 1 0 0 0,0 0 0 0 0,1-1 0 0 0,-1 1 0 0 0,0 0 0 0 0,0 0-1 0 0,1 0 1 0 0,-1 0 0 0 0,0 0 0 0 0,0 0 0 0 0,0 1 0 0 0,0-1 0 0 0,0 0 0 0 0,-1 0 0 0 0,1 1 0 0 0,0-1 0 0 0,0 0-1 0 0,-1 1 1 0 0,1-1 0 0 0,-1 1 0 0 0,0-1 0 0 0,1 1 0 0 0,-1-1 0 0 0,0 1 0 0 0,0-1 0 0 0,0 1 0 0 0,0-1-1 0 0,0 1 1 0 0,0-1 0 0 0,0 1 0 0 0,0-1 0 0 0,-1 1 0 0 0,1-1 0 0 0,-1 1 0 0 0,1-1 0 0 0,-1 1 0 0 0,1-1 0 0 0,-1 0-1 0 0,0 1 1 0 0,0-1 0 0 0,0 0 0 0 0,1 0 0 0 0,-2 1-64 0 0,-44 73-806 0 0,45-73 822 0 0,-8 8-266 0 0,-1 1-1 0 0,1-2 1 0 0,-2 0-1 0 0,1 0 1 0 0,-1 0 0 0 0,-1-2-1 0 0,1 1 1 0 0,-1-1-1 0 0,-1-1 1 0 0,1 0-1 0 0,-1-1 1 0 0,0-1-1 0 0,0 1 1 0 0,0-2-1 0 0,-8 1 251 0 0,21-4 21 0 0,0 0-1 0 0,0-1 0 0 0,0 1 0 0 0,0 0 0 0 0,1 0 0 0 0,-1-1 1 0 0,0 1-1 0 0,0 0 0 0 0,0-1 0 0 0,0 1 0 0 0,0 0 1 0 0,0-1-1 0 0,0 1 0 0 0,0 0 0 0 0,0-1 0 0 0,0 1 1 0 0,0 0-1 0 0,0-1 0 0 0,0 1 0 0 0,0 0 0 0 0,0-1 1 0 0,0 1-1 0 0,0 0 0 0 0,0 0 0 0 0,0-1 0 0 0,0 1 1 0 0,0 0-1 0 0,-1-1 0 0 0,1 1 0 0 0,0 0 0 0 0,0 0 1 0 0,0-1-1 0 0,-1 1 0 0 0,1 0 0 0 0,0 0 0 0 0,0-1 1 0 0,-1 1-1 0 0,1 0 0 0 0,0 0 0 0 0,0 0 0 0 0,-1-1 1 0 0,1 1-1 0 0,0 0 0 0 0,-1 0 0 0 0,1 0 0 0 0,0 0-20 0 0,36-25 1026 0 0,-31 21-801 0 0,8-3-78 0 0,0 1-1 0 0,0 0 0 0 0,1 1 0 0 0,0 0 0 0 0,0 1 0 0 0,0 1 0 0 0,0 0 0 0 0,0 1 1 0 0,1 1-1 0 0,-1 0 0 0 0,1 0 0 0 0,2 2-146 0 0,-15-1 8 0 0,1 0 0 0 0,-1 0 0 0 0,1 0 0 0 0,-1 1 0 0 0,1-1 0 0 0,-1 1 0 0 0,1-1-1 0 0,-1 1 1 0 0,1 0 0 0 0,-1 0 0 0 0,0 0 0 0 0,0 0 0 0 0,1 0 0 0 0,-1 1 0 0 0,0-1 0 0 0,0 1 0 0 0,0-1 0 0 0,0 1 0 0 0,-1 0 0 0 0,1 0 0 0 0,0 0-1 0 0,-1 0 1 0 0,1 0 0 0 0,-1 0 0 0 0,0 0 0 0 0,0 0 0 0 0,0 1 0 0 0,0-1 0 0 0,0 0 0 0 0,0 1 0 0 0,-1-1 0 0 0,1 1 0 0 0,-1-1 0 0 0,1 1 0 0 0,-1-1-1 0 0,0 1 1 0 0,0-1 0 0 0,0 1 0 0 0,0-1 0 0 0,-1 1 0 0 0,1-1 0 0 0,-1 1 0 0 0,1-1 0 0 0,-1 0 0 0 0,0 1 0 0 0,-1 0-8 0 0,-53 115 436 0 0,50-109-389 0 0,-12 18-60 0 0,-1-2 0 0 0,-2 0-1 0 0,0-2 1 0 0,-2 0 0 0 0,0-1 0 0 0,-2-1-1 0 0,-1 0 14 0 0,-67 18-3680 0 0,88-38 3253 0 0,0-1-1 0 0,0 0 1 0 0,0-1 0 0 0,1 1 0 0 0,-1-1 0 0 0,0 1 0 0 0,1-1 0 0 0,-1 0-1 0 0,0 0 1 0 0,1-1 0 0 0,-1 1 0 0 0,1-1 0 0 0,0 0 0 0 0,0 0 0 0 0,-1 0-1 0 0,1 0 1 0 0,0 0 0 0 0,1-1 0 0 0,-1 1 0 0 0,0-1 0 0 0,1 0 0 0 0,-1 0-1 0 0,1 0 1 0 0,0 0 0 0 0,0-1 427 0 0,-36-109-10093 0 0,37 91 8965 0 0</inkml:trace>
  <inkml:trace contextRef="#ctx0" brushRef="#br0" timeOffset="4822.65">1334 880 20 0 0,'17'-1'1903'0'0,"0"1"1"0"0,0 1-1 0 0,-1 1 0 0 0,1 0 1 0 0,0 1-1 0 0,-1 1 0 0 0,0 0 1 0 0,0 1-1 0 0,0 1 0 0 0,0 1 1 0 0,9 5-1904 0 0,7 1 2087 0 0,85 29 2510 0 0,-69-26-3934 0 0,0 1-3722 0 0,14 9-10327 0 0,-47-27 6944 0 0,6-11 2580 0 0,-12 3 2767 0 0</inkml:trace>
  <inkml:trace contextRef="#ctx0" brushRef="#br0" timeOffset="5379.187">2047 566 416 0 0,'0'0'511'0'0,"0"0"76"0"0,0 0 107 0 0,43-1 8339 0 0,86-30 2778 0 0,-11-25-9337 0 0,-107 46-5190 0 0,-20-2-13158 0 0,-1 8 11434 0 0,4 1 4150 0 0,1 0-988 0 0</inkml:trace>
  <inkml:trace contextRef="#ctx0" brushRef="#br0" timeOffset="6269.602">2187 282 120 0 0,'14'-15'9338'0'0,"12"76"-3640"0"0,-17-46-3326 0 0,-4 13-341 0 0,-5-28-2017 0 0,0 0-1 0 0,4 37 195 0 0,15 195 237 0 0,-27 36 67 0 0,-16-94 1416 0 0,32-128 1985 0 0,-8-49-3935 0 0,1-1 0 0 0,-1 0 0 0 0,0 0 0 0 0,0 0 0 0 0,0 0 0 0 0,-1 0 0 0 0,1 0 0 0 0,-1 0 0 0 0,0 0 0 0 0,0 0 0 0 0,0 1 0 0 0,-1-1 0 0 0,1 0 1 0 0,-1 1-1 0 0,0-1 0 0 0,0 1 0 0 0,0 0 0 0 0,0-1 0 0 0,-1 1 0 0 0,1 0 0 0 0,-1 0 0 0 0,0 1 0 0 0,-2-3 22 0 0,-121-159-867 0 0,125 159 914 0 0,0 0 0 0 0,1 0 1 0 0,0 0-1 0 0,0 0 0 0 0,0 0 0 0 0,1 0 0 0 0,0 0 0 0 0,0 0 0 0 0,0 0 0 0 0,0 0 0 0 0,1 0 0 0 0,0 0 0 0 0,0 1 0 0 0,0-1 0 0 0,1 1 0 0 0,-1-1 1 0 0,1 1-1 0 0,0 0 0 0 0,1 0 0 0 0,-1 0 0 0 0,0 1 0 0 0,1-1 0 0 0,0 1 0 0 0,0 0 0 0 0,0 0 0 0 0,0 0 0 0 0,1 0 0 0 0,-1 1 0 0 0,1 0 0 0 0,-1-1 1 0 0,4 1-48 0 0,7-9 88 0 0,60-31-87 0 0,4-3-4058 0 0,3-24-16361 0 0,-77 59 19084 0 0</inkml:trace>
  <inkml:trace contextRef="#ctx0" brushRef="#br0" timeOffset="6800.694">2541 341 40 0 0,'0'-18'-480'0'0,"-2"-3"11817"0"0,-3 22 960 0 0,-2 17-11195 0 0,-43 208-672 0 0,48-215-417 0 0,3-11-15 0 0,-1 0 0 0 0,1 0 0 0 0,0-1 0 0 0,-1 1 0 0 0,1 0 0 0 0,0 0 0 0 0,-1 0 0 0 0,1 0 0 0 0,0 0-1 0 0,0 0 1 0 0,-1 0 0 0 0,1 0 0 0 0,0 0 0 0 0,-1 0 0 0 0,1 0 0 0 0,0 0 0 0 0,-1 0 0 0 0,1 1 0 0 0,0-1 0 0 0,-1 0 0 0 0,1 1 0 0 0,0-1 0 0 0,-1 0 0 0 0,1 1 0 0 0,-1-1 0 0 0,1 0 0 0 0,-1 1 0 0 0,1-1 0 0 0,-1 1 0 0 0,1-1 0 0 0,-1 1-1 0 0,1 0 1 0 0,-1-1 0 0 0,0 1 0 0 0,1-1 0 0 0,-1 1 0 0 0,0 0 0 0 0,0-1 0 0 0,1 1 0 0 0,-1 0 0 0 0,0-1 0 0 0,0 1 0 0 0,0 0 0 0 0,0-1 0 0 0,0 1 2 0 0,7-7-9 0 0,3-5 11 0 0,1 0-1 0 0,1 0 0 0 0,-1 1 1 0 0,2 1-1 0 0,-1 0 1 0 0,1 0-1 0 0,1 1 1 0 0,0 1-1 0 0,0 1 0 0 0,0 0 1 0 0,1 0-1 0 0,-1 1 1 0 0,1 1-1 0 0,0 1 1 0 0,4 0-2 0 0,-18 5-50 0 0,0 1 1 0 0,-1-1-1 0 0,1 1 0 0 0,0-1 1 0 0,-1 1-1 0 0,0-1 1 0 0,1 1-1 0 0,-1 0 1 0 0,0-1-1 0 0,0 1 1 0 0,0-1-1 0 0,-1 1 1 0 0,1 0-1 0 0,-1-1 1 0 0,1 1-1 0 0,-1-1 1 0 0,0 1-1 0 0,0-1 1 0 0,0 1-1 0 0,0-1 1 0 0,-1 0-1 0 0,1 0 0 0 0,0 1 1 0 0,-1-1-1 0 0,0 0 1 0 0,1 0-1 0 0,-1 0 1 0 0,-1 0 49 0 0,-83 79-7166 0 0,-23-27-3387 0 0,85-43 7949 0 0,10-8 1631 0 0,-18 7 147 0 0,31 1 8733 0 0,25 27 2743 0 0,0 33-5737 0 0,-21 20-4656 0 0,-24-71-7678 0 0,-9-45-4259 0 0,26-18 6857 0 0,4 41 4702 0 0,0-11-616 0 0</inkml:trace>
  <inkml:trace contextRef="#ctx0" brushRef="#br0" timeOffset="7206.848">2483 714 152 0 0,'226'-53'23458'0'0,"-161"43"-19635"0"0,84 1 441 0 0,-149 9-4387 0 0,-1 0 1 0 0,1 0-1 0 0,-1 0 0 0 0,1 1 1 0 0,0-1-1 0 0,-1 0 0 0 0,1 0 0 0 0,-1 0 1 0 0,1 1-1 0 0,-1-1 0 0 0,1 0 1 0 0,0 1-1 0 0,-1-1 0 0 0,1 0 1 0 0,0 1-1 0 0,-1-1 0 0 0,1 0 1 0 0,0 1-1 0 0,-1-1 0 0 0,1 1 1 0 0,0-1-1 0 0,0 0 0 0 0,-1 1 1 0 0,1-1-1 0 0,0 1 0 0 0,0-1 1 0 0,0 1-1 0 0,0-1 0 0 0,0 1 1 0 0,0-1-1 0 0,0 1 0 0 0,0-1 0 0 0,0 1 1 0 0,0-1-1 0 0,0 1 0 0 0,0-1 1 0 0,0 1-1 0 0,0-1 0 0 0,0 1 1 0 0,0-1-1 0 0,1 1 0 0 0,-1-1 1 0 0,0 0-1 0 0,0 1 0 0 0,0-1 1 0 0,1 1-1 0 0,-1-1 0 0 0,0 0 1 0 0,1 1-1 0 0,-1-1 0 0 0,0 0 1 0 0,1 1-1 0 0,-1-1 0 0 0,1 0 1 0 0,-1 1-1 0 0,0-1 0 0 0,1 0 0 0 0,-1 0 1 0 0,1 1-1 0 0,-1-1 0 0 0,1 0 1 0 0,-1 0-1 0 0,1 0 0 0 0,-1 0 1 0 0,1 0-1 0 0,-1 0 123 0 0,-43 35-5455 0 0,38-31 4620 0 0,-114 88-7358 0 0,7 4 6104 0 0,37-16 5237 0 0,32-25 5778 0 0,51-61-2961 0 0,16-8-4182 0 0,6-5-1753 0 0,223-154 807 0 0,-172 117-3305 0 0,-80 56 1645 0 0,-1 0-187 0 0,-69 13-12751 0 0,-23 0 4878 0 0,79-15 8159 0 0</inkml:trace>
  <inkml:trace contextRef="#ctx0" brushRef="#br0" timeOffset="7441.168">2648 631 272 0 0,'2'11'10076'0'0,"-1"13"-4664"0"0,1 57 552 0 0,-18 217 1463 0 0,-12-195-8809 0 0,27-102 1084 0 0,0-1 0 0 0,1 1 0 0 0,-1 0 1 0 0,0-1-1 0 0,0 1 0 0 0,0-1 0 0 0,0 1 1 0 0,0-1-1 0 0,0 0 0 0 0,0 0 0 0 0,0 1 1 0 0,0-1-1 0 0,-1 0 0 0 0,1 0 0 0 0,0 0 1 0 0,0 0-1 0 0,0 0 0 0 0,0 0 0 0 0,0 0 1 0 0,0 0-1 0 0,0 0 0 0 0,0-1 0 0 0,0 1 1 0 0,0 0-1 0 0,0-1 0 0 0,0 1 0 0 0,0-1 1 0 0,0 1-1 0 0,0-1 0 0 0,0 0 0 0 0,0 1 1 0 0,0-1-1 0 0,1 0 0 0 0,-1 1 0 0 0,0-1 1 0 0,0 0-1 0 0,1 0 0 0 0,-1 0 0 0 0,1 0 1 0 0,-1 0-1 0 0,1 0 0 0 0,-1 0 0 0 0,1 0 1 0 0,-1 0-1 0 0,1 0 0 0 0,0 0 0 0 0,-1 0 1 0 0,1 0-1 0 0,0 0 0 0 0,0 0 0 0 0,0 0 1 0 0,0-1 297 0 0,-12-59-8524 0 0,13 44 6973 0 0,3-1 208 0 0</inkml:trace>
  <inkml:trace contextRef="#ctx0" brushRef="#br0" timeOffset="7628.702">2784 919 484 0 0,'114'43'8033'0'0,"29"14"6643"0"0,-43-1-6727 0 0,-70-35-9076 0 0,-1 2-4762 0 0,-25-13-3906 0 0,1 0 3819 0 0,1-7-1009 0 0,-6-3 5799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9:49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47 488 124 0 0,'0'0'394'0'0,"0"0"31"0"0,-1 0 1821 0 0,-4 5-4386 0 0,3-4 4435 0 0,1 1 5116 0 0,0-2 7236 0 0,1 0-14644 0 0,0 0-6 0 0,0 0-1 0 0,0 0 0 0 0,0 0 0 0 0,0 0 0 0 0,0 0-4 0 0,0 0 1 0 0,0 0 2 0 0,0 0 1 0 0,0 0 0 0 0,0 0-3 0 0,0 0 2 0 0,26-10 85 0 0,176-130-24 0 0,-200 140-60 0 0,-1 1 1 0 0,1 0-1 0 0,0 0 1 0 0,-1 0-1 0 0,1 0 0 0 0,0 0 1 0 0,-1 0-1 0 0,1 1 1 0 0,-1-1-1 0 0,0 0 1 0 0,1 1-1 0 0,-1-1 1 0 0,0 1-1 0 0,0-1 1 0 0,0 1-1 0 0,0 0 1 0 0,0-1-1 0 0,0 1 1 0 0,0 0-1 0 0,-1 0 1 0 0,1-1-1 0 0,-1 1 0 0 0,1 0 1 0 0,-1 0-1 0 0,0 0 1 0 0,0 0-1 0 0,0 0 1 0 0,0 0-1 0 0,0 0 1 0 0,0 0-1 0 0,0-1 1 0 0,-1 1-1 0 0,1 0 1 0 0,0 0-1 0 0,-1 0 1 0 0,0 0-1 0 0,1-1 1 0 0,-1 1-1 0 0,0 0 1 0 0,0 0-1 0 0,0-1 0 0 0,0 1 4 0 0,-1 13 35 0 0,-55 192 1503 0 0,-31 5 950 0 0,41-153-4099 0 0,44-59 1201 0 0,1 1 1 0 0,0-1-1 0 0,-1 0 1 0 0,1 1-1 0 0,-1-1 1 0 0,1 0-1 0 0,-1-1 1 0 0,1 1-1 0 0,-1 0 1 0 0,1-1-1 0 0,-1 1 1 0 0,1-1-1 0 0,0 0 1 0 0,-1 0-1 0 0,1 0 1 0 0,0 0-1 0 0,0 0 1 0 0,0 0-1 0 0,0-1 1 0 0,0 1-1 0 0,0-1 0 0 0,0 1 1 0 0,0-1-1 0 0,0 0 1 0 0,1 0-1 0 0,-1 1 1 0 0,1-1-1 0 0,-1-1 1 0 0,1 1 409 0 0,-2-1-715 0 0,0 0-1 0 0,1-1 1 0 0,-1 0 0 0 0,1 1-1 0 0,-1-1 1 0 0,1 0 0 0 0,1 0 0 0 0,-1-1-1 0 0,0 1 1 0 0,1 0 0 0 0,0 0 0 0 0,0-1-1 0 0,0 1 1 0 0,1 0 0 0 0,-1-1 0 0 0,1 1-1 0 0,0-1 1 0 0,1 1 0 0 0,-1-1-1 0 0,1-2 716 0 0,0-4-1053 0 0</inkml:trace>
  <inkml:trace contextRef="#ctx0" brushRef="#br0" timeOffset="250.112">37 712 104 0 0,'14'-9'2984'0'0,"27"13"6152"0"0,-33-3-6689 0 0,52 14 6524 0 0,18 27-5693 0 0,-57-29-3490 0 0,-8-7-4033 0 0,-12-16-13791 0 0,-3-1 13405 0 0,1-1 6181 0 0,1 2-2540 0 0</inkml:trace>
  <inkml:trace contextRef="#ctx0" brushRef="#br0" timeOffset="453.018">318 621 568 0 0,'83'-88'11189'0'0,"-32"46"-5238"0"0,-40 30-5031 0 0,0 2 0 0 0,1 0 0 0 0,0 0 0 0 0,1 1 0 0 0,0 1 0 0 0,1 0 0 0 0,0 0 0 0 0,0 2 0 0 0,14-5-920 0 0,-25 12-38 0 0,-1 0-1 0 0,0 0 0 0 0,1 1 1 0 0,-1-1-1 0 0,0 1 0 0 0,0-1 0 0 0,0 1 1 0 0,-1 0-1 0 0,1 0 0 0 0,0 0 1 0 0,-1 0-1 0 0,1 0 0 0 0,-1 0 1 0 0,1 0-1 0 0,-1 1 0 0 0,0-1 0 0 0,0 0 1 0 0,0 1-1 0 0,-1-1 0 0 0,1 1 1 0 0,0-1-1 0 0,-1 1 0 0 0,0-1 0 0 0,1 1 1 0 0,-1 0-1 0 0,0-1 0 0 0,0 1 1 0 0,-1-1-1 0 0,1 1 0 0 0,0-1 1 0 0,-1 1-1 0 0,0-1 0 0 0,1 1 0 0 0,-1-1 1 0 0,0 1-1 0 0,0-1 0 0 0,-1 0 1 0 0,1 1-1 0 0,0-1 0 0 0,-1 0 1 0 0,1 0-1 0 0,-3 2 39 0 0,1 10-93 0 0,-80 193 851 0 0,28-75 1783 0 0,51-131-3028 0 0,0-1 1 0 0,0 0-1 0 0,0 0 0 0 0,0 0 1 0 0,0 0-1 0 0,0-1 1 0 0,0 0-1 0 0,0 0 1 0 0,0 0-1 0 0,0 0 1 0 0,0 0-1 0 0,0-1 1 0 0,0 0-1 0 0,1 0 1 0 0,-1 0-1 0 0,0 0 1 0 0,1 0-1 0 0,0-1 1 0 0,0 0-1 0 0,-1 0 487 0 0,-83-90-16651 0 0,86 84 15612 0 0</inkml:trace>
  <inkml:trace contextRef="#ctx0" brushRef="#br0" timeOffset="624.851">342 660 360 0 0,'204'-17'20331'0'0,"-102"5"-13865"0"0,0 6-7228 0 0,-147-24-10109 0 0,-60-62-3278 0 0,95 74 13102 0 0</inkml:trace>
  <inkml:trace contextRef="#ctx0" brushRef="#br0" timeOffset="1093.491">575 267 200 0 0,'6'-11'1267'0'0,"1"-1"0"0"0,1 1 0 0 0,0 0 0 0 0,0 1 0 0 0,1 0 0 0 0,0 0 0 0 0,0 1-1 0 0,1 0 1 0 0,1 1 0 0 0,0 0 0 0 0,0 0 0 0 0,0 1 0 0 0,1 1 0 0 0,0 0 0 0 0,0 1 0 0 0,0 0 0 0 0,1 0 0 0 0,0 2 0 0 0,7-2-1267 0 0,44-21 2012 0 0,37-28-2638 0 0,-110 31-7039 0 0,-45 19 754 0 0,8 6 5039 0 0,45-2 2022 0 0,1 0 46 0 0,0 0 44 0 0,0 0 44 0 0,0 0 40 0 0,0 0 38 0 0,0 0 35 0 0,0 0 32 0 0,0 0 19 0 0,0 0 16 0 0,0 0-5 0 0,0 0-12 0 0,0 0-20 0 0,0 0-28 0 0,0 0-33 0 0,0 0-41 0 0,0 0-42 0 0,-20 16 653 0 0,74 307 3266 0 0,18 174-1321 0 0,-48-192-2330 0 0,-19-183-1383 0 0,-2-264-12441 0 0,-1-6 5152 0 0,-2 118 7039 0 0</inkml:trace>
  <inkml:trace contextRef="#ctx0" brushRef="#br0" timeOffset="1593.372">1060 173 248 0 0,'11'7'15451'0'0,"18"-2"-7920"0"0,72-1-2565 0 0,-86-6-2631 0 0,2 0-3899 0 0,-10 3-3588 0 0,-32 13-7014 0 0,-35 25 3893 0 0,29-5 9357 0 0,37-35 6498 0 0,26-13-2699 0 0,28-23 593 0 0,31-17-2784 0 0,-90 54-2693 0 0,0 0 1 0 0,0 0-1 0 0,0 0 1 0 0,0 0-1 0 0,-1-1 1 0 0,1 1-1 0 0,0 1 1 0 0,0-1-1 0 0,0 0 1 0 0,0 0-1 0 0,0 0 1 0 0,0 0-1 0 0,0 1 1 0 0,0-1-1 0 0,0 0 1 0 0,0 1-1 0 0,-1-1 1 0 0,1 1-1 0 0,0-1 0 0 0,0 1 1 0 0,0-1-1 0 0,-1 1 1 0 0,1 0-1 0 0,0-1 1 0 0,-1 1-1 0 0,1 0 1 0 0,-1 0-1 0 0,1-1 1 0 0,0 1-1 0 0,-1 0 1 0 0,0 0-1 0 0,1 0 1 0 0,-1 0-1 0 0,0-1 1 0 0,1 1-1 0 0,-1 0 1 0 0,0 0-1 0 0,0 0 0 0 0,0 0 1 0 0,1 0-1 0 0,-1 0 1 0 0,0 0-1 0 0,0 0 1 0 0,-1 0-1 0 0,1 0 1 0 0,0 0-1 0 0,0 0 1 0 0,0 0-1 0 0,-1-1 1 0 0,1 1-1 0 0,0 0 1 0 0,-1 0-1 0 0,1 0 1 0 0,-1 0-1 0 0,0 0 1 0 0,-10 59 40 0 0,-94 210 1649 0 0,22-102 389 0 0,64-146-2525 0 0,18-22 32 0 0,-1 0 0 0 0,0 0 0 0 0,1 0 0 0 0,-1 0 0 0 0,1 0 0 0 0,-1-1 0 0 0,1 1 0 0 0,-1-1 0 0 0,1 1 0 0 0,-1-1 1 0 0,1 0-1 0 0,-1 1 0 0 0,1-1 0 0 0,0 0 0 0 0,-1 0 0 0 0,1 0 0 0 0,0 0 0 0 0,0 0 0 0 0,0 0 0 0 0,0-1 0 0 0,0 1 0 0 0,0 0 0 0 0,0 0 0 0 0,0-1 0 0 0,0 1 0 0 0,0-1 0 0 0,1 1 0 0 0,-1-1 0 0 0,1 1 0 0 0,-1-1 0 0 0,1 1 1 0 0,0-1-1 0 0,-1 1 0 0 0,1-1 0 0 0,0 1 0 0 0,0-1 0 0 0,0 0 0 0 0,0 0 415 0 0,9-64-10933 0 0,-4 54 9750 0 0</inkml:trace>
  <inkml:trace contextRef="#ctx0" brushRef="#br0" timeOffset="1952.661">1220 448 108 0 0,'29'-11'4632'0'0,"39"-5"15349"0"0,-34 8-18177 0 0,179-57-400 0 0,-211 65-1415 0 0,-1-1 0 0 0,1 1 0 0 0,0 0 0 0 0,-1-1 0 0 0,1 1 0 0 0,-1 0 0 0 0,1 0 0 0 0,0 0 0 0 0,-1 0 0 0 0,1 0 1 0 0,0 0-1 0 0,-1 1 0 0 0,1-1 0 0 0,0 0 0 0 0,-1 1 0 0 0,1 0 0 0 0,-1-1 0 0 0,1 1 0 0 0,-1 0 0 0 0,1 0 0 0 0,-1-1 1 0 0,0 1-1 0 0,1 0 0 0 0,-1 0 0 0 0,0 1 0 0 0,0-1 0 0 0,1 0 0 0 0,-1 0 0 0 0,0 1 0 0 0,0-1 0 0 0,-1 0 1 0 0,1 1-1 0 0,0-1 0 0 0,0 1 0 0 0,-1-1 0 0 0,1 1 0 0 0,-1 0 0 0 0,1-1 0 0 0,-1 1 0 0 0,0-1 0 0 0,1 1 0 0 0,-1 0 1 0 0,0-1-1 0 0,0 1 0 0 0,0 0 0 0 0,0-1 0 0 0,-1 1 0 0 0,1 0 0 0 0,0-1 0 0 0,-1 1 0 0 0,1 0 11 0 0,-34 92-101 0 0,27-80 190 0 0,-84 163 1635 0 0,39-120-1814 0 0,12-71-4388 0 0,36 7 3390 0 0,0 0 0 0 0,0 0 0 0 0,1 0 0 0 0,0 0 0 0 0,1 0 1 0 0,0-1-1 0 0,0 1 0 0 0,0-1 0 0 0,1 0 0 0 0,0 1 1 0 0,1-1-1 0 0,-1 0 0 0 0,1 0 0 0 0,1 1 0 0 0,0-1 0 0 0,0 0 1 0 0,2-6 1087 0 0,15-43-4388 0 0,-9 35 3345 0 0</inkml:trace>
  <inkml:trace contextRef="#ctx0" brushRef="#br0" timeOffset="18024.299">1239 101 16 0 0,'-38'-28'3070'0'0,"31"26"-1348"0"0,18-2 14633 0 0,-2 12-18000 0 0,26 51 7597 0 0,-38-60-16008 0 0,-3-2 4144 0 0,-24 0-2247 0 0,25 4 7272 0 0</inkml:trace>
  <inkml:trace contextRef="#ctx0" brushRef="#br0" timeOffset="18492.939">1094 215 172 0 0,'0'0'245'0'0,"0"0"1"0"0,0 0 0 0 0,0 0 1 0 0,0 0 0 0 0,-20 15 2767 0 0,20-10-734 0 0,6-4 16449 0 0,4-5-21093 0 0,153-51 5519 0 0,162-38-1227 0 0,-309 83-2073 0 0,-36-5-3627 0 0,-39-8-7046 0 0,-18 32-569 0 0,63-5 10044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4:34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1304 4 0 0,'-2'10'988'0'0,"1"-7"1416"0"0,0 1 4697 0 0,0-1 6549 0 0,1-3-13369 0 0,0 0-37 0 0,0 0-34 0 0,0 0-27 0 0,0 0-28 0 0,0 0-19 0 0,0 0-16 0 0,0 0-13 0 0,0 0-18 0 0,0 0-13 0 0,0 0-11 0 0,0 0-8 0 0,0 0-7 0 0,0 0-9 0 0,0 0-8 0 0,0 0-6 0 0,0 0-6 0 0,0 0-1 0 0,0 0-5 0 0,0 0-6 0 0,0 0-1 0 0,0 0 0 0 0,0 0 1 0 0,0 0 2 0 0,0 0-3 0 0,0 0-2 0 0,0 0 5 0 0,0 0 4 0 0,0 0 2 0 0,0 0 3 0 0,0 0 3 0 0,0 0 2 0 0,0 0 3 0 0,0 0 3 0 0,0 0 1 0 0,0 0 0 0 0,0 0 0 0 0,0 0 0 0 0,0 0-4 0 0,0 0 0 0 0,0 0-4 0 0,0 0-4 0 0,0 0-4 0 0,45-177 160 0 0,32-117-180 0 0,49 10 20 0 0,-29 94 16 0 0,76-76 313 0 0,-86 196 909 0 0,-67 53-365 0 0,-40 19-1648 0 0,10 1-1185 0 0,0 0 1 0 0,0-1 0 0 0,0 0-1 0 0,0-1 1 0 0,0 0-1 0 0,0 0 1 0 0,0-1 0 0 0,0 0-1 0 0,0-1 1 0 0,0 0 0 0 0,0-1-1 0 0,0 0 1 0 0,-4-1 1943 0 0,5-1-1516 0 0,3-1 245 0 0</inkml:trace>
  <inkml:trace contextRef="#ctx0" brushRef="#br0" timeOffset="494.369">223 80 476 0 0,'3'16'5238'0'0,"18"-7"16084"0"0,-11-12-18703 0 0,1-1-4646 0 0,-7 3 168 0 0,267-94 2184 0 0,-269 94-318 0 0,1 1 0 0 0,-1 0 0 0 0,0 0-1 0 0,0 0 1 0 0,0 0 0 0 0,0 0 0 0 0,0 0-1 0 0,0 0 1 0 0,0 1 0 0 0,0-1-1 0 0,0 1 1 0 0,0-1 0 0 0,0 1 0 0 0,0 0-1 0 0,0 0 1 0 0,0 0 0 0 0,0 0 0 0 0,-1 0-1 0 0,1 0 1 0 0,0 1 0 0 0,-1-1 0 0 0,1 1-1 0 0,-1-1 1 0 0,0 1 0 0 0,1-1 0 0 0,-1 1-1 0 0,0 0 1 0 0,0-1 0 0 0,0 1-1 0 0,0 0 1 0 0,0 0 0 0 0,0 0 0 0 0,0 0-1 0 0,-1 0 1 0 0,1 0 0 0 0,-1 0 0 0 0,0 0-1 0 0,1 0 1 0 0,-1 0 0 0 0,0 0 0 0 0,0 0-1 0 0,0 1 1 0 0,-1-1 0 0 0,1 0 0 0 0,-1 1-8 0 0,-21 106 599 0 0,16-91-537 0 0,-19 42-455 0 0,-2 4-5127 0 0,24-56 5320 0 0,-4 4-7236 0 0,5-9-1426 0 0,8-13 6126 0 0,-1 2 1426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4:38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1 52 0 0,'0'0'435'0'0,"0"0"32"0"0,0 0 38 0 0,0 0 42 0 0,0 0 38 0 0,0 0 39 0 0,19 10 20416 0 0,-15-8-19948 0 0,-3-1-3508 0 0,-4 15 2591 0 0,-1-1 1 0 0,0 0-1 0 0,-1 0 1 0 0,0 0-1 0 0,-2 0 1 0 0,0-1-1 0 0,0 0 0 0 0,-1-1 1 0 0,-1 1-1 0 0,0-2 1 0 0,-1 1-1 0 0,-7 6-175 0 0,-13 22 181 0 0,-107 151-2030 0 0,124-187-8041 0 0,13-26 4358 0 0,12-30 66 0 0,-5 35 4269 0 0,2-1 194 0 0</inkml:trace>
  <inkml:trace contextRef="#ctx0" brushRef="#br0" timeOffset="234.263">291 186 408 0 0,'76'31'19010'0'0,"-61"-31"-16689"0"0,23 0 358 0 0,-17 2-6095 0 0,-19 13-5815 0 0,-27 20 2762 0 0,19-26 4706 0 0,-19 17-1053 0 0,16-17 2141 0 0</inkml:trace>
  <inkml:trace contextRef="#ctx0" brushRef="#br0" timeOffset="421.837">281 398 388 0 0,'-41'52'4513'0'0,"20"-17"2802"0"0,23-25 1490 0 0,18-9-5132 0 0,55-23-3313 0 0,-63 15 1043 0 0,12-4-7736 0 0,-24 11 6069 0 0,0 0 1 0 0,-1 1-1 0 0,1-1 1 0 0,0 0-1 0 0,-1 1 1 0 0,1-1-1 0 0,0 0 1 0 0,0 1-1 0 0,-1-1 1 0 0,1 0-1 0 0,0 1 1 0 0,0-1-1 0 0,0 1 1 0 0,-1-1-1 0 0,1 1 1 0 0,0-1-1 0 0,0 0 1 0 0,0 1-1 0 0,0-1 1 0 0,0 1-1 0 0,0-1 1 0 0,0 1-1 0 0,0-1 1 0 0,0 1 0 0 0,0-1-1 0 0,0 1 1 0 0,0-1-1 0 0,0 0 1 0 0,1 1-1 0 0,-1-1 1 0 0,0 1-1 0 0,0-1 1 0 0,0 0-1 0 0,1 1 1 0 0,-1-1-1 0 0,0 1 1 0 0,0-1-1 0 0,1 0 1 0 0,-1 1-1 0 0,0-1 1 0 0,1 0-1 0 0,-1 1 1 0 0,0-1-1 0 0,1 0 1 0 0,-1 0-1 0 0,1 1 1 0 0,-1-1-1 0 0,0 0 1 0 0,1 0-1 0 0,-1 0 1 0 0,1 0 0 0 0,-1 0-1 0 0,1 1 1 0 0,-1-1-1 0 0,0 0 1 0 0,1 0-1 0 0,-1 0 264 0 0,-9 26-3964 0 0,4-16 3047 0 0</inkml:trace>
  <inkml:trace contextRef="#ctx0" brushRef="#br0" timeOffset="1140.283">164 749 620 0 0,'-25'32'3011'0'0,"3"-6"4512"0"0,21-25-6197 0 0,1-1-178 0 0,0 0-157 0 0,32-10 2869 0 0,17-26-3316 0 0,-29 21-382 0 0,82-68-2770 0 0,-101 83 2442 0 0,0 0 1 0 0,0 0 0 0 0,0 0-1 0 0,0-1 1 0 0,0 1-1 0 0,1 0 1 0 0,-1-1-1 0 0,0 1 1 0 0,0 0 0 0 0,0-1-1 0 0,0 0 1 0 0,0 1-1 0 0,-1-1 1 0 0,1 1-1 0 0,0-1 1 0 0,0 0 0 0 0,0 0-1 0 0,0 0 1 0 0,-1 1-1 0 0,1-1 1 0 0,0 0-1 0 0,-1 0 1 0 0,1 0-1 0 0,-1 0 1 0 0,1 0 0 0 0,-1 0-1 0 0,1 0 1 0 0,-1 0-1 0 0,0 0 1 0 0,1 0-1 0 0,-1-1 1 0 0,0 1 0 0 0,0 0-1 0 0,0 0 1 0 0,0 0-1 0 0,0 0 1 0 0,0 0-1 0 0,0 0 1 0 0,0-1 0 0 0,-1 1-1 0 0,1 0 1 0 0,0 0-1 0 0,-1 0 1 0 0,1 0-1 0 0,-1 0 1 0 0,1 0 0 0 0,-1 0-1 0 0,1 0 1 0 0,-1 0-1 0 0,0 0 1 0 0,1 1-1 0 0,-1-1 1 0 0,0 0 0 0 0,0 0-1 0 0,1 0 1 0 0,-1 1-1 0 0,0-1 1 0 0,0 0-1 0 0,0 1 1 0 0,0-1 0 0 0,0 1-1 0 0,0-1 1 0 0,0 1-1 0 0,-1 0 166 0 0,0 1 255 0 0,0 0-1 0 0,0 1 1 0 0,1-1-1 0 0,-1 1 0 0 0,0-1 1 0 0,1 1-1 0 0,-1 0 1 0 0,0 0-1 0 0,1 0 1 0 0,0 0-1 0 0,0 0 1 0 0,0 0-1 0 0,-1 0 0 0 0,2 0 1 0 0,-1 0-1 0 0,0 1 1 0 0,0-1-1 0 0,1 0 1 0 0,-1 0-1 0 0,1 1 1 0 0,0-1-1 0 0,0 1 0 0 0,0-1 1 0 0,0 0-1 0 0,0 1 1 0 0,0-1-1 0 0,1 0 1 0 0,-1 1-1 0 0,1-1 1 0 0,-1 0-1 0 0,1 0 0 0 0,0 1 1 0 0,1 0-255 0 0,-2 9 740 0 0,10 300 8430 0 0,13-249-8518 0 0,7-98-1203 0 0,34-203-8762 0 0,-45 88 4681 0 0,-20 141 5154 0 0,8-4 12815 0 0,2 10-11107 0 0,5-5-4482 0 0,159-86 1954 0 0,-124 81-109 0 0,-48 13 387 0 0,-5 25 912 0 0,8-36 98 0 0,-4 10-994 0 0,0 1 0 0 0,0 0-4 0 0,0 0-5 0 0,0 0-8 0 0,0 0-11 0 0,0 0-13 0 0,0 0-18 0 0,0 0-21 0 0,0 0-40 0 0,0 0-60 0 0,0 0-88 0 0,0 0-108 0 0,0 0-132 0 0,0 0-158 0 0,-27-23-15936 0 0,19 14 13289 0 0,5 4 2073 0 0,2-3 165 0 0</inkml:trace>
  <inkml:trace contextRef="#ctx0" brushRef="#br0" timeOffset="1405.822">615 267 24 0 0,'0'0'165'0'0,"0"-1"0"0"0,0 1-1 0 0,0-1 1 0 0,0 1 0 0 0,0-1 0 0 0,0 1 0 0 0,-1-1-1 0 0,1 1 1 0 0,0-1 0 0 0,0 1 0 0 0,-1-1-1 0 0,1 1 1 0 0,0 0 0 0 0,-1-1 0 0 0,1 1 0 0 0,0-1-1 0 0,-1 1 1 0 0,1 0 0 0 0,0-1 0 0 0,-1 1 0 0 0,1 0-1 0 0,-1 0 1 0 0,1-1 0 0 0,-1 1 0 0 0,1 0 0 0 0,-1 0-1 0 0,1 0 1 0 0,-1 0 0 0 0,1-1 0 0 0,-1 1-1 0 0,1 0 1 0 0,-1 0 0 0 0,1 0 0 0 0,-1 0 0 0 0,1 0-1 0 0,-1 0 1 0 0,1 0 0 0 0,-1 0 0 0 0,1 1 0 0 0,-1-1-1 0 0,1 0 1 0 0,0 0 0 0 0,-1 0 0 0 0,1 0 0 0 0,-1 1-1 0 0,1-1 1 0 0,-1 0 0 0 0,1 1 0 0 0,-1-1-1 0 0,1 0 1 0 0,0 0 0 0 0,-1 1 0 0 0,1-1 0 0 0,0 1-1 0 0,-1-1 1 0 0,1 0 0 0 0,0 1 0 0 0,0-1 0 0 0,-1 1-1 0 0,1-1 1 0 0,0 1 0 0 0,0-1 0 0 0,0 1-1 0 0,-1-1 1 0 0,1 1 0 0 0,0-1 0 0 0,0 1 0 0 0,0-1-1 0 0,0 1-164 0 0,-1 20 1336 0 0,2 347 9196 0 0,-16-145-9298 0 0,14-217-1176 0 0,1-5-7279 0 0,15-56-1617 0 0,9-22 2327 0 0,-14 58 5351 0 0</inkml:trace>
  <inkml:trace contextRef="#ctx0" brushRef="#br0" timeOffset="2937.326">814 457 140 0 0,'9'-1'16491'0'0,"14"-1"-8798"0"0,6 2-6050 0 0,61 16-7236 0 0,-61 4 7048 0 0,-26-11-1280 0 0,-1 1 0 0 0,1 0 0 0 0,-2-1 0 0 0,1 1 0 0 0,-1 0 0 0 0,-1 0 0 0 0,0 0 0 0 0,0 0 0 0 0,-1 0 0 0 0,0-1 0 0 0,0 1-1 0 0,-1 0 1 0 0,-1 0 0 0 0,0-1 0 0 0,0 0 0 0 0,-1 1 0 0 0,0-1 0 0 0,0-1 0 0 0,-1 1 0 0 0,0 0 0 0 0,-1-1 0 0 0,0 0 0 0 0,0-1 0 0 0,-2 2-175 0 0,3-2 186 0 0,-72 102 994 0 0,74-110-1565 0 0,0 0 1 0 0,0 0 0 0 0,0 0-1 0 0,0 0 1 0 0,0-1 0 0 0,1 1-1 0 0,-1-1 1 0 0,1 0-1 0 0,-1 0 1 0 0,1 0 0 0 0,0 0-1 0 0,-1 0 1 0 0,1-1-1 0 0,0 1 1 0 0,1-1 0 0 0,-1 1-1 0 0,0-1 1 0 0,1 0 0 0 0,-1 1-1 0 0,1-1 1 0 0,0 0-1 0 0,0 0 1 0 0,0 0 0 0 0,0-2 384 0 0,0 4-215 0 0,-21-96-10441 0 0,20 81 10722 0 0,31 27 6750 0 0,49 33 3083 0 0,9-19-6444 0 0,-55-38-6689 0 0,-50-47-10571 0 0,14 52 11739 0 0,0-22-1143 0 0,19 7 4492 0 0,80-12 12715 0 0,-59 26-11487 0 0,58-35-961 0 0,-112-22-11851 0 0,-13-35-69 0 0,18-62 6984 0 0,13 146 3682 0 0,-2-53 1982 0 0,-10 31 2790 0 0,9 31 4535 0 0,3 7-3575 0 0,6 7-2124 0 0,4 6-4020 0 0,8 10-2473 0 0,-11-16 4151 0 0,3 13-1563 0 0,-9-18-2 0 0,2 1 2 0 0,3 10 42 0 0,-6-11-38 0 0,0-1 1 0 0,0 0 0 0 0,0 0 0 0 0,0 0 1 0 0,0 0 2 0 0,0 0-3 0 0,0 0 0 0 0,0 0 0 0 0,0 0 1 0 0,0 0 2 0 0,0 0 1 0 0,0 0 0 0 0,0 0-4 0 0,0 0 0 0 0,0 0 0 0 0,0 0-1 0 0,0 0-6 0 0,0 0-1 0 0,0 0 2 0 0,5 41-183 0 0,14 236 410 0 0,-18-169-36 0 0,-21 331 645 0 0,-16-280-134 0 0,33-158-666 0 0,0-1 0 0 0,0 0 1 0 0,0 0-1 0 0,0-1 0 0 0,-1 1 1 0 0,1 0-1 0 0,0-1 0 0 0,0 0 1 0 0,0 0-1 0 0,0 0 0 0 0,0 0 1 0 0,1 0-1 0 0,-1-1 0 0 0,0 1 1 0 0,0-1-1 0 0,1 0 0 0 0,-1 0 1 0 0,1 0-1 0 0,0 0 0 0 0,-1 0 1 0 0,1 0-1 0 0,0-1 0 0 0,0 1 1 0 0,1-1-1 0 0,-1 1 0 0 0,0-1 1 0 0,1 0-1 0 0,-1 1 0 0 0,1-1 1 0 0,0 0-1 0 0,0 0 0 0 0,0 0 1 0 0,1 0-1 0 0,-1-3-34 0 0,-1 4 15 0 0,-4-12-12 0 0,0 0 1 0 0,1 1-1 0 0,0-2 1 0 0,1 1 0 0 0,0-1-1 0 0,1 1 1 0 0,1-1-1 0 0,1 0 1 0 0,0 0 0 0 0,1 0-1 0 0,0 0 1 0 0,1 0-1 0 0,1 0 1 0 0,0 1 0 0 0,1-1-1 0 0,1 1 1 0 0,0-1-1 0 0,1 1 1 0 0,1 0 0 0 0,0 1-1 0 0,0-1 1 0 0,2 1-1 0 0,-1 0 1 0 0,2 1 0 0 0,0 0-1 0 0,0 0 1 0 0,1 1-1 0 0,1 1 1 0 0,-1-1-1 0 0,2 2 1 0 0,2-3-4 0 0,20-10-322 0 0,0 0-3045 0 0,-44 26-10389 0 0,-28 0 3673 0 0,29-5 8811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4:42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0 588 0 0,'-23'43'8193'0'0,"1"-8"-4888"0"0,-7 132 2895 0 0,26-142-5597 0 0,-22 91 2947 0 0,-14-48-5469 0 0,38-67 1553 0 0,-1 0 1 0 0,1 1 0 0 0,-1-1-1 0 0,0 0 1 0 0,1 0 0 0 0,-1 0-1 0 0,0 0 1 0 0,0 0-1 0 0,0 0 1 0 0,0 0 0 0 0,0-1-1 0 0,0 1 1 0 0,0-1 0 0 0,0 0-1 0 0,0 1 1 0 0,0-1-1 0 0,0 0 1 0 0,0 0 0 0 0,0 0-1 0 0,0 0 1 0 0,0-1 0 0 0,0 1-1 0 0,0 0 1 0 0,0-1-1 0 0,0 0 1 0 0,0 1 0 0 0,0-1-1 0 0,0 0 1 0 0,0 0-1 0 0,1 0 1 0 0,-1 0 0 0 0,0 0-1 0 0,1 0 1 0 0,-1-1 0 0 0,1 1-1 0 0,-1-1 1 0 0,1 1-1 0 0,-1-1 1 0 0,1 1 0 0 0,0-1-1 0 0,0 0 1 0 0,0 0 0 0 0,0 1-1 0 0,0-2 366 0 0,-19-30-3608 0 0,15 22 2821 0 0</inkml:trace>
  <inkml:trace contextRef="#ctx0" brushRef="#br0" timeOffset="421.921">0 140 160 0 0,'1'-5'332'0'0,"0"1"0"0"0,0-1 0 0 0,0 1 0 0 0,0-1 0 0 0,1 1 0 0 0,0 0-1 0 0,-1 0 1 0 0,2 0 0 0 0,-1 0 0 0 0,0 0 0 0 0,1 0 0 0 0,0 0 0 0 0,0 1 0 0 0,0-1 0 0 0,0 1 0 0 0,0 0 0 0 0,1 0 0 0 0,-1 0-1 0 0,1 1 1 0 0,0-1 0 0 0,0 1 0 0 0,0 0 0 0 0,0 0 0 0 0,0 0 0 0 0,1 0 0 0 0,-1 1 0 0 0,2-1-332 0 0,130-29 7009 0 0,-129 30-6700 0 0,4-2 91 0 0,0 1 0 0 0,0 0 0 0 0,0 1 0 0 0,0 0 0 0 0,1 0 0 0 0,-1 2 1 0 0,0-1-1 0 0,0 1 0 0 0,0 1 0 0 0,0 0 0 0 0,0 1 0 0 0,0 0 1 0 0,-1 0-1 0 0,1 1 0 0 0,-1 1 0 0 0,3 1-400 0 0,-10 2 68 0 0,0 0-1 0 0,0 1 1 0 0,-1 0 0 0 0,0-1 0 0 0,-1 1-1 0 0,0 0 1 0 0,0 0 0 0 0,-1 0-1 0 0,0 0 1 0 0,-1 0 0 0 0,0 0 0 0 0,0 0-1 0 0,-1-1 1 0 0,0 1 0 0 0,0 0-1 0 0,-1-1 1 0 0,0 0 0 0 0,-1 1-1 0 0,0-1 1 0 0,0 0 0 0 0,0-1 0 0 0,-1 1-1 0 0,-1-1 1 0 0,-1 3-68 0 0,-6 11 182 0 0,0-1 1 0 0,-1 0-1 0 0,-1-1 0 0 0,-1-1 0 0 0,0 0 1 0 0,-2-1-1 0 0,0-1 0 0 0,0 0 1 0 0,-9 4-183 0 0,27-20 41 0 0,0 0 0 0 0,1 0 0 0 0,-1 0 0 0 0,1 0 0 0 0,-1 0 0 0 0,1 0 0 0 0,-1 0 0 0 0,1 0 0 0 0,-1 0 0 0 0,1 0 0 0 0,-1 0 0 0 0,1 0 0 0 0,-1 1 0 0 0,1-1 0 0 0,-1 0 0 0 0,1 0 0 0 0,-1 0 0 0 0,0 1 0 0 0,1-1 0 0 0,-1 0 0 0 0,1 1 0 0 0,-1-1 0 0 0,0 0 0 0 0,1 1 0 0 0,-1-1 0 0 0,0 0 0 0 0,0 1 0 0 0,1-1 0 0 0,-1 1 0 0 0,0-1 0 0 0,0 1 0 0 0,0-1 0 0 0,1 1 0 0 0,-1-1 0 0 0,0 1 0 0 0,0-1 0 0 0,0 0 0 0 0,0 1 0 0 0,0-1 0 0 0,0 1 0 0 0,0-1 0 0 0,0 1 0 0 0,0-1 0 0 0,0 1 0 0 0,0-1-41 0 0,10 0-120 0 0,149 42 446 0 0,-144-39-856 0 0,-13-21-7116 0 0,-4-4 3489 0 0,7-77-10207 0 0,-1 86 13310 0 0</inkml:trace>
  <inkml:trace contextRef="#ctx0" brushRef="#br0" timeOffset="1691.777">500 284 80 0 0,'20'38'15331'0'0,"26"-25"-7651"0"0,53-32-4742 0 0,-96 18-2957 0 0,0 0 0 0 0,-1 0 0 0 0,1 0 0 0 0,-1 0-1 0 0,0-1 1 0 0,1 1 0 0 0,-1-1 0 0 0,0 1 0 0 0,0-1 0 0 0,0 0 0 0 0,0 0-1 0 0,0 0 1 0 0,0 0 0 0 0,0 0 0 0 0,-1 0 0 0 0,1-1 0 0 0,-1 1 0 0 0,0-1 0 0 0,0 1-1 0 0,0-1 1 0 0,0 1 0 0 0,0-1 0 0 0,0 1 0 0 0,-1-1 0 0 0,1 0 0 0 0,-1 1-1 0 0,0-1 1 0 0,1 0 0 0 0,-1 0 0 0 0,-1 1 0 0 0,1-1 0 0 0,0 0 0 0 0,-1-1 19 0 0,-2-3 11 0 0,-1 0 1 0 0,0 0-1 0 0,0 1 0 0 0,-1-1 1 0 0,0 1-1 0 0,0 0 1 0 0,0 1-1 0 0,-1-1 1 0 0,0 1-1 0 0,0 0 0 0 0,0 1 1 0 0,-1-1-1 0 0,1 1 1 0 0,-1 0-1 0 0,0 1 1 0 0,0 0-1 0 0,-1 0 0 0 0,1 0 1 0 0,-1 1-1 0 0,1 0 1 0 0,-6 0-12 0 0,11 3 13 0 0,-1 1 0 0 0,0 0 0 0 0,0-1 0 0 0,1 1 0 0 0,0 1 0 0 0,-1-1 0 0 0,1 0 1 0 0,0 0-1 0 0,0 1 0 0 0,0-1 0 0 0,0 1 0 0 0,0 0 0 0 0,1 0 0 0 0,-1 0 0 0 0,1-1 0 0 0,0 1 1 0 0,0 0-1 0 0,0 0 0 0 0,0 1 0 0 0,1-1 0 0 0,-1 0 0 0 0,1 0 0 0 0,-1 0 0 0 0,1 2-13 0 0,-4 12 24 0 0,-6 177 434 0 0,10-192-493 0 0,-1 0 1 0 0,1 0-1 0 0,-1 0 1 0 0,1 0-1 0 0,0 0 1 0 0,0 0 0 0 0,0 1-1 0 0,0-1 1 0 0,0 0-1 0 0,1 0 1 0 0,-1 0-1 0 0,1 0 1 0 0,-1 0-1 0 0,1 0 1 0 0,0 0 0 0 0,-1 0-1 0 0,1 0 1 0 0,0 0-1 0 0,0 0 1 0 0,1-1-1 0 0,-1 1 1 0 0,0 0-1 0 0,1-1 1 0 0,-1 1-1 0 0,1-1 1 0 0,-1 1 0 0 0,1-1-1 0 0,0 0 1 0 0,-1 1-1 0 0,1-1 1 0 0,0 0-1 0 0,0 0 1 0 0,0 0-1 0 0,0-1 1 0 0,0 1-1 0 0,0 0 1 0 0,0-1 0 0 0,0 1-1 0 0,0-1 1 0 0,0 0-1 0 0,0 0 1 0 0,1 0-1 0 0,-1 0 1 0 0,0 0-1 0 0,0 0 1 0 0,0 0 0 0 0,0-1-1 0 0,0 1 1 0 0,0-1-1 0 0,0 0 1 0 0,0 1-1 0 0,2-2 35 0 0,31-30-3003 0 0,127-116-11109 0 0,-59 45 13113 0 0,-96 97-1431 0 0,-1 1 3963 0 0,8-12 14397 0 0,-12 4-14322 0 0,-6-24-1795 0 0,2 36 199 0 0,1 0-1 0 0,-1 0 1 0 0,1 0-1 0 0,-1 0 1 0 0,1 0 0 0 0,-1 1-1 0 0,1-1 1 0 0,-1 1-1 0 0,0-1 1 0 0,1 1 0 0 0,-1 0-1 0 0,0 0 1 0 0,1-1-1 0 0,-1 1 1 0 0,0 0 0 0 0,1 0-1 0 0,-1 1 1 0 0,0-1-1 0 0,1 0 1 0 0,-1 1 0 0 0,0-1-1 0 0,1 1 1 0 0,-1-1-1 0 0,1 1 1 0 0,-1 0 0 0 0,1-1-1 0 0,-1 1 1 0 0,1 0-1 0 0,-1 0 1 0 0,1 0 0 0 0,0 0-1 0 0,-1 1 1 0 0,1-1-1 0 0,0 0 1 0 0,0 0 0 0 0,0 1-1 0 0,0-1 1 0 0,0 1-1 0 0,0-1 1 0 0,1 1 0 0 0,-1-1-1 0 0,0 1 1 0 0,1-1-1 0 0,-1 1 1 0 0,1 0 0 0 0,0-1-1 0 0,-1 1 1 0 0,1 0-1 0 0,0 1-11 0 0,-26 93 216 0 0,25-93-211 0 0,-3 18 33 0 0,1 0 0 0 0,1 1 0 0 0,1-1-1 0 0,1 0 1 0 0,0 0 0 0 0,2 1 0 0 0,0-1-1 0 0,2 0 1 0 0,0-1 0 0 0,5 12-38 0 0,-9-31-7 0 0,0 0 0 0 0,0-1 0 0 0,1 1 0 0 0,-1 0 0 0 0,1 0 0 0 0,-1-1 1 0 0,1 1-1 0 0,-1 0 0 0 0,1 0 0 0 0,0-1 0 0 0,-1 1 0 0 0,1-1 0 0 0,0 1 0 0 0,-1 0 0 0 0,1-1 1 0 0,0 1-1 0 0,0-1 0 0 0,-1 0 0 0 0,1 1 0 0 0,0-1 0 0 0,0 0 0 0 0,0 1 0 0 0,0-1 0 0 0,0 0 0 0 0,-1 0 1 0 0,1 0-1 0 0,0 0 0 0 0,0 0 0 0 0,0 0 0 0 0,0 0 0 0 0,0 0 0 0 0,0 0 0 0 0,0 0 0 0 0,-1 0 1 0 0,1-1-1 0 0,0 1 0 0 0,0 0 0 0 0,0-1 0 0 0,0 1 0 0 0,-1 0 0 0 0,1-1 0 0 0,0 1 0 0 0,0-1 0 0 0,-1 1 1 0 0,1-1-1 0 0,0 0 0 0 0,-1 1 0 0 0,1-1 0 0 0,-1 0 0 0 0,1 1 0 0 0,-1-1 0 0 0,1 0 0 0 0,-1 0 0 0 0,1 1 1 0 0,-1-1-1 0 0,0 0 0 0 0,1 0 0 0 0,-1 0 7 0 0,33-48-567 0 0,36-153-1417 0 0,-31 93 1961 0 0,-38 108 4228 0 0,-14 48-3911 0 0,38 244 427 0 0,-19-242-652 0 0,-1 227 65 0 0,-5-270-130 0 0,-1-1 1 0 0,0 1-1 0 0,0-1 1 0 0,0 1-1 0 0,-1-1 1 0 0,1 0-1 0 0,-2 0 1 0 0,1 0-1 0 0,0-1 1 0 0,-1 1-1 0 0,0-1 1 0 0,0 0-1 0 0,0 0 1 0 0,0 0-1 0 0,-1 0 1 0 0,1-1-1 0 0,-1 0 0 0 0,0 0 1 0 0,0 0-1 0 0,-1 0 1 0 0,1-1-1 0 0,0 0 1 0 0,-1 0-1 0 0,1 0 1 0 0,-1-1-1 0 0,0 0 1 0 0,1 0-1 0 0,-6 0-4 0 0,-2 0 57 0 0,0 1 0 0 0,0-2 0 0 0,0 0 0 0 0,0-1 0 0 0,0 0 0 0 0,0 0 0 0 0,0-2 0 0 0,1 0 0 0 0,-1 0 0 0 0,1-1 0 0 0,-1 0 0 0 0,-9-6-57 0 0,19 9 12 0 0,0-1 1 0 0,0 1-1 0 0,0-1 1 0 0,0 0-1 0 0,0 0 1 0 0,0 0 0 0 0,0 0-1 0 0,1-1 1 0 0,-1 1-1 0 0,1-1 1 0 0,-1 0 0 0 0,1 1-1 0 0,0-1 1 0 0,0 0-1 0 0,0 0 1 0 0,1 0-1 0 0,-1-1 1 0 0,1 1 0 0 0,0 0-1 0 0,-1-1 1 0 0,2 1-1 0 0,-1 0 1 0 0,0-1 0 0 0,1 1-1 0 0,-1-1 1 0 0,1 0-1 0 0,0 1 1 0 0,0-1-1 0 0,0 1 1 0 0,1-1 0 0 0,0 1-1 0 0,-1-1 1 0 0,1 1-1 0 0,0 0 1 0 0,0-1 0 0 0,1 1-1 0 0,-1 0 1 0 0,1 0-1 0 0,0 0 1 0 0,-1 0 0 0 0,4-3-13 0 0,13-17-31 0 0,2 1 0 0 0,0 1 0 0 0,1 1 1 0 0,2 1-1 0 0,0 0 0 0 0,1 2 0 0 0,0 1 1 0 0,1 1-1 0 0,22-9 31 0 0,17-13-12 0 0,-62 35 374 0 0,19-12-2405 0 0,-23-11-11413 0 0,-3 13 11241 0 0,5-34-7046 0 0,4 37 8328 0 0</inkml:trace>
  <inkml:trace contextRef="#ctx0" brushRef="#br0" timeOffset="1957.524">1217 85 112 0 0,'0'-4'2571'0'0,"-1"11"17344"0"0,3-2-17188 0 0,1 1-4767 0 0,11 18 5378 0 0,6 7-2887 0 0,-19-30-737 0 0,-1 0 3534 0 0,1 0-5865 0 0,3 7-20371 0 0,-3-6 19704 0 0,3 1 2261 0 0</inkml:trace>
  <inkml:trace contextRef="#ctx0" brushRef="#br0" timeOffset="2176.194">1309 240 336 0 0,'-43'109'20369'0'0,"23"-45"-16233"0"0,16 43-3713 0 0,4-93-510 0 0,0-13-240 0 0,0-1-123 0 0,0 0-145 0 0,0 0-194 0 0,14-34-8190 0 0,43-81-3927 0 0,-51 100 11967 0 0</inkml:trace>
  <inkml:trace contextRef="#ctx0" brushRef="#br0" timeOffset="2472.837">1416 299 160 0 0,'6'91'13673'0'0,"27"-31"-3488"0"0,11-76-8627 0 0,-39 12-1553 0 0,-1 0 0 0 0,0 0-1 0 0,0 0 1 0 0,0-1 0 0 0,-1 1-1 0 0,0-1 1 0 0,0 0 0 0 0,0 0-1 0 0,0 0 1 0 0,-1-1 0 0 0,0 1-1 0 0,0-1 1 0 0,0 1 0 0 0,0-1-1 0 0,-1 1 1 0 0,0-1 0 0 0,-1 0-1 0 0,1 0 1 0 0,-1 0 0 0 0,0 1-1 0 0,0-1 1 0 0,-2-5-5 0 0,0 7-1 0 0,0 1 0 0 0,-1-1 0 0 0,0 1-1 0 0,0-1 1 0 0,1 1 0 0 0,-2 0 0 0 0,1 0 0 0 0,0 1 0 0 0,-1-1-1 0 0,1 1 1 0 0,-1-1 0 0 0,0 1 0 0 0,0 0 0 0 0,0 1 0 0 0,0-1-1 0 0,0 1 1 0 0,0-1 0 0 0,0 1 0 0 0,0 0 0 0 0,-1 1 0 0 0,1-1-1 0 0,0 1 1 0 0,-1 0 0 0 0,1 0 0 0 0,0 0 0 0 0,-1 1 0 0 0,1-1-1 0 0,0 1 1 0 0,0 0 0 0 0,0 0 0 0 0,-1 1 0 0 0,1-1 0 0 0,0 1 0 0 0,1 0-1 0 0,-1 0 1 0 0,0 0 0 0 0,0 1 0 0 0,1-1 0 0 0,-1 1 1 0 0,8-5-10715 0 0,3-3 4570 0 0,32-17-865 0 0,-25 17 5970 0 0</inkml:trace>
  <inkml:trace contextRef="#ctx0" brushRef="#br0" timeOffset="2816.506">1600 210 432 0 0,'4'-1'797'0'0,"-1"1"1"0"0,1 0-1 0 0,0 1 1 0 0,-1-1-1 0 0,1 1 1 0 0,-1 0-1 0 0,1-1 1 0 0,-1 2-1 0 0,0-1 1 0 0,1 0-1 0 0,-1 1 0 0 0,0-1 1 0 0,0 1-1 0 0,0 0 1 0 0,0 0-1 0 0,0 0 1 0 0,0 0-1 0 0,-1 1 1 0 0,1-1-1 0 0,-1 1 1 0 0,1 0-1 0 0,-1-1 0 0 0,0 1 1 0 0,0 0-1 0 0,0 1 1 0 0,-1-1-1 0 0,1 0 1 0 0,-1 0-1 0 0,0 1 1 0 0,1-1-1 0 0,-1 0 1 0 0,0 4-798 0 0,-1 47 1702 0 0,-13 52-1404 0 0,12-60-1390 0 0,1-46 862 0 0,40-65-2061 0 0,-24 31 1921 0 0,-12 23 453 0 0,0 0-1 0 0,1 0 0 0 0,0 1 1 0 0,0-1-1 0 0,1 1 0 0 0,1 0 1 0 0,0 1-1 0 0,0 0 0 0 0,1 0 0 0 0,0 0 1 0 0,0 1-1 0 0,1 0 0 0 0,0 1 1 0 0,0 0-1 0 0,1 0 0 0 0,0 1 1 0 0,3-1-83 0 0,-11 6 54 0 0,0 0-1 0 0,0 1 1 0 0,0-1 0 0 0,1 1 0 0 0,-1 0 0 0 0,0 0 0 0 0,0 0 0 0 0,0 0 0 0 0,1 0 0 0 0,-1 0 0 0 0,0 0 0 0 0,0 1-1 0 0,0-1 1 0 0,0 1 0 0 0,0-1 0 0 0,1 1 0 0 0,-1 0 0 0 0,0 0 0 0 0,-1 0 0 0 0,1 0 0 0 0,0 0 0 0 0,0 1-1 0 0,0-1 1 0 0,-1 1 0 0 0,1-1 0 0 0,0 1 0 0 0,-1-1 0 0 0,0 1 0 0 0,1 0 0 0 0,-1 0 0 0 0,0-1 0 0 0,0 1 0 0 0,0 0-1 0 0,0 0 1 0 0,0 0 0 0 0,0 0 0 0 0,-1 1 0 0 0,1-1 0 0 0,-1 0 0 0 0,1 0 0 0 0,-1 0 0 0 0,0 0 0 0 0,0 1-1 0 0,0-1 1 0 0,0 0 0 0 0,0 0 0 0 0,-1 0 0 0 0,1 0 0 0 0,0 1 0 0 0,-1-1 0 0 0,0 0 0 0 0,0 0 0 0 0,0 1-54 0 0,-3 13 2463 0 0,3-4-4398 0 0,17-3-16772 0 0,1-21 14092 0 0,19-17 459 0 0,-18 18 3165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4:46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0 284 372 0 0,'34'9'9300'0'0,"41"-26"2023"0"0,-6-29-7539 0 0,-54 35-3496 0 0,72-69-848 0 0,-86 79 310 0 0,0-1 0 0 0,0 1-1 0 0,0 0 1 0 0,0-1 0 0 0,-1 1 0 0 0,1 0 0 0 0,-1-1 0 0 0,1 1-1 0 0,-1-1 1 0 0,1 1 0 0 0,-1-1 0 0 0,0 1 0 0 0,0-1 0 0 0,0 0-1 0 0,0 1 1 0 0,0-1 0 0 0,0 1 0 0 0,0-1 0 0 0,0 1 0 0 0,-1-1-1 0 0,1 1 1 0 0,-1-1 0 0 0,1 1 0 0 0,-1-1 0 0 0,1 1-1 0 0,-1 0 1 0 0,0-1 0 0 0,0 1 0 0 0,0 0 0 0 0,1-1 0 0 0,-1 1-1 0 0,-1 0 1 0 0,1 0 0 0 0,0 0 0 0 0,0 0 0 0 0,0 0 0 0 0,0 0-1 0 0,-1 0 1 0 0,1 1 0 0 0,0-1 0 0 0,-1 0 0 0 0,1 1 0 0 0,-1-1-1 0 0,1 1 1 0 0,-1-1 0 0 0,1 1 0 0 0,-1 0 0 0 0,1-1 0 0 0,-1 1-1 0 0,1 0 1 0 0,-1 0 0 0 0,1 0 0 0 0,-1 0 0 0 0,0 1 0 0 0,1-1-1 0 0,-1 0 251 0 0,-4-2 11 0 0,1 17 1276 0 0,2 246 5780 0 0,1 4-3582 0 0,-8 131-979 0 0,1 0-6252 0 0,9-395 2970 0 0,0-27-3460 0 0,13-195-8832 0 0,-6 143 10780 0 0,-3 48 1621 0 0</inkml:trace>
  <inkml:trace contextRef="#ctx0" brushRef="#br0" timeOffset="312.426">213 472 228 0 0,'-2'-9'493'0'0,"0"0"0"0"0,1-1 0 0 0,0 1 0 0 0,0 0 0 0 0,1-1 0 0 0,0 1-1 0 0,0 0 1 0 0,1-1 0 0 0,0 1 0 0 0,1 0 0 0 0,0 0 0 0 0,1-1 0 0 0,0 0-493 0 0,72-49 6687 0 0,-68 57-6420 0 0,0 0 0 0 0,0 1 0 0 0,1-1 0 0 0,-1 1 0 0 0,1 1 1 0 0,-1 0-1 0 0,1 0 0 0 0,-1 0 0 0 0,1 1 0 0 0,-1 0 0 0 0,0 0 0 0 0,1 1 1 0 0,-1 0-1 0 0,0 0 0 0 0,0 1 0 0 0,0 0 0 0 0,0 0 0 0 0,0 1 1 0 0,-1-1-1 0 0,0 1 0 0 0,0 1 0 0 0,0-1 0 0 0,0 1 0 0 0,0 0 1 0 0,-1 1-1 0 0,0-1 0 0 0,0 1 0 0 0,-1 0 0 0 0,0 0 0 0 0,1 1-267 0 0,-4 2 82 0 0,0-1 1 0 0,0 1-1 0 0,0-1 0 0 0,-1 1 0 0 0,-1-1 0 0 0,1 1 1 0 0,-2-1-1 0 0,1 1 0 0 0,-1-1 0 0 0,0 0 0 0 0,0 0 1 0 0,-1 1-1 0 0,-1-2 0 0 0,1 1 0 0 0,-1 0 0 0 0,0-1 1 0 0,-1 0-1 0 0,0 1 0 0 0,0-2 0 0 0,-2 3-82 0 0,-2 4 40 0 0,5-7-39 0 0,-1 0 0 0 0,1 0 0 0 0,-2-1 0 0 0,1 0 0 0 0,-1 0 0 0 0,1-1 0 0 0,-1 1 0 0 0,0-1 0 0 0,-1-1 0 0 0,1 1-1 0 0,-1-1 1 0 0,0 0 0 0 0,0 0 0 0 0,0-1 0 0 0,0 0 0 0 0,0 0 0 0 0,0-1 0 0 0,0 0 0 0 0,-1 0 0 0 0,1-1 0 0 0,0 0-1 0 0,-8 0 0 0 0,13-1-174 0 0,-1 0-1 0 0,1-1 0 0 0,0 1 0 0 0,0 0 0 0 0,0-1 0 0 0,0 1 1 0 0,0-1-1 0 0,0 0 0 0 0,0 1 0 0 0,1-1 0 0 0,-1 0 0 0 0,1 0 0 0 0,-1 0 1 0 0,1 0-1 0 0,0-1 0 0 0,0 1 0 0 0,0 0 0 0 0,0-1 0 0 0,0 1 1 0 0,0 0-1 0 0,0-1 0 0 0,1 1 0 0 0,-1-1 0 0 0,1 1 0 0 0,0-1 1 0 0,0 1-1 0 0,0-1 0 0 0,0 1 0 0 0,0-1 0 0 0,1 1 0 0 0,-1-1 0 0 0,1 1 1 0 0,-1 0-1 0 0,1-1 0 0 0,0 1 0 0 0,0-1 175 0 0,40-83-9869 0 0,15 35 4410 0 0,-40 39 4492 0 0</inkml:trace>
  <inkml:trace contextRef="#ctx0" brushRef="#br0" timeOffset="1062.405">587 291 372 0 0,'25'11'4932'0'0,"-13"32"6710"0"0,-2-4-3204 0 0,3-23-7745 0 0,-9-12-708 0 0,-1 0-1 0 0,1 1 1 0 0,0-1-1 0 0,-1 1 1 0 0,0 0 0 0 0,0-1-1 0 0,-1 2 1 0 0,1-1-1 0 0,-1 0 1 0 0,0 0 0 0 0,0 1-1 0 0,-1-1 1 0 0,0 1-1 0 0,0-1 1 0 0,0 1 0 0 0,-1-1-1 0 0,1 1 1 0 0,-1 0 0 0 0,0-1-1 0 0,-1 1 1 0 0,0 4 15 0 0,-30 99-1064 0 0,99-251-513 0 0,4 33 349 0 0,-28 61 1556 0 0,-24 92 1478 0 0,-4 134-24 0 0,-16-174-1767 0 0,0 0 0 0 0,1 0-1 0 0,-1 1 1 0 0,1-1 0 0 0,0 0 0 0 0,1 0-1 0 0,-1 0 1 0 0,1 0 0 0 0,0 0 0 0 0,-1-1-1 0 0,2 1 1 0 0,-1 0 0 0 0,0-1 0 0 0,1 0-1 0 0,0 1 1 0 0,-1-1 0 0 0,1 0 0 0 0,1 0-1 0 0,-1-1 1 0 0,0 1 0 0 0,1-1 0 0 0,0 1-15 0 0,1-5-8 0 0,-1-1 0 0 0,0 1 0 0 0,0-1 1 0 0,0 0-1 0 0,0 0 0 0 0,-1-1 0 0 0,1 1 0 0 0,-1-1 1 0 0,0 0-1 0 0,0 0 0 0 0,0 0 0 0 0,-1 0 1 0 0,1 0-1 0 0,-1 0 0 0 0,0-1 0 0 0,0 0 0 0 0,0 1 1 0 0,0-5 7 0 0,3-2-20 0 0,3-4 4 0 0,0-1 0 0 0,-2 0 0 0 0,0 0-1 0 0,0 0 1 0 0,-2-1 0 0 0,0 0 0 0 0,-1 0 0 0 0,0 0-1 0 0,-2 0 1 0 0,0-1 0 0 0,-1 1 0 0 0,-1-15 16 0 0,-1 26 1 0 0,3 4 3 0 0,-1 0 0 0 0,1 0 0 0 0,-1 0-1 0 0,0 0 1 0 0,0 0 0 0 0,1 0 0 0 0,-2 0 0 0 0,1 0-1 0 0,0 0 1 0 0,0 0 0 0 0,-1 0 0 0 0,1 0 0 0 0,-1 0-1 0 0,1 0 1 0 0,-1 1 0 0 0,0-1 0 0 0,0 0-1 0 0,0 0 1 0 0,0 1 0 0 0,0-1 0 0 0,0 0 0 0 0,0 1-1 0 0,0-1 1 0 0,-1 1 0 0 0,1-1 0 0 0,-1 1 0 0 0,1 0-1 0 0,-1 0 1 0 0,0 0 0 0 0,1 0 0 0 0,-1 0 0 0 0,0 0-1 0 0,0 0 1 0 0,1 0 0 0 0,-1 1 0 0 0,0-1-1 0 0,0 1 1 0 0,0-1 0 0 0,0 1 0 0 0,0 0 0 0 0,0 0-1 0 0,0 0 1 0 0,0 0 0 0 0,0 0 0 0 0,0 0 0 0 0,0 0-1 0 0,0 1 1 0 0,0-1 0 0 0,0 1 0 0 0,0-1 0 0 0,1 1-1 0 0,-2 0-3 0 0,-58 66-393 0 0,98-67-8410 0 0,51-49-1582 0 0,47 9 8818 0 0,-134 40 1761 0 0,-10 14 1630 0 0,-2-11-7933 0 0,11-3 5562 0 0</inkml:trace>
  <inkml:trace contextRef="#ctx0" brushRef="#br0" timeOffset="5550.466">994 317 56 0 0,'4'9'2727'0'0,"-7"7"5883"0"0,1 3-311 0 0,26 7-3673 0 0,-14-23-4607 0 0,0-1 0 0 0,0 0 0 0 0,0-1 0 0 0,0 0 0 0 0,0-1 0 0 0,1 0 1 0 0,-1-1-1 0 0,0 0 0 0 0,0 0 0 0 0,0-1 0 0 0,0 0 0 0 0,0-1 0 0 0,0 0 1 0 0,0-1-1 0 0,-1 0 0 0 0,0 0 0 0 0,0-1 0 0 0,0 0 0 0 0,0-1 0 0 0,-1 0 1 0 0,0 0-1 0 0,0-1 0 0 0,0 0 0 0 0,1-3-19 0 0,-8 8-85 0 0,1 1 1 0 0,-1-1-1 0 0,0 0 0 0 0,-1 0 1 0 0,1 0-1 0 0,0 1 1 0 0,0-1-1 0 0,-1 0 0 0 0,1 0 1 0 0,-1 0-1 0 0,0 0 1 0 0,1 0-1 0 0,-1 0 0 0 0,0 0 1 0 0,0 0-1 0 0,0 0 0 0 0,-1 0 1 0 0,1 0-1 0 0,0 0 1 0 0,-1 0-1 0 0,1 0 0 0 0,-1 0 1 0 0,0 0-1 0 0,0 0 0 0 0,1 0 1 0 0,-1 1-1 0 0,0-1 1 0 0,-1 0-1 0 0,1 0 0 0 0,0 1 1 0 0,0-1-1 0 0,-1 1 1 0 0,1 0-1 0 0,-1-1 0 0 0,1 1 1 0 0,-1 0-1 0 0,0 0 0 0 0,1 0 1 0 0,-1 0-1 0 0,0 0 1 0 0,0 0-1 0 0,0 0 0 0 0,0 0 1 0 0,1 1-1 0 0,-1-1 0 0 0,0 1 1 0 0,-1 0 84 0 0,-13-34-11917 0 0,16 27 11603 0 0,5 6 5961 0 0,10 17-3345 0 0,-15 85 2254 0 0,-6 223-457 0 0,-23-10-3113 0 0,20-238-2874 0 0,24-134-5913 0 0,-1-61-2185 0 0,-9-2 4287 0 0,-5 95 4994 0 0</inkml:trace>
  <inkml:trace contextRef="#ctx0" brushRef="#br0" timeOffset="5893.967">1309 498 492 0 0,'0'-3'516'0'0,"1"1"-1"0"0,-1-1 1 0 0,1 0-1 0 0,-1 0 1 0 0,1 1 0 0 0,0-1-1 0 0,0 0 1 0 0,0 1 0 0 0,0-1-1 0 0,1 1 1 0 0,-1-1-1 0 0,1 1 1 0 0,-1 0 0 0 0,1-1-1 0 0,0 1 1 0 0,0 0-1 0 0,0 0 1 0 0,0 1 0 0 0,0-1-1 0 0,1 0 1 0 0,-1 1-1 0 0,0-1 1 0 0,1 1 0 0 0,-1-1-1 0 0,1 1 1 0 0,-1 0-1 0 0,1 0 1 0 0,0 1 0 0 0,0-1-1 0 0,1 0-515 0 0,2 0 337 0 0,0-1 0 0 0,-1 1 1 0 0,1 0-1 0 0,0 1 0 0 0,0-1 0 0 0,0 1 0 0 0,0 1 0 0 0,0-1 0 0 0,0 1 1 0 0,0 0-1 0 0,0 0 0 0 0,0 1 0 0 0,-1-1 0 0 0,1 1 0 0 0,0 1 0 0 0,-1-1 0 0 0,0 1 1 0 0,1 0-1 0 0,-1 0 0 0 0,0 0 0 0 0,-1 1 0 0 0,1 0 0 0 0,0 1-337 0 0,-2 3 58 0 0,-1 1 0 0 0,0 0 0 0 0,-1 0 0 0 0,0-1 0 0 0,0 1 0 0 0,-1 0 0 0 0,0 0 0 0 0,-1 0 0 0 0,0 0 0 0 0,0 0 0 0 0,-1-1 0 0 0,0 1 0 0 0,-1 0-1 0 0,1-1 1 0 0,-2 0 0 0 0,1 0 0 0 0,-1 0 0 0 0,0 0 0 0 0,-1 0 0 0 0,0-1 0 0 0,0 1 0 0 0,-1-2 0 0 0,0 1 0 0 0,0 0 0 0 0,-7 5-58 0 0,11-10 39 0 0,0 1 1 0 0,-1-1-1 0 0,1 1 0 0 0,-1-1 1 0 0,1 0-1 0 0,-1 0 1 0 0,0 0-1 0 0,0-1 0 0 0,0 1 1 0 0,0 0-1 0 0,0-1 1 0 0,0 0-1 0 0,0 0 0 0 0,0 0 1 0 0,-1 0-1 0 0,1 0 0 0 0,0-1 1 0 0,-1 1-1 0 0,1-1 1 0 0,0 0-1 0 0,-1 0 0 0 0,1-1 1 0 0,0 1-1 0 0,-1 0 0 0 0,1-1 1 0 0,0 0-1 0 0,-1 0 1 0 0,1 0-1 0 0,0 0 0 0 0,0-1 1 0 0,0 1-1 0 0,0-1 0 0 0,0 1 1 0 0,0-1-1 0 0,-2-2-39 0 0,-2 1-20 0 0,-30-41-3185 0 0,37 38 2201 0 0,0 0-1 0 0,0 1 1 0 0,1-1 0 0 0,-1 1-1 0 0,1-1 1 0 0,0 1 0 0 0,1-1 0 0 0,-1 1-1 0 0,1-1 1 0 0,0 1 0 0 0,1 0 0 0 0,-1 0-1 0 0,1 0 1 0 0,0 1 0 0 0,0-1-1 0 0,0 0 1 0 0,2-1 1004 0 0,27-24-4778 0 0,-18 21 3785 0 0</inkml:trace>
  <inkml:trace contextRef="#ctx0" brushRef="#br0" timeOffset="6628.218">1566 352 308 0 0,'3'-11'10079'0'0,"10"22"-5317"0"0,6 26-1977 0 0,-9 124 4835 0 0,-11-111-6892 0 0,15 7-373 0 0,12-70-457 0 0,-15-1 74 0 0,-1 0 0 0 0,-1-1 0 0 0,-1-1 0 0 0,0 1 0 0 0,0-1 0 0 0,-2 0 0 0 0,0-1 0 0 0,-1 1 0 0 0,0-1 0 0 0,-2-1 0 0 0,0 1 0 0 0,-1 0 0 0 0,0-1 0 0 0,-2 1 0 0 0,0-8 28 0 0,0 23 5 0 0,0 0-1 0 0,0 0 1 0 0,0 0-1 0 0,0 1 0 0 0,-1-1 1 0 0,1 0-1 0 0,0 0 1 0 0,-1 0-1 0 0,1 1 1 0 0,-1-1-1 0 0,0 0 1 0 0,1 1-1 0 0,-1-1 1 0 0,0 1-1 0 0,0-1 1 0 0,0 1-1 0 0,0-1 1 0 0,-1 1-1 0 0,1-1 1 0 0,0 1-1 0 0,0 0 1 0 0,-1 0-1 0 0,1 0 1 0 0,-1 0-1 0 0,1 0 1 0 0,-1 0-1 0 0,1 0 1 0 0,-1 0-1 0 0,0 1 1 0 0,1-1-1 0 0,-1 0 1 0 0,0 1-1 0 0,0 0 1 0 0,0-1-1 0 0,1 1 1 0 0,-1 0-1 0 0,0 0 1 0 0,0 0-1 0 0,0 0 1 0 0,1 0-1 0 0,-1 0 1 0 0,0 1-1 0 0,0-1 1 0 0,1 1-1 0 0,-1-1-4 0 0,-74 42 89 0 0,55-6-136 0 0,21-36 27 0 0,0-1 1 0 0,1 1 0 0 0,-1-1 0 0 0,0 1 0 0 0,1 0 0 0 0,-1 0 0 0 0,1-1 0 0 0,-1 1 0 0 0,1 0 0 0 0,-1 0 0 0 0,1-1 0 0 0,-1 1 0 0 0,1 0-1 0 0,-1 0 1 0 0,1 0 0 0 0,-1 0 0 0 0,1 0 0 0 0,-1 0 0 0 0,1 0 0 0 0,-1 0 0 0 0,1 0 0 0 0,-1 0 0 0 0,1 0 0 0 0,-1 0 0 0 0,1 0-1 0 0,-1 0 1 0 0,1 0 0 0 0,-1 0 0 0 0,1 1 0 0 0,-1-1 0 0 0,1 0 0 0 0,-1 0 0 0 0,1 1 0 0 0,-1-1 0 0 0,0 0 0 0 0,1 1 0 0 0,-1-1 0 0 0,1 0-1 0 0,-1 1 1 0 0,0-1 0 0 0,1 1 0 0 0,-1-1 0 0 0,0 0 0 0 0,0 1 0 0 0,1-1 0 0 0,-1 1 0 0 0,0-1 0 0 0,0 1 0 0 0,0-1 0 0 0,0 1-1 0 0,1-1 1 0 0,-1 1 0 0 0,0-1 0 0 0,0 1 0 0 0,0-1 0 0 0,0 1 0 0 0,0-1 0 0 0,0 1 0 0 0,0 0 0 0 0,-1-1 0 0 0,1 1 0 0 0,0-1 19 0 0,115-84-8367 0 0,-20 10 2076 0 0,-22 47 4941 0 0,-68 29 1758 0 0,-1 0 0 0 0,1 0 1 0 0,0 0-1 0 0,-1 1 0 0 0,0-1 1 0 0,0 1-1 0 0,1 0 1 0 0,-2 1-1 0 0,1-1 0 0 0,0 0 1 0 0,-1 1-1 0 0,1 0 1 0 0,-1 0-1 0 0,0 0 0 0 0,-1 1 1 0 0,1-1-1 0 0,-1 0 0 0 0,1 1 1 0 0,-1 0-1 0 0,-1 0 1 0 0,1-1-1 0 0,-1 1 0 0 0,0 0 1 0 0,0 0-1 0 0,0 0 1 0 0,0 0-1 0 0,-1 0 0 0 0,0 1 1 0 0,0-1-1 0 0,-1 0 0 0 0,0 1-408 0 0,5 18 1192 0 0,-3-19-1102 0 0,0 1-1 0 0,1 0 1 0 0,0-1 0 0 0,-1 0-1 0 0,2 1 1 0 0,-1-1 0 0 0,1 0 0 0 0,-1 0-1 0 0,1 0 1 0 0,1 0 0 0 0,-1-1-1 0 0,1 1 1 0 0,0-1 0 0 0,0 0 0 0 0,0 0-1 0 0,0 0 1 0 0,1-1 0 0 0,-1 1-1 0 0,1-1 1 0 0,0 0 0 0 0,0-1 0 0 0,0 1-1 0 0,5 1-89 0 0,-9-3 14 0 0,0 1 0 0 0,0-1 1 0 0,0 0-1 0 0,-1 1 0 0 0,1-1 0 0 0,0 1 0 0 0,-1 0 0 0 0,1-1 0 0 0,-1 1 0 0 0,1-1 0 0 0,-1 1 0 0 0,0 0 0 0 0,0-1 1 0 0,0 1-1 0 0,0 0 0 0 0,0 0 0 0 0,0-1 0 0 0,0 1 0 0 0,-1 0 0 0 0,1-1 0 0 0,0 1 0 0 0,-1-1 0 0 0,1 1 0 0 0,-1 0 1 0 0,0-1-1 0 0,0 1 0 0 0,1-1 0 0 0,-1 0 0 0 0,0 1 0 0 0,0-1 0 0 0,0 0 0 0 0,-1 1 0 0 0,1-1 0 0 0,0 0 0 0 0,0 0 1 0 0,-1 0-1 0 0,1 0 0 0 0,-1 0 0 0 0,1 0 0 0 0,0-1 0 0 0,-1 1 0 0 0,0 0 0 0 0,1-1 0 0 0,-1 1 0 0 0,1-1 1 0 0,-1 1-1 0 0,0-1 0 0 0,1 0 0 0 0,-2 0-14 0 0,-11 12 149 0 0,-125 88 919 0 0,138-102-1286 0 0,0-1 0 0 0,1 1 0 0 0,-1-1 0 0 0,0 0 0 0 0,1 1 0 0 0,0-1 0 0 0,-1 1 0 0 0,1-1 0 0 0,0 0 0 0 0,0 0 0 0 0,1 1 0 0 0,-1-1 1 0 0,1 1-1 0 0,-1-1 0 0 0,1 0 0 0 0,0 1 0 0 0,0-1 0 0 0,0 1 0 0 0,0-1 0 0 0,0 1 0 0 0,1 0 0 0 0,-1-1 0 0 0,1 1 0 0 0,-1 0 0 0 0,1 0 0 0 0,1-1 218 0 0,8-15-1837 0 0,0 1 0 0 0,2 0 0 0 0,0 1 0 0 0,0 0 0 0 0,2 1 0 0 0,0 1 0 0 0,0 0 0 0 0,2 1 0 0 0,-1 0 0 0 0,2 2 0 0 0,0-1 1837 0 0,5 1-908 0 0</inkml:trace>
  <inkml:trace contextRef="#ctx0" brushRef="#br0" timeOffset="7253.05">2288 339 356 0 0,'43'20'9358'0'0,"-18"-29"318"0"0,-27-13-6340 0 0,0-15-2897 0 0,-12-2 156 0 0,13 39-487 0 0,1 0 8 0 0,-28 15 973 0 0,-37 194-181 0 0,55-96-393 0 0,11-108-496 0 0,-1-4-18 0 0,0 0 0 0 0,0 0 1 0 0,0 0-1 0 0,-1 0 0 0 0,1 0 1 0 0,0 0-1 0 0,0 0 0 0 0,0 0 1 0 0,1 0-1 0 0,-1 0 0 0 0,0 0 0 0 0,0 0 1 0 0,0 0-1 0 0,1 0 0 0 0,-1 0 1 0 0,0 0-1 0 0,1-1 0 0 0,-1 1 0 0 0,1 0 1 0 0,-1 0-1 0 0,1 0 0 0 0,0 0 1 0 0,-1-1-1 0 0,1 1 0 0 0,0 0 1 0 0,0 0-1 0 0,-1-1 0 0 0,1 1 0 0 0,0-1 1 0 0,0 1-1 0 0,0-1 0 0 0,0 1 1 0 0,-1-1-1 0 0,1 1 0 0 0,0-1 0 0 0,0 0 1 0 0,0 0-1 0 0,0 1 0 0 0,0-1 1 0 0,0 0-1 0 0,0 0 0 0 0,0 0 0 0 0,0 0 1 0 0,0 0-1 0 0,0 0 0 0 0,0 0 1 0 0,0-1-1 0 0,0 1 0 0 0,0 0 1 0 0,0 0-1 0 0,0-1 0 0 0,0 1 0 0 0,0-1 1 0 0,0 1-1 0 0,0-1 0 0 0,-1 1 1 0 0,1-1-1 0 0,0 1 0 0 0,0-1 0 0 0,0 0 1 0 0,0 0-2 0 0,9-8-33 0 0,0-1 0 0 0,-1 0 0 0 0,0-1 0 0 0,0 0 0 0 0,-1 0 0 0 0,0-1 0 0 0,-1 0 1 0 0,-1 0-1 0 0,0-1 0 0 0,4-12 33 0 0,8-12-117 0 0,26-111 89 0 0,-63 175 767 0 0,18 186 939 0 0,35-67-1804 0 0,-24-196-13608 0 0,-43-45 1010 0 0,28 81 11547 0 0</inkml:trace>
  <inkml:trace contextRef="#ctx0" brushRef="#br0" timeOffset="7581.111">1988 300 164 0 0,'-15'31'3249'0'0,"10"-21"-198"0"0,5-8 3887 0 0,38-56 659 0 0,-17 32-5818 0 0,37-35 1186 0 0,-11 35-6922 0 0,-13 35-11772 0 0,-13-2 10757 0 0,-12-8 3987 0 0</inkml:trace>
  <inkml:trace contextRef="#ctx0" brushRef="#br0" timeOffset="7831.01">2638 23 436 0 0,'7'-12'-361'0'0,"2"1"5104"0"0,-5 27 4053 0 0,-36 193-144 0 0,27-156-7571 0 0,3 1 0 0 0,2-1 0 0 0,3 1 0 0 0,8 48-1081 0 0,-11-93-42 0 0,1-1 0 0 0,0 1 0 0 0,1-1 0 0 0,0 0 0 0 0,0 0 0 0 0,0 0 0 0 0,1 0 0 0 0,1 0 0 0 0,-1 0 0 0 0,1-1 0 0 0,1 1 0 0 0,-1-1 0 0 0,1 0 0 0 0,0-1 0 0 0,1 1 0 0 0,0-1 0 0 0,0 0 0 0 0,0-1 0 0 0,0 1 0 0 0,1-1 0 0 0,5 3 42 0 0,-7-9-636 0 0,1 0 0 0 0,-1 0 0 0 0,1 0 0 0 0,-1-1 0 0 0,0 0-1 0 0,1 0 1 0 0,-1 0 0 0 0,0-1 0 0 0,-1 0 0 0 0,1 0 0 0 0,0 0-1 0 0,-1 0 1 0 0,1-1 0 0 0,-1 1 0 0 0,0-1 0 0 0,0 0 0 0 0,-1-1 0 0 0,1 1-1 0 0,-1-1 1 0 0,1-1 636 0 0,107-152-11274 0 0,-91 127 9999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5:04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29 252 0 0,'0'0'457'0'0,"-1"3"8593"0"0,-2 8 2536 0 0,2-5-8902 0 0,1-2-4525 0 0,5 135 3534 0 0,13-100-1484 0 0,-14-36-207 0 0,0-1 0 0 0,1 0 0 0 0,-1 0 0 0 0,1 0 0 0 0,-1-1 0 0 0,1 0 1 0 0,-1 0-1 0 0,1 0 0 0 0,0 0 0 0 0,0-1 0 0 0,-1 1 0 0 0,1-1 0 0 0,0-1 1 0 0,0 1-1 0 0,-1-1 0 0 0,1 1 0 0 0,0-1 0 0 0,-1-1 0 0 0,4 0-2 0 0,32-3 8 0 0,73-13 27 0 0,50-27-9 0 0,31-1-6 0 0,-66 35-38 0 0,-12 24-1 0 0,-87 20 87 0 0,-14 8-100 0 0,4 7 64 0 0,10-9-48 0 0,-4 51 28 0 0,-2-14-4 0 0,-23-75-14 0 0,1-1 1 0 0,-1 1 0 0 0,1 0-1 0 0,-1-1 1 0 0,0 1 0 0 0,1-1 0 0 0,-1 1-1 0 0,1-1 1 0 0,-1 1 0 0 0,1-1-1 0 0,-1 1 1 0 0,1-1 0 0 0,0 1 0 0 0,-1-1-1 0 0,1 0 1 0 0,-1 1 0 0 0,1-1-1 0 0,0 0 1 0 0,-1 0 0 0 0,1 1 0 0 0,0-1-1 0 0,-1 0 1 0 0,1 0 0 0 0,0 0-1 0 0,0 0 1 0 0,-1 0 0 0 0,1 0 0 0 0,0 0-1 0 0,-1 0 1 0 0,1 0 0 0 0,0 0-1 0 0,-1 0 1 0 0,1-1 0 0 0,0 1 0 0 0,0 0-1 0 0,-1 0 1 0 0,1-1 0 0 0,-1 1 0 0 0,1 0-1 0 0,0-1 1 0 0,-1 1 0 0 0,1-1-1 0 0,-1 1 1 0 0,1-1 0 0 0,-1 1 0 0 0,1-1-1 0 0,-1 1 1 0 0,1-1 0 0 0,-1 1-1 0 0,0-1 1 0 0,1 0 0 0 0,-1 1 5 0 0,44-23 43 0 0,57-71-226 0 0,-98 88 174 0 0,1 0 1 0 0,1 0-1 0 0,-1 0 1 0 0,1 0-1 0 0,0 1 1 0 0,0 0-1 0 0,0 0 1 0 0,1 0 0 0 0,0 1-1 0 0,0 0 1 0 0,0 0-1 0 0,0 0 1 0 0,1 1-1 0 0,-1 0 1 0 0,1 0-1 0 0,0 0 1 0 0,0 1-1 0 0,5-1 9 0 0,197-3 140 0 0,-7 34 0 0 0,-190-28-139 0 0,-1-2-1 0 0,1 0 1 0 0,-1 0 0 0 0,0-1-1 0 0,0 0 1 0 0,0-1 0 0 0,0 0-1 0 0,-1-1 1 0 0,0 0 0 0 0,0-1-1 0 0,0 0 1 0 0,0-1 0 0 0,-1 1-1 0 0,0-2 1 0 0,-1 1 0 0 0,1-2-1 0 0,-2 1 1 0 0,1-1 0 0 0,-1 0-1 0 0,4-7 0 0 0,25-24 9 0 0,66-69 1537 0 0,-101 100-1514 0 0,-17 11-3535 0 0,10-1 2197 0 0,-40 16-9391 0 0,3 12 3513 0 0,35-23 6282 0 0,-6 3-360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5:05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1295 1 112 0 0,'15'8'4102'0'0,"19"24"11580"0"0,-15-14-13343 0 0,91 113 1248 0 0,-88-91-3572 0 0,-2 0 0 0 0,-1 2 0 0 0,-2 0 0 0 0,-2 1 0 0 0,-2 1 0 0 0,-2 0-1 0 0,4 37-14 0 0,-1-2-34 0 0,-4 0 0 0 0,-4 1 0 0 0,-3 0 0 0 0,-6 52 34 0 0,-46 434-131 0 0,16-359 287 0 0,30-200 728 0 0,1-33-6406 0 0,-38-17-14524 0 0,36 42 19075 0 0</inkml:trace>
  <inkml:trace contextRef="#ctx0" brushRef="#br0" timeOffset="296.907">1402 1609 140 0 0,'-8'-19'1169'0'0,"8"19"-979"0"0,0 1 0 0 0,0-1 0 0 0,0 1 0 0 0,0-1 0 0 0,0 1 0 0 0,0-1 0 0 0,0 1 0 0 0,0-1 0 0 0,0 1 0 0 0,1 0 0 0 0,-1-1 0 0 0,0 0 0 0 0,0 1 0 0 0,1-1 0 0 0,-1 1 0 0 0,0-1 0 0 0,0 1 0 0 0,1-1 0 0 0,-1 1 0 0 0,0-1 0 0 0,1 0-1 0 0,-1 1 1 0 0,1-1 0 0 0,-1 0 0 0 0,1 1 0 0 0,-1-1 0 0 0,1 0 0 0 0,-1 0 0 0 0,0 1 0 0 0,1-1 0 0 0,-1 0 0 0 0,1 0 0 0 0,0 0 0 0 0,-1 0 0 0 0,1 0 0 0 0,-1 0 0 0 0,1 0 0 0 0,-1 0 0 0 0,1 0 0 0 0,-1 0 0 0 0,1 0 0 0 0,-1 0 0 0 0,1 0 0 0 0,-1 0 0 0 0,1 0 0 0 0,-1 0 0 0 0,1-1 0 0 0,-1 1 0 0 0,1 0 0 0 0,-1 0-1 0 0,1-1 1 0 0,-1 1 0 0 0,1 0 0 0 0,-1-1 0 0 0,0 1 0 0 0,1 0 0 0 0,-1-1 0 0 0,0 1 0 0 0,1 0 0 0 0,-1-1-190 0 0,49 69 5555 0 0,96 180 4154 0 0,-143-246-9672 0 0,0 1 1 0 0,0 0 0 0 0,-1-1-1 0 0,2 1 1 0 0,-1-1-1 0 0,0 0 1 0 0,0 1 0 0 0,1-1-1 0 0,-1 0 1 0 0,1-1 0 0 0,0 1-1 0 0,-1 0 1 0 0,1-1 0 0 0,0 1-1 0 0,0-1 1 0 0,0 0 0 0 0,0 0-1 0 0,0 0 1 0 0,0-1 0 0 0,1 1-1 0 0,-1-1 1 0 0,0 1 0 0 0,0-1-1 0 0,0 0 1 0 0,1 0-1 0 0,-1-1 1 0 0,0 1 0 0 0,0-1-1 0 0,0 1 1 0 0,0-1 0 0 0,0 0-1 0 0,0 0 1 0 0,0 0 0 0 0,0-1-1 0 0,0 1 1 0 0,0-1 0 0 0,0 0-1 0 0,-1 1 1 0 0,1-1 0 0 0,-1-1-1 0 0,1 1 1 0 0,-1 0 0 0 0,0 0-1 0 0,0-1 1 0 0,0 1 0 0 0,0-1-1 0 0,0 0 1 0 0,-1 1-1 0 0,1-1 1 0 0,-1 0 0 0 0,0 0-1 0 0,0 0 1 0 0,1-3-38 0 0,53-142-4265 0 0,-38 90 205 0 0,42-126-15757 0 0,-54 171 18605 0 0</inkml:trace>
  <inkml:trace contextRef="#ctx0" brushRef="#br0" timeOffset="2509.951">1 2102 224 0 0,'12'3'13337'0'0,"-1"8"-5534"0"0,0 6-3742 0 0,5 15-3919 0 0,2 3 1146 0 0,53 63-2295 0 0,-45-146-14693 0 0,1-15 6811 0 0,-25 52 7994 0 0</inkml:trace>
  <inkml:trace contextRef="#ctx0" brushRef="#br0" timeOffset="2775.593">301 2119 436 0 0,'-5'94'23404'0'0,"22"-76"-22316"0"0,4-25-4291 0 0,25-41-8778 0 0,-16 15 5275 0 0,-18 25 5446 0 0,-2 1 182 0 0</inkml:trace>
  <inkml:trace contextRef="#ctx0" brushRef="#br0" timeOffset="3613.373">544 2058 376 0 0,'-13'34'16682'0'0,"-12"-8"-10880"0"0,20-20-5259 0 0,-60 78 816 0 0,-36 32-7733 0 0,66-88 4091 0 0,-99 46-3788 0 0,130-71 6566 0 0,0 0-1 0 0,1 0 1 0 0,0 0-1 0 0,0 1 1 0 0,0-1-1 0 0,0 1 1 0 0,0 0-1 0 0,1 0 1 0 0,0 0-1 0 0,-1 0 1 0 0,2 0-1 0 0,-1 0 1 0 0,0 0-1 0 0,1 1 1 0 0,0-1-1 0 0,0 1 0 0 0,0-1 1 0 0,0 1-1 0 0,1-1 1 0 0,0 1-1 0 0,0 0 1 0 0,0-1-1 0 0,0 1 1 0 0,2 3-495 0 0,-6 30 1215 0 0,-35 123 779 0 0,30-137-3947 0 0,14-98 535 0 0,96-59 3878 0 0,-97 130-2377 0 0,7-8 87 0 0,1 1 0 0 0,0 1 1 0 0,1-1-1 0 0,0 2 0 0 0,0 0 1 0 0,1 0-1 0 0,0 2 0 0 0,0-1 1 0 0,1 2-1 0 0,-1 0 0 0 0,1 1 0 0 0,0 0 1 0 0,1 1-1 0 0,13-1-170 0 0,-26 7-4 0 0,-1-1-1 0 0,1 0 1 0 0,-1 1 0 0 0,0-1-1 0 0,0 1 1 0 0,0 0 0 0 0,0 0-1 0 0,-1 0 1 0 0,1 0 0 0 0,-1 0-1 0 0,1 0 1 0 0,-1 0 0 0 0,0 0-1 0 0,0 0 1 0 0,0 1 0 0 0,-1-1-1 0 0,1 0 1 0 0,-1 1 0 0 0,0-1 0 0 0,0 1-1 0 0,0-1 1 0 0,-1 0 0 0 0,1 1-1 0 0,-1-1 1 0 0,1 0 0 0 0,-1 1-1 0 0,0-1 1 0 0,0 0 0 0 0,-1 0-1 0 0,1 0 1 0 0,-1 0 0 0 0,1 0-1 0 0,-1 0 1 0 0,0 0 0 0 0,0-1-1 0 0,0 1 1 0 0,-1-1 0 0 0,0 1 4 0 0,-6 21-19 0 0,-7 13 4 0 0,14-35 10 0 0,0 0 0 0 0,0 0-1 0 0,0 0 1 0 0,1 0 0 0 0,-1 0 0 0 0,1 1-1 0 0,-1-1 1 0 0,1 1 0 0 0,0-1 0 0 0,0 1-1 0 0,0 0 1 0 0,0-1 0 0 0,0 1 0 0 0,1 0-1 0 0,-1-1 1 0 0,1 1 0 0 0,0 0 0 0 0,0 0-1 0 0,0 0 1 0 0,0-1 0 0 0,0 1 0 0 0,1 0-1 0 0,-1 0 1 0 0,1-1 0 0 0,0 1 0 0 0,0 0-1 0 0,-1-1 1 0 0,2 1 0 0 0,-1 0 0 0 0,0-1-1 0 0,1 0 1 0 0,-1 1 0 0 0,1-1 0 0 0,-1 0-1 0 0,1 0 1 0 0,0 0 0 0 0,0 0 0 0 0,1 1 5 0 0,160 60-898 0 0,-163-58 927 0 0,0-1 0 0 0,0 1 1 0 0,0-1-1 0 0,0 1 0 0 0,-1-1 1 0 0,0 1-1 0 0,0-1 0 0 0,0 0 1 0 0,-1 1-1 0 0,1-1 1 0 0,-1 0-1 0 0,0 0 0 0 0,0 0 1 0 0,0 0-1 0 0,-1 0 0 0 0,1 0 1 0 0,-1-1-1 0 0,0 1 0 0 0,0-1 1 0 0,-1 0-1 0 0,1 0 0 0 0,-1 0 1 0 0,1 0-1 0 0,-1-1 1 0 0,0 1-1 0 0,0-1 0 0 0,0 0 1 0 0,0 0-1 0 0,0-1 0 0 0,-3 2-29 0 0,-4 5 87 0 0,6-4-46 0 0,-11 10 61 0 0,0 0 1 0 0,-2-1-1 0 0,1 0 0 0 0,-1-2 1 0 0,-1 0-1 0 0,0-1 0 0 0,0-1 1 0 0,-1-1-1 0 0,-1-1 0 0 0,1 0 1 0 0,-1-2-1 0 0,-13 2-102 0 0,32-6-12 0 0,-1-1 1 0 0,1 0-1 0 0,-1 0 1 0 0,1 0-1 0 0,-1 0 0 0 0,1 0 1 0 0,-1 0-1 0 0,1-1 1 0 0,-1 1-1 0 0,1-1 1 0 0,-1 0-1 0 0,1 1 0 0 0,-1-1 1 0 0,1 0-1 0 0,0-1 1 0 0,0 1-1 0 0,-1 0 1 0 0,1-1-1 0 0,0 1 0 0 0,0-1 1 0 0,0 1-1 0 0,1-1 1 0 0,-1 0-1 0 0,0 0 1 0 0,1 0-1 0 0,-1 0 0 0 0,1 0 1 0 0,-1 0-1 0 0,1-1 1 0 0,0 1-1 0 0,0 0 0 0 0,0-1 1 0 0,0 1-1 0 0,1-1 1 0 0,-1 1-1 0 0,1-1 1 0 0,-1 1-1 0 0,1-1 0 0 0,0 1 1 0 0,0-1-1 0 0,0 1 1 0 0,0-1-1 0 0,1-1 12 0 0,44-102-729 0 0,-37 99 784 0 0,-1 0 0 0 0,2 0-1 0 0,-1 1 1 0 0,1 0 0 0 0,-1 1 0 0 0,1 0-1 0 0,1 0 1 0 0,-1 0 0 0 0,1 2 0 0 0,0-1-1 0 0,0 1 1 0 0,0 0 0 0 0,0 1 0 0 0,1 1-1 0 0,-1-1 1 0 0,0 2 0 0 0,1-1 0 0 0,-1 1-1 0 0,1 1 1 0 0,-1 0 0 0 0,0 0 0 0 0,1 1-1 0 0,-1 1 1 0 0,5 1-55 0 0,36 2 458 0 0,89-23-54 0 0,-124-2-4310 0 0,-31-88-15663 0 0,10 85 17450 0 0,4 10 869 0 0,1-1 205 0 0</inkml:trace>
  <inkml:trace contextRef="#ctx0" brushRef="#br0" timeOffset="4222.602">684 2435 228 0 0,'0'0'577'0'0,"0"0"47"0"0,0 0 62 0 0,0 0 84 0 0,0 0 103 0 0,35 0 8991 0 0,-17 3-9098 0 0,0-2 1 0 0,0 1-1 0 0,0-2 0 0 0,0-1 1 0 0,0 0-1 0 0,0-1 0 0 0,0-1 1 0 0,-1-1-1 0 0,1 0 1 0 0,-1-1-1 0 0,0-1 0 0 0,0-1 1 0 0,0-1-1 0 0,-1 0 0 0 0,-1 0 1 0 0,7-6-767 0 0,40-14-145 0 0,-76 82-239 0 0,-6-34-341 0 0,25-26 493 0 0,-5 7 233 0 0,1-1 0 0 0,-1 0 0 0 0,0 1 0 0 0,0-1 1 0 0,0 1-1 0 0,0-1 0 0 0,1 0 0 0 0,-1 1 0 0 0,0-1 0 0 0,0 1 0 0 0,1-1 1 0 0,-1 0-1 0 0,0 1 0 0 0,1-1 0 0 0,-1 0 0 0 0,0 0 0 0 0,1 1 0 0 0,-1-1 0 0 0,1 0 1 0 0,-1 0-1 0 0,0 1 0 0 0,1-1 0 0 0,-1 0 0 0 0,1 0 0 0 0,-1 0 0 0 0,0 0 1 0 0,1 0-1 0 0,-1 0 0 0 0,1 0 0 0 0,-1 0 0 0 0,1 0 0 0 0,-1 0 0 0 0,1 0 0 0 0,-1 0 1 0 0,0 0-1 0 0,1 0 0 0 0,-1 0 0 0 0,1 0 0 0 0,-1 0 0 0 0,1-1 0 0 0,-1 1 0 0 0,0 0 1 0 0,1 0-1 0 0,-1 0 0 0 0,1-1 0 0 0,-1 1 0 0 0,0 0 0 0 0,1-1 0 0 0,-1 1 1 0 0,0 0-1 0 0,0-1 0 0 0,1 1 0 0 0,-1 0 0 0 0,0-1 0 0 0,0 1 0 0 0,1 0 0 0 0,-1-1 1 0 0,0 0-2 0 0,10 48 934 0 0,20 190 158 0 0,-12 112 273 0 0,-18-349-1261 0 0,-74-75 8 0 0,60 56-955 0 0,-53-75-8431 0 0,0 0-4808 0 0,47 55 10593 0 0,15 31 3166 0 0</inkml:trace>
  <inkml:trace contextRef="#ctx0" brushRef="#br0" timeOffset="4456.922">873 2704 112 0 0,'2'-3'12251'0'0,"6"0"-4053"0"0,24-4-1164 0 0,57-19-12491 0 0,-82 23 4199 0 0,9-4-7837 0 0,-10 3-1201 0 0,-6 4 9115 0 0</inkml:trace>
  <inkml:trace contextRef="#ctx0" brushRef="#br0" timeOffset="4628.756">922 2804 600 0 0,'-41'62'8151'0'0,"20"-37"-250"0"0,27-22 408 0 0,22-15-7396 0 0,37-44-3628 0 0,18-51-7868 0 0,-5 7-678 0 0,-68 87 10146 0 0</inkml:trace>
  <inkml:trace contextRef="#ctx0" brushRef="#br0" timeOffset="9445.052">1397 2344 496 0 0,'2'2'3400'0'0,"7"10"14838"0"0,-6-9-15838 0 0,-2-1-4140 0 0,29 96 6291 0 0,-22 66-3314 0 0,-8-151-1012 0 0,-25 212-466 0 0,-3-274-12748 0 0,17-48 3730 0 0,16-2 3946 0 0,-4 69 4344 0 0</inkml:trace>
  <inkml:trace contextRef="#ctx0" brushRef="#br0" timeOffset="10101.144">1509 2187 148 0 0,'33'66'11169'0'0,"26"-14"-1394"0"0,-53-49-9477 0 0,0 0-1 0 0,1-1 0 0 0,-1 0 0 0 0,1 0 0 0 0,-1 0 0 0 0,1-1 1 0 0,0 0-1 0 0,-1 0 0 0 0,1-1 0 0 0,0 1 0 0 0,0-2 0 0 0,-1 1 1 0 0,1-1-1 0 0,0 0 0 0 0,0 0 0 0 0,4-2-297 0 0,94-45-587 0 0,-142 93-4550 0 0,18-60-265 0 0,-1-2 3715 0 0,-11-1-729 0 0,41 9 5057 0 0,-9 9-2399 0 0,-1 0-7 0 0,0 0-10 0 0,0 0-19 0 0,0 0-14 0 0,19 57 1883 0 0,16 298 2557 0 0,-21-158-2121 0 0,-10-88-1277 0 0,-4-104-2088 0 0,0-40-1304 0 0,-51-169-16298 0 0,41 177 16362 0 0,8 15 1281 0 0</inkml:trace>
  <inkml:trace contextRef="#ctx0" brushRef="#br0" timeOffset="10444.813">1649 2571 476 0 0,'-20'-3'3514'0'0,"15"12"5461"0"0,51 5 654 0 0,3-29-6901 0 0,2 1-4624 0 0,-51 14 1110 0 0,0 0-151 0 0,0 0-138 0 0,-32 33-8798 0 0,26-27 8312 0 0,-57 51-5483 0 0,-5 6 10846 0 0,68-63-3578 0 0,1-1 0 0 0,0 1 0 0 0,-1 0 0 0 0,1 0 0 0 0,0-1 0 0 0,0 1 1 0 0,-1 0-1 0 0,1 0 0 0 0,0 0 0 0 0,0 0 0 0 0,-1 0 0 0 0,1 0 0 0 0,0 0 0 0 0,0 0 0 0 0,-1 0 0 0 0,1 1 1 0 0,0-1-1 0 0,-1 0 0 0 0,1 0 0 0 0,0 1 0 0 0,-1-1 0 0 0,1 0 0 0 0,0 1 0 0 0,-1-1 0 0 0,1 1 0 0 0,0-1 1 0 0,-1 1-1 0 0,1-1 0 0 0,-1 1 0 0 0,1-1 0 0 0,-1 1 0 0 0,1 0 0 0 0,-1-1 0 0 0,0 1 0 0 0,1-1 0 0 0,-1 1 1 0 0,0 0-1 0 0,1 0 0 0 0,-1-1 0 0 0,0 1 0 0 0,0 0 0 0 0,0-1 0 0 0,0 1 0 0 0,0 0 0 0 0,1 0 0 0 0,-1-1 1 0 0,0 1-1 0 0,-1 0 0 0 0,1 0 0 0 0,0-1 0 0 0,0 1 0 0 0,0 0 0 0 0,0 0 0 0 0,-1-1 0 0 0,1 1 0 0 0,0 0 1 0 0,0-1-1 0 0,-1 1 0 0 0,1 0 0 0 0,-1-1 0 0 0,1 1 0 0 0,-1-1 0 0 0,1 1 0 0 0,-1-1 0 0 0,1 1 0 0 0,-1-1 1 0 0,1 1-1 0 0,-1-1 0 0 0,0 1 0 0 0,1-1-224 0 0,26-6 2096 0 0,37-26 141 0 0,-35 16-3708 0 0,-2 4-3893 0 0,-25 11 3708 0 0,-1 1-156 0 0,0 0-83 0 0,-14 38-6936 0 0,11-28 7229 0 0,-10 14-720 0 0,4-13 1455 0 0</inkml:trace>
  <inkml:trace contextRef="#ctx0" brushRef="#br0" timeOffset="10694.937">1649 2881 256 0 0,'-39'58'4266'0'0,"16"-19"3083"0"0,24-38 27 0 0,6-5-3321 0 0,37-25-1665 0 0,16-36-3662 0 0,-8-9-4711 0 0,-10 12-2067 0 0,7-5-1334 0 0,-43 58 8433 0 0</inkml:trace>
  <inkml:trace contextRef="#ctx0" brushRef="#br0" timeOffset="10866.621">1911 2638 788 0 0,'23'3'8542'0'0,"2"-12"-4500"0"0,52-33 3594 0 0,34-35-3747 0 0,-62 41-3302 0 0,-34 26-783 0 0,42-33-1203 0 0,-32 11-3415 0 0,-35 14-4607 0 0,-35-3 2905 0 0,32 16 4997 0 0,0-2 724 0 0,3-1 123 0 0</inkml:trace>
  <inkml:trace contextRef="#ctx0" brushRef="#br0" timeOffset="11321.687">2022 2106 456 0 0,'-10'-60'5146'0'0,"30"40"7320"0"0,6 38-6333 0 0,-13 13-3650 0 0,1 0-1510 0 0,10-1-1490 0 0,8 8-3284 0 0,-16 56 4402 0 0,-10-45-666 0 0,51 501 1278 0 0,-56-241-620 0 0,-6-204-280 0 0,5-104-380 0 0,0-37-1928 0 0,-33-384-20570 0 0,32 394 21658 0 0</inkml:trace>
  <inkml:trace contextRef="#ctx0" brushRef="#br0" timeOffset="11587.187">2158 2643 212 0 0,'-40'68'13013'0'0,"7"24"-4667"0"0,-3 1-4105 0 0,-5 15-2610 0 0,13-49-2290 0 0,17-107-7205 0 0,27-48-2721 0 0,21 5 3660 0 0,-27 72 5943 0 0</inkml:trace>
  <inkml:trace contextRef="#ctx0" brushRef="#br0" timeOffset="11852.657">2207 2686 248 0 0,'156'75'23485'0'0,"-133"-49"-19933"0"0,-22-26-6026 0 0,-26-84-10960 0 0,12-4 4677 0 0,10 63 7393 0 0,-1 6 488 0 0</inkml:trace>
  <inkml:trace contextRef="#ctx0" brushRef="#br0" timeOffset="12586.85">2357 2372 272 0 0,'4'-3'1041'0'0,"0"1"0"0"0,0-1 0 0 0,0 1 1 0 0,0-1-1 0 0,1 1 0 0 0,-1 1 0 0 0,1-1 0 0 0,-1 1 0 0 0,1 0 0 0 0,0 0 0 0 0,0 0 1 0 0,-1 0-1 0 0,1 1 0 0 0,0 0 0 0 0,0 0 0 0 0,0 0 0 0 0,0 0 0 0 0,-1 1 0 0 0,1 0 1 0 0,0 0-1 0 0,-1 0 0 0 0,1 1 0 0 0,-1 0 0 0 0,1 0 0 0 0,-1 0 0 0 0,4 2-1041 0 0,25 6 2821 0 0,-4-6-3552 0 0,-60 18-5328 0 0,15-9 4782 0 0,9-9 863 0 0,-77 61-2838 0 0,44-8 6058 0 0,42-55-2664 0 0,-1 0 0 0 0,0-1-1 0 0,0 1 1 0 0,0 0 0 0 0,1-1 0 0 0,-1 1-1 0 0,1-1 1 0 0,0 1 0 0 0,-1-1-1 0 0,1 0 1 0 0,0 1 0 0 0,0-1 0 0 0,0 0-1 0 0,-1 0 1 0 0,1-1 0 0 0,0 1 0 0 0,0 0-1 0 0,1-1 1 0 0,-1 1 0 0 0,0-1-1 0 0,0 1 1 0 0,0-1 0 0 0,0 0 0 0 0,0 0-1 0 0,0 0 1 0 0,1 0 0 0 0,-1 0-1 0 0,0-1 1 0 0,0 1 0 0 0,0-1 0 0 0,0 1-1 0 0,0-1 1 0 0,0 0 0 0 0,0 0-1 0 0,0 0 1 0 0,0 0 0 0 0,0 0 0 0 0,0 0-1 0 0,-1 0 1 0 0,1-1 0 0 0,0 1-142 0 0,167-114-2379 0 0,-169 115 2273 0 0,0 1 1 0 0,-1-1-1 0 0,1 1 0 0 0,0-1 1 0 0,0 0-1 0 0,0 1 0 0 0,0-1 1 0 0,0 1-1 0 0,0-1 0 0 0,0 1 1 0 0,0-1-1 0 0,0 1 0 0 0,0-1 1 0 0,0 0-1 0 0,0 1 0 0 0,0-1 1 0 0,0 1-1 0 0,0-1 0 0 0,1 1 1 0 0,-1-1-1 0 0,0 0 0 0 0,0 1 1 0 0,0-1-1 0 0,1 0 0 0 0,-1 1 1 0 0,0-1-1 0 0,0 0 0 0 0,1 1 1 0 0,-1-1-1 0 0,0 0 0 0 0,1 1 1 0 0,-1-1-1 0 0,0 0 0 0 0,1 0 1 0 0,-1 1-1 0 0,1-1 0 0 0,-1 0 1 0 0,0 0-1 0 0,1 0 0 0 0,-1 0 1 0 0,1 1-1 0 0,-1-1 1 0 0,1 0-1 0 0,-1 0 0 0 0,0 0 1 0 0,1 0-1 0 0,-1 0 0 0 0,1 0 1 0 0,-1 0-1 0 0,1 0 0 0 0,-1-1 106 0 0,-31 42-3402 0 0,-16-22-1510 0 0,46-19 4715 0 0,0 33 2980 0 0,7 85 2199 0 0,-11 199 3700 0 0,5-316-8570 0 0,-9-43 1240 0 0,-11 31-53 0 0,-40-32-3757 0 0,25-40-4789 0 0,23 52 3222 0 0,-1-30-3804 0 0,16 60 9983 0 0,2 85 9456 0 0,-14 71-5247 0 0,4-121-6783 0 0,0-49-5730 0 0,22-71-6551 0 0,25 7 4873 0 0,-28 62 6746 0 0</inkml:trace>
  <inkml:trace contextRef="#ctx0" brushRef="#br0" timeOffset="12857.012">2643 2658 516 0 0,'67'41'15897'0'0,"-32"-18"-6821"0"0,-13-11-6471 0 0,0-6-3750 0 0,-23-38-11087 0 0,-4-40 596 0 0,6 48 9744 0 0,-1 7 955 0 0</inkml:trace>
  <inkml:trace contextRef="#ctx0" brushRef="#br0" timeOffset="13122.579">2851 2326 764 0 0,'20'-26'4678'0'0,"-19"25"-4083"0"0,1 0 1 0 0,-1 0-1 0 0,1 0 1 0 0,-1 0-1 0 0,1 1 1 0 0,-1-1-1 0 0,1 0 1 0 0,-1 1-1 0 0,1-1 1 0 0,0 1 0 0 0,0-1-1 0 0,-1 1 1 0 0,1 0-1 0 0,0 0 1 0 0,-1 0-1 0 0,1 0 1 0 0,0 0-1 0 0,0 0 1 0 0,-1 0-1 0 0,1 0 1 0 0,0 1-1 0 0,0-1 1 0 0,-1 1-1 0 0,1-1 1 0 0,0 1-1 0 0,-1 0 1 0 0,1 0-1 0 0,-1-1 1 0 0,1 1-1 0 0,-1 0 1 0 0,0 0 0 0 0,1 1-596 0 0,22 17 1539 0 0,-16-10-1101 0 0,-3 0-3398 0 0,-3 24-14448 0 0,-2-20 12525 0 0,0-7 3966 0 0</inkml:trace>
  <inkml:trace contextRef="#ctx0" brushRef="#br0" timeOffset="13123.579">2939 2507 292 0 0,'-20'196'20210'0'0,"-1"-94"-13638"0"0,18-85-10335 0 0,11-116-6998 0 0,11 2 4350 0 0,3-26 1746 0 0,-18 84 3707 0 0</inkml:trace>
  <inkml:trace contextRef="#ctx0" brushRef="#br0" timeOffset="13513.108">3113 1973 284 0 0,'9'0'1430'0'0,"1"1"0"0"0,-1-1-1 0 0,0 2 1 0 0,0-1 0 0 0,0 2 0 0 0,0-1-1 0 0,-1 1 1 0 0,1 0 0 0 0,-1 1 0 0 0,0 0-1 0 0,1 0 1 0 0,-2 1 0 0 0,1 0 0 0 0,0 0-1 0 0,-1 1 1 0 0,2 2-1430 0 0,40 23 3332 0 0,76 26-2132 0 0,-120-55-1262 0 0,-4-2-11 0 0,-1 0 1 0 0,1 0-1 0 0,0 0 1 0 0,0 0 0 0 0,-1 0-1 0 0,1 0 1 0 0,0 0 0 0 0,0 1-1 0 0,-1-1 1 0 0,1 0-1 0 0,0 0 1 0 0,0 1 0 0 0,-1-1-1 0 0,1 0 1 0 0,0 1-1 0 0,-1-1 1 0 0,1 1 0 0 0,0-1-1 0 0,-1 1 1 0 0,1-1-1 0 0,-1 1 1 0 0,1 0 0 0 0,-1-1-1 0 0,1 1 1 0 0,-1-1-1 0 0,1 1 1 0 0,-1 0 0 0 0,0 0-1 0 0,1-1 1 0 0,-1 1 0 0 0,0 0-1 0 0,0-1 1 0 0,1 1-1 0 0,-1 0 1 0 0,0 0 0 0 0,0 0-1 0 0,0-1 1 0 0,0 1-1 0 0,0 0 1 0 0,0 0 0 0 0,0-1-1 0 0,0 1 1 0 0,0 0-1 0 0,-1 0 1 0 0,1 0 0 0 0,0-1-1 0 0,0 1 1 0 0,-1 0-1 0 0,1-1 1 0 0,-1 1 0 0 0,1 0-1 0 0,0-1 1 0 0,-1 1-1 0 0,1 0 1 0 0,-1-1 0 0 0,1 1-1 0 0,-1-1 1 0 0,0 1 0 0 0,1-1-1 0 0,-1 1 73 0 0,-4 10-74 0 0,1 0 0 0 0,1 1 0 0 0,0-1-1 0 0,1 1 1 0 0,0 0 0 0 0,1 0 0 0 0,0-1 0 0 0,0 1 0 0 0,2 0-1 0 0,-1 0 1 0 0,2 0 0 0 0,-1 0 0 0 0,2 1 74 0 0,1 49 16 0 0,6 431 612 0 0,-19-5 1400 0 0,3-361-1396 0 0,-4-153-2328 0 0,-53-265-14254 0 0,15 97 9055 0 0,38 155 6094 0 0</inkml:trace>
  <inkml:trace contextRef="#ctx0" brushRef="#br0" timeOffset="13763.049">3171 2527 548 0 0,'-14'20'6655'0'0,"28"84"4341"0"0,1 1-4973 0 0,-5-51-4437 0 0,-10-53-1747 0 0,0-1-114 0 0,0 0-133 0 0,0-33-3845 0 0,-1-36-2387 0 0,7-126-6686 0 0,-2 178 12653 0 0</inkml:trace>
  <inkml:trace contextRef="#ctx0" brushRef="#br0" timeOffset="14012.99">3225 2429 272 0 0,'31'8'11492'0'0,"11"21"-4583"0"0,-27-16-4844 0 0,38 30 3077 0 0,5 43-2187 0 0,-56-80-2916 0 0,-1 0 0 0 0,1 0 0 0 0,-1 1 0 0 0,0-1 0 0 0,-1 0 0 0 0,1 1 0 0 0,-1-1 0 0 0,0 1 0 0 0,-1-1 0 0 0,0 1 0 0 0,0-1 0 0 0,0 0 0 0 0,-1 0 0 0 0,0 1 0 0 0,0-1 0 0 0,0 0 0 0 0,-1-1 0 0 0,0 1 0 0 0,-3 5-39 0 0,4-8-95 0 0,0-1 0 0 0,0 1 0 0 0,0-1 0 0 0,-1 1 0 0 0,1-1 0 0 0,0 0 0 0 0,-1 0 0 0 0,0 0 0 0 0,0 0 0 0 0,1 0 0 0 0,-1-1 0 0 0,0 1 0 0 0,0-1 0 0 0,-1 0 0 0 0,1 0 0 0 0,0 0 0 0 0,0 0 0 0 0,0-1 0 0 0,-1 1 0 0 0,1-1 1 0 0,0 0-1 0 0,-1 0 0 0 0,1 0 0 0 0,0 0 0 0 0,-1-1 0 0 0,1 1 0 0 0,0-1 0 0 0,0 0 0 0 0,0 0 0 0 0,-1 0 0 0 0,1 0 0 0 0,0 0 0 0 0,0-1 0 0 0,0 1 0 0 0,1-1 0 0 0,-1 0 0 0 0,0 0 0 0 0,-1-2 95 0 0,-63-72-2828 0 0,51 11 3756 0 0,78 65 2341 0 0,65 28-3449 0 0,-120-30-932 0 0,-1-1 0 0 0,0 0-1 0 0,-1 0 1 0 0,1 0 0 0 0,0-1 0 0 0,-1 0 0 0 0,0 0 0 0 0,0 0 0 0 0,0-1-1 0 0,0 0 1 0 0,-1 1 0 0 0,0-2 0 0 0,0 1 0 0 0,0 0 0 0 0,-1-1 0 0 0,0 0-1 0 0,0 0 1 0 0,0 0 0 0 0,0 0 0 0 0,-1 0 0 0 0,0-2 1112 0 0,8-12-1733 0 0,-4 5 489 0 0</inkml:trace>
  <inkml:trace contextRef="#ctx0" brushRef="#br0" timeOffset="14278.554">3681 2163 656 0 0,'3'1'14993'0'0,"4"12"-7971"0"0,12 42-2955 0 0,-5-2-5214 0 0,2-73-6474 0 0,5-31-3156 0 0,6 2 4613 0 0,-18 38 5259 0 0</inkml:trace>
  <inkml:trace contextRef="#ctx0" brushRef="#br0" timeOffset="14559.815">3870 2082 52 0 0,'0'15'5370'0'0,"-11"44"8178"0"0,-61 58-6463 0 0,-14 21-6779 0 0,16-38-765 0 0,211-196 732 0 0,-53 47-380 0 0,-40 22-3532 0 0,-86 66-8765 0 0,1 5 7093 0 0,-37 40 1270 0 0,54-63 3376 0 0</inkml:trace>
  <inkml:trace contextRef="#ctx0" brushRef="#br0" timeOffset="14840.926">3622 2662 532 0 0,'-2'3'284'0'0,"-40"54"3250"0"0,28-16 4911 0 0,34-38-635 0 0,23-13-3972 0 0,149-62 637 0 0,-80 26-5078 0 0,-81 28-983 0 0,-31 17 1111 0 0,1-1 1 0 0,-1 1 0 0 0,1-1-1 0 0,-1 1 1 0 0,0-1-1 0 0,0 1 1 0 0,0-1 0 0 0,1 1-1 0 0,-1-1 1 0 0,-1 1 0 0 0,1-1-1 0 0,0 1 1 0 0,0-1 0 0 0,-1 1-1 0 0,1-1 1 0 0,0 1-1 0 0,-1-1 1 0 0,0 1 0 0 0,1 0-1 0 0,-1-1 1 0 0,0 1 0 0 0,1 0-1 0 0,-1-1 1 0 0,0 1 0 0 0,0 0-1 0 0,0 0 1 0 0,0 0-1 0 0,0 0 1 0 0,-1 0 0 0 0,1 0-1 0 0,0 0 1 0 0,0 0 0 0 0,-1 1-1 0 0,1-1 1 0 0,0 0 0 0 0,-1 1-1 0 0,1-1 1 0 0,-2 1 474 0 0,-36-31-7718 0 0,29 23 6817 0 0</inkml:trace>
  <inkml:trace contextRef="#ctx0" brushRef="#br0" timeOffset="15106.482">3816 2477 520 0 0,'-18'118'16622'0'0,"16"-61"-11647"0"0,-28 76 578 0 0,-46 61-3291 0 0,55-168-3188 0 0,-6-57-6932 0 0,22-74-4533 0 0,30-1 5145 0 0,-16 82 6131 0 0</inkml:trace>
  <inkml:trace contextRef="#ctx0" brushRef="#br0" timeOffset="15107.482">3870 2627 744 0 0,'28'42'4694'0'0,"2"-3"1"0"0,1 0-1 0 0,3-2 0 0 0,1-1 1 0 0,1-2-1 0 0,8 3-4694 0 0,-42-35 78 0 0,0 1 1 0 0,0-1-1 0 0,1 0 0 0 0,-1-1 1 0 0,1 1-1 0 0,-1 0 0 0 0,1-1 1 0 0,0 1-1 0 0,-1-1 0 0 0,1 0 1 0 0,0 0-1 0 0,0 0 0 0 0,0 0 1 0 0,0 0-1 0 0,0-1 0 0 0,0 1 1 0 0,0-1-1 0 0,0 0 1 0 0,0 0-1 0 0,0 0 0 0 0,0 0 1 0 0,0 0-1 0 0,1-1 0 0 0,-1 0 1 0 0,0 1-1 0 0,1-2-78 0 0,24-48-2765 0 0,-21-92-14634 0 0,-4 31 8037 0 0,-2 87 8201 0 0</inkml:trace>
  <inkml:trace contextRef="#ctx0" brushRef="#br0" timeOffset="15356.526">4248 2178 796 0 0,'22'-2'10660'0'0,"-5"0"-6565"0"0,42-11 5694 0 0,1 0-4738 0 0,57-12-4054 0 0,-107 19-6466 0 0,-33-9-16658 0 0,19 13 20150 0 0,3 1 782 0 0</inkml:trace>
  <inkml:trace contextRef="#ctx0" brushRef="#br0" timeOffset="15700.093">4442 2154 248 0 0,'-122'162'21362'0'0,"64"-93"-16192"0"0,6 5-4182 0 0,27-25-1147 0 0,78-72-899 0 0,189-157 457 0 0,-194 145 591 0 0,-226 240 848 0 0,101-105-788 0 0,140-121 1376 0 0,140-32-2793 0 0,-167 21-3644 0 0,9-81-13294 0 0,-40 93 15831 0 0,-4 13 1753 0 0</inkml:trace>
  <inkml:trace contextRef="#ctx0" brushRef="#br0" timeOffset="16449.915">4626 2309 80 0 0,'0'0'580'0'0,"-5"37"5754"0"0,-7 67 4216 0 0,0-1-7765 0 0,3-48-6954 0 0,-20-12-6588 0 0,28-43 9854 0 0,1 0 189 0 0,0 0 194 0 0,-25 11 3009 0 0,-1 72 9474 0 0,16 11-5913 0 0,4-33-3411 0 0,-5 120 2320 0 0,2-220-5318 0 0,-16-33 362 0 0,-24-56-614 0 0,-7 23-930 0 0,52 106 1558 0 0,1 1 0 0 0,-1 1 0 0 0,1-1 0 0 0,0 1 0 0 0,0-1 0 0 0,0 1 0 0 0,0 0 0 0 0,0 0 0 0 0,1 0 1 0 0,-1 0-1 0 0,1 1 0 0 0,0-1 0 0 0,0 1 0 0 0,0-1 0 0 0,0 1 0 0 0,1 0 0 0 0,-1 0 0 0 0,1-1 0 0 0,-1 5-17 0 0,-50 149 1514 0 0,22-55-1064 0 0,68-158-7600 0 0,94-80-5723 0 0,28 42 6960 0 0,-41 68 7736 0 0,8 42 5941 0 0,-116-12-6747 0 0,0 0 0 0 0,-1 0 0 0 0,0 1 0 0 0,0 1-1 0 0,0 0 1 0 0,-1 0 0 0 0,1 1 0 0 0,-1 0-1 0 0,-1 1 1 0 0,0 0 0 0 0,0 0 0 0 0,1 2-1017 0 0,43 72 1894 0 0,-53-85-12762 0 0,-2-4 4203 0 0,-7-48-3493 0 0,10 42 9008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5:2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12 76 0 0,'0'0'433'0'0,"0"0"24"0"0,0 0 32 0 0,0 0 22 0 0,0 0 15 0 0,0 0 18 0 0,0 0 11 0 0,0 0-27 0 0,0 0-52 0 0,-19-10 3001 0 0,15 9 3221 0 0,2 1 6159 0 0,55 83-12513 0 0,35 50-58 0 0,-59-92-288 0 0,2-2 0 0 0,1-1-1 0 0,2-2 1 0 0,2-1 0 0 0,1-1-1 0 0,2-3 1 0 0,1-1 0 0 0,1-2-1 0 0,1-1 1 0 0,8 0 2 0 0,21 9 12 0 0,0-4 1 0 0,2-3-1 0 0,2-3 1 0 0,0-4-1 0 0,1-3 0 0 0,1-3 1 0 0,1-3-1 0 0,49 0-12 0 0,-52-11 262 0 0,-52-3-121 0 0,0 2 1 0 0,0 0-1 0 0,1 1 1 0 0,-2 2-1 0 0,1 0 1 0 0,0 1-1 0 0,-1 1 1 0 0,2 2-142 0 0,-15 29 1027 0 0,-9-37-966 0 0,0 0-3 0 0,0 0-4 0 0,0 0-3 0 0,0 0-3 0 0,0 0-4 0 0,0 0-6 0 0,0 0 1 0 0,0 0 2 0 0,0 0 6 0 0,0 0 1 0 0,0 0 1 0 0,0 0 3 0 0,0 0 7 0 0,0 0 1 0 0,0 0 0 0 0,0 0 0 0 0,0 0-1 0 0,0 0-2 0 0,0 0-1 0 0,0 0 0 0 0,0 0-1 0 0,0 0-3 0 0,0 0-2 0 0,0 0 0 0 0,0 0-5 0 0,0 0 0 0 0,0 0 1 0 0,0 0-4 0 0,0 0 0 0 0,0 0-4 0 0,0 0 5 0 0,0 0 2 0 0,0 0 1 0 0,0 0-1 0 0,0 0 0 0 0,0 0 1 0 0,0 0-4 0 0,0 0 4 0 0,0 0-5 0 0,0 0-6 0 0,0 0-57 0 0,0 0-164 0 0,0 0-122 0 0,-57-56-19641 0 0,21 5 9936 0 0,28 38 8621 0 0</inkml:trace>
  <inkml:trace contextRef="#ctx0" brushRef="#br0" timeOffset="256.859">1435 627 524 0 0,'108'55'17490'0'0,"-12"16"-10002"0"0,-91-66-7499 0 0,0 0 1 0 0,-1 0 0 0 0,1 1-1 0 0,-1-1 1 0 0,-1 1 0 0 0,1 0-1 0 0,-1 0 1 0 0,0 1 0 0 0,0-1-1 0 0,-1 0 1 0 0,0 1 0 0 0,0 0-1 0 0,0-1 1 0 0,-1 1 0 0 0,0 0-1 0 0,0 0 1 0 0,-1 0 0 0 0,0 0-1 0 0,0 0 1 0 0,-1 0-1 0 0,1 0 1 0 0,-2-1 0 0 0,1 1-1 0 0,-1 0 1 0 0,0-1 0 0 0,0 1-1 0 0,-1-1 1 0 0,0 1 0 0 0,0-1-1 0 0,0 0 1 0 0,-1 0 0 0 0,0 0-1 0 0,0-1 1 0 0,0 0 0 0 0,-1 1-1 0 0,0-1 1 0 0,0-1 0 0 0,0 1-1 0 0,0-1 1 0 0,-1 0 0 0 0,-4 2 10 0 0,-128 55-3826 0 0,131-59 3225 0 0,0 0 0 0 0,1-1 0 0 0,-1 0 0 0 0,0-1 1 0 0,0 1-1 0 0,0-1 0 0 0,0 0 0 0 0,0-1 0 0 0,0 0 0 0 0,0 0 0 0 0,0-1 0 0 0,0 1 0 0 0,1-2 0 0 0,-1 1 0 0 0,1-1 0 0 0,-1 0 0 0 0,1 0 0 0 0,0 0 0 0 0,0-1 1 0 0,-2-2 600 0 0,5 3-325 0 0,0 0 1 0 0,1 0 0 0 0,0 0 0 0 0,-1 0-1 0 0,1 0 1 0 0,1-1 0 0 0,-1 1 0 0 0,0-1 0 0 0,1 1-1 0 0,0-1 1 0 0,-1 1 0 0 0,2-1 0 0 0,-1 0 0 0 0,0 0-1 0 0,1 0 1 0 0,-1 1 0 0 0,1-1 0 0 0,0 0 0 0 0,1 0-1 0 0,-1 0 1 0 0,1 0 0 0 0,-1 1 0 0 0,1-1 324 0 0,7-22-1077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5:37.744"/>
    </inkml:context>
    <inkml:brush xml:id="br0">
      <inkml:brushProperty name="width" value="0.05" units="cm"/>
      <inkml:brushProperty name="height" value="0.05" units="cm"/>
      <inkml:brushProperty name="color" value="#E71224"/>
    </inkml:brush>
    <inkml:context xml:id="ctx1">
      <inkml:inkSource xml:id="inkSrc5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1-11-09T08:05:38.919"/>
    </inkml:context>
  </inkml:definitions>
  <inkml:trace contextRef="#ctx0" brushRef="#br0">184 0 920 0 0,'58'30'15657'0'0,"-25"3"-8204"0"0,-21-20-5463 0 0,10 13 1135 0 0,-5 5-5991 0 0,-19-2-5059 0 0,-31-10-4128 0 0,14-21 7285 0 0,14-2 3623 0 0</inkml:trace>
  <inkml:trace contextRef="#ctx0" brushRef="#br0" timeOffset="234.287">194 192 152 0 0,'-74'132'15652'0'0,"27"9"-8356"0"0,16-91-7276 0 0,9-18-2803 0 0,22-32 2566 0 0,-1 0 0 0 0,0 0 0 0 0,0 0 0 0 0,0 0 0 0 0,1 0 0 0 0,-1 0 0 0 0,0 0 0 0 0,0 0 0 0 0,1 0 1 0 0,-1-1-1 0 0,0 1 0 0 0,1 0 0 0 0,-1 0 0 0 0,0-1 0 0 0,1 1 0 0 0,-1 0 0 0 0,0-1 0 0 0,1 1 0 0 0,-1-1 0 0 0,1 1 0 0 0,-1-1 0 0 0,0 1 0 0 0,1-1 0 0 0,-1 0 0 0 0,1 1 0 0 0,0-1 0 0 0,-1 0 0 0 0,1 1 0 0 0,0-1 0 0 0,-1 0 0 0 0,1 1 0 0 0,0-1 0 0 0,0 0 0 0 0,-1 0 0 0 0,1 1 0 0 0,0-1 0 0 0,0 0 0 0 0,0 0 0 0 0,0 1 1 0 0,0-1-1 0 0,0 0 0 0 0,0 0 0 0 0,0 1 0 0 0,0-1 0 0 0,1 0 0 0 0,-1 0 0 0 0,0 1 0 0 0,0-1 0 0 0,1 0 0 0 0,-1 1 0 0 0,0-1 0 0 0,1 0 0 0 0,-1 1 0 0 0,1-1 0 0 0,-1 0 0 0 0,1 1 0 0 0,0-1 217 0 0,50-79-7098 0 0,-40 64 6338 0 0</inkml:trace>
  <inkml:trace contextRef="#ctx0" brushRef="#br0" timeOffset="423.409">238 312 460 0 0,'60'-13'4726'0'0,"96"13"11625"0"0,-68 21-11077 0 0,-85-21-5295 0 0,0 1 1 0 0,0-1-1 0 0,-1 1 0 0 0,1 0 1 0 0,0 0-1 0 0,-1 0 0 0 0,1 1 1 0 0,-1-1-1 0 0,1 1 0 0 0,-1-1 0 0 0,0 1 1 0 0,1 0-1 0 0,-1 0 0 0 0,0 0 1 0 0,0 0-1 0 0,0 0 0 0 0,-1 0 1 0 0,1 1-1 0 0,-1-1 0 0 0,1 1 0 0 0,-1-1 1 0 0,0 1-1 0 0,1-1 0 0 0,-1 1 1 0 0,-1 0-1 0 0,1 0 0 0 0,0-1 1 0 0,-1 1-1 0 0,1 0 0 0 0,-1 0 0 0 0,0 0 1 0 0,0 0-1 0 0,0-1 0 0 0,0 1 1 0 0,-1 0-1 0 0,1 0 0 0 0,-1 0 0 0 0,1-1 1 0 0,-1 1-1 0 0,0 0 0 0 0,0 0 1 0 0,-1 0 20 0 0,-1 0-701 0 0,1 0 1 0 0,0-1 0 0 0,-1 0 0 0 0,0 1-1 0 0,0-1 1 0 0,1 0 0 0 0,-1 0 0 0 0,-1-1-1 0 0,1 1 1 0 0,0-1 0 0 0,0 1 0 0 0,0-1-1 0 0,-1 0 1 0 0,1 0 0 0 0,-1-1 0 0 0,1 1-1 0 0,-1-1 1 0 0,1 1 0 0 0,-1-1 0 0 0,1 0-1 0 0,-1-1 1 0 0,1 1 0 0 0,-1 0 0 0 0,1-1-1 0 0,0 0 1 0 0,-1 0 0 0 0,1 0 0 0 0,0 0-1 0 0,-1-1 1 0 0,1 1 0 0 0,0-1 0 0 0,-3-1 700 0 0,-16-3-2425 0 0,12 3 1668 0 0</inkml:trace>
  <inkml:trace contextRef="#ctx0" brushRef="#br0" timeOffset="627.523">272 408 112 0 0,'39'36'16971'0'0,"30"-19"-8648"0"0,-50-13-6855 0 0,-19-5-1835 0 0,0 1-1 0 0,-1 0 0 0 0,1-1 0 0 0,0 1 0 0 0,-1 0 0 0 0,1-1 1 0 0,0 1-1 0 0,0-1 0 0 0,-1 1 0 0 0,1 0 0 0 0,0-1 0 0 0,0 1 1 0 0,0-1-1 0 0,0 1 0 0 0,0-1 0 0 0,-1 1 0 0 0,1-1 0 0 0,0 1 1 0 0,0 0-1 0 0,0-1 0 0 0,0 1 0 0 0,0-1 0 0 0,0 1 0 0 0,1-1 0 0 0,-1 1 1 0 0,0-1-1 0 0,0 1 0 0 0,0-1 0 0 0,0 1 0 0 0,0 0 0 0 0,1-1 1 0 0,-1 1-1 0 0,0-1 0 0 0,0 1 0 0 0,1 0 0 0 0,-1-1 0 0 0,0 1 1 0 0,1 0-1 0 0,-1-1 368 0 0,-46-27-11375 0 0,37 25 10449 0 0</inkml:trace>
  <inkml:trace contextRef="#ctx0" brushRef="#br0" timeOffset="908.913">209 430 556 0 0,'-2'1'448'0'0,"1"1"0"0"0,-1-1 0 0 0,1 0 0 0 0,0 1-1 0 0,0 0 1 0 0,0-1 0 0 0,0 1 0 0 0,0-1 0 0 0,0 1 0 0 0,0 0 0 0 0,0 0 0 0 0,1 0-1 0 0,-1-1 1 0 0,1 1 0 0 0,-1 0 0 0 0,1 0 0 0 0,0 0 0 0 0,0 0 0 0 0,0 0 0 0 0,0 0-1 0 0,0 0 1 0 0,0 0 0 0 0,0-1 0 0 0,1 1 0 0 0,-1 0 0 0 0,1 0 0 0 0,-1 0 0 0 0,1 0-1 0 0,0-1 1 0 0,0 1 0 0 0,0 0 0 0 0,0-1 0 0 0,0 1 0 0 0,0 0 0 0 0,0-1 0 0 0,0 1-1 0 0,0-1 1 0 0,1 0 0 0 0,-1 1 0 0 0,1-1 0 0 0,-1 0 0 0 0,1 0 0 0 0,0 0 0 0 0,-1 0-1 0 0,1 0 1 0 0,0 0 0 0 0,0-1 0 0 0,0 1-448 0 0,79 28 5350 0 0,-51-28-8965 0 0,-6-7-7441 0 0,-35 12 6249 0 0,-41 17-2260 0 0,37-19 6324 0 0</inkml:trace>
  <inkml:trace contextRef="#ctx1" brushRef="#br0">136 605 124,'-67'20'7063,"112"-39"1862,4 1-6253,60-25-2096,127-48-3659,-269 139 2944,28-44 415,-107 97 5768,-28 30-2596,131-120-3627,-19 18-863,8-15-3824,19-14 3160,1 0-142,-1-9-5572,3-15 3653,21-13-307,-13 22 3142</inkml:trace>
  <inkml:trace contextRef="#ctx0" brushRef="#br0" timeOffset="1424.316">461 526 48 0 0,'125'142'18297'0'0,"-41"-55"-10526"0"0,-81-89-8383 0 0,-1-1-1 0 0,1 1 0 0 0,-1-1 1 0 0,0 1-1 0 0,0-1 1 0 0,0 0-1 0 0,0 1 0 0 0,0-1 1 0 0,0 0-1 0 0,-1 0 0 0 0,1-1 1 0 0,-1 1-1 0 0,0 0 0 0 0,0 0 1 0 0,0-1-1 0 0,-1 1 0 0 0,1 0 1 0 0,-1-1-1 0 0,0 1 1 0 0,0-1-1 0 0,0 1 0 0 0,0 0 1 0 0,0-1-1 0 0,-1 1 0 0 0,0-2 613 0 0,6-103-9539 0 0,0 88 8566 0 0</inkml:trace>
  <inkml:trace contextRef="#ctx0" brushRef="#br0" timeOffset="1924.091">742 53 748 0 0,'52'63'17314'0'0,"-17"-30"-11330"0"0,-14-8-3459 0 0,26 61-863 0 0,-66 39-1888 0 0,14-116 179 0 0,-1 0 0 0 0,1-1 0 0 0,-1 1 0 0 0,-1-1 0 0 0,1-1 0 0 0,-2 1 0 0 0,1-1 0 0 0,-1 0 0 0 0,0-1 0 0 0,0 1 0 0 0,0-2 0 0 0,-1 1 0 0 0,-1-1 48 0 0,6-4 35 0 0,1-1 1 0 0,0 0 0 0 0,0 0 0 0 0,0 0 0 0 0,-1-1 0 0 0,1 1 0 0 0,0-1 0 0 0,0 1 0 0 0,0-1 0 0 0,0 0 0 0 0,0 0 0 0 0,0-1 0 0 0,0 1 0 0 0,0-1 0 0 0,0 1 0 0 0,1-1 0 0 0,-1 0 0 0 0,1 0 0 0 0,-1 0 0 0 0,1 0 0 0 0,0-1 0 0 0,0 1 0 0 0,0-1 0 0 0,0 1 0 0 0,0-1 0 0 0,0 0 0 0 0,1 1 0 0 0,-1-1 0 0 0,1 0 0 0 0,0 0 0 0 0,0 0-1 0 0,0 0 1 0 0,0 0 0 0 0,0-1 0 0 0,1 1 0 0 0,0 0 0 0 0,-1 0 0 0 0,1-4-37 0 0,3 4-14 0 0,1 0 0 0 0,-1 0 0 0 0,0 1 1 0 0,1-1-1 0 0,0 1 0 0 0,-1 0 0 0 0,1 0 0 0 0,0 0 0 0 0,0 0 0 0 0,0 0 0 0 0,1 1 0 0 0,-1 0 0 0 0,0 0 0 0 0,0 0 0 0 0,1 1 0 0 0,-1-1 0 0 0,0 1 0 0 0,1 0 0 0 0,-1 0 0 0 0,0 0 0 0 0,1 1 0 0 0,-1 0 0 0 0,0-1 1 0 0,1 2-1 0 0,1 0 14 0 0,-4-3-140 0 0,1 1 1 0 0,-1-1 0 0 0,1 1-1 0 0,-1 0 1 0 0,1 0 0 0 0,-1 0 0 0 0,1 1-1 0 0,-1-1 1 0 0,1 1 0 0 0,-1-1-1 0 0,0 1 1 0 0,1 0 0 0 0,-1 0 0 0 0,0 0-1 0 0,0 0 1 0 0,1 0 0 0 0,-1 0-1 0 0,0 0 1 0 0,0 1 0 0 0,0-1-1 0 0,0 1 1 0 0,-1 0 0 0 0,1 0 0 0 0,0-1-1 0 0,-1 1 1 0 0,1 0 0 0 0,-1 0-1 0 0,0 1 1 0 0,1-1 0 0 0,-1 0 0 0 0,0 0-1 0 0,0 0 1 0 0,-1 1 0 0 0,1-1-1 0 0,0 1 1 0 0,-1-1 0 0 0,1 2 139 0 0,-90 143 1287 0 0,32-84 1597 0 0,139-169-6317 0 0,-15 13-2078 0 0,39-39-3930 0 0,-37 40 7290 0 0,-73 117 10283 0 0,-1 13-4599 0 0,-29 133 4478 0 0,28-132-7510 0 0,-17 76-1418 0 0,32-152-13681 0 0,12-20 8166 0 0,11-33 2187 0 0,-27 65 3518 0 0</inkml:trace>
  <inkml:trace contextRef="#ctx0" brushRef="#br0" timeOffset="2423.977">1159 114 404 0 0,'4'-4'878'0'0,"0"1"0"0"0,0 0-1 0 0,0 0 1 0 0,0 0 0 0 0,1 1-1 0 0,-1-1 1 0 0,1 1 0 0 0,0 0 0 0 0,0 1-1 0 0,0-1 1 0 0,0 1 0 0 0,0 0 0 0 0,0 0-1 0 0,0 0 1 0 0,0 1 0 0 0,0 0 0 0 0,0 0-1 0 0,0 0 1 0 0,1 1 0 0 0,-1-1 0 0 0,0 1-1 0 0,0 1 1 0 0,0-1 0 0 0,0 1 0 0 0,-1-1-1 0 0,1 1 1 0 0,4 3-878 0 0,43 23 3101 0 0,-28-2-2642 0 0,-6 64-761 0 0,-18-90 301 0 0,-5 29-180 0 0,-1-1 1 0 0,-1 1-1 0 0,-1-1 0 0 0,-2 0 0 0 0,-1-1 1 0 0,-1 0-1 0 0,-10 16 181 0 0,-12 11 193 0 0,33-53-178 0 0,1-1-20 0 0,-18-27-1214 0 0,11-123-5554 0 0,-6 53 1760 0 0,12 96 4939 0 0,1 1 85 0 0,0 0 76 0 0,-15 42 2351 0 0,-57 206 6508 0 0,5-52-5296 0 0,60-175-3480 0 0,9-34-2863 0 0,12-36-3828 0 0,45-125-11559 0 0,-50 160 17077 0 0</inkml:trace>
  <inkml:trace contextRef="#ctx1" brushRef="#br0" timeOffset="1515.267">1285 524 112,'22'23'1504,"-13"-11"-227,1 0 1,1 0-1,0-2 0,0 1 1,1-1-1,0-1 0,1 0 0,0 0 1,1-2-1,0 0 0,0 0 0,0-1 1,1-1-1,0 0 0,3-1-1277,-3-1 585,1 0-1,0-2 0,0 0 1,0-1-1,0 0 1,0-1-1,0-1 0,0-1 1,0 0-1,-1-1 0,1-1 1,1-1-585,8-17-1559,-37-20-5044,-59-23-5339,58 56 10667,-35-47-3435,32 33 3567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05:36.120"/>
    </inkml:context>
    <inkml:brush xml:id="br0">
      <inkml:brushProperty name="width" value="0.05" units="cm"/>
      <inkml:brushProperty name="height" value="0.05" units="cm"/>
      <inkml:brushProperty name="color" value="#E71224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1-11-09T08:05:37.323"/>
    </inkml:context>
  </inkml:definitions>
  <inkml:trace contextRef="#ctx0" brushRef="#br0">156 12 528,'6'-11'4367,"-17"19"506,-18 30 1969,10 86 922,20-118-7708,0 0-1,1 0 1,-1 0-1,1 0 1,0 0 0,0 0-1,1 0 1,0-1-1,0 1 1,0-1-1,1 0 1,-1 0-1,1 0 1,1 0-1,-1-1 1,1 0 0,-1 0-1,1 0 1,1 0-56,8 4-872,1 0 1,0-1-1,1-1 0,-1 0 1,1-2-1,0 1 1,1-2-1,-1 0 1,10 0 871,-26-3-24,1 0 0,0 0 0,-1 0-1,1 0 1,-1 0 0,1 0 0,-1 1 0,1-1 0,0 0 0,-1 1 0,1-1 0,-1 0 0,1 1 0,-1-1 0,1 0 0,-1 1 0,0-1 0,1 1 0,-1-1 0,1 1 0,-1-1 0,0 1 0,1-1 0,-1 1 0,0-1 0,0 1 0,0 0 0,1-1 0,-1 1 0,0-1 0,0 1 0,0 0 0,0-1 0,0 1 0,0-1 0,0 1 0,0 0 0,0-1-1,0 1 1,0-1 0,-1 1 0,1 0 0,0-1 0,0 1 0,-1-1 0,1 1 0,0-1 0,-1 1 0,1-1 0,0 1 0,-1-1 0,1 1 0,-1-1 0,1 1 0,-1-1 0,1 0 0,-1 1 0,1-1 0,-1 0 0,1 1 0,-1-1 0,1 0 0,-1 0 0,1 0 0,-2 1 24,-42 35 1465,37-32-1185,-27 22 1093,-1-2 0,-2-1 0,0-3 0,-1 0-1,-1-3 1,-16 5-1373,55-23-123,0 1 0,1 0-1,-1-1 1,0 1 0,0 0-1,0 0 1,1-1 0,-1 1-1,0-1 1,0 1-1,0 0 1,0-1 0,0 1-1,0 0 1,1-1 0,-1 1-1,0 0 1,0-1 0,0 1-1,0-1 1,-1 1 0,1 0-1,0-1 1,0 1-1,0 0 1,0-1 0,0 1-1,0-1 1,0 1 0,-1 0-1,1-1 1,0 1 0,0 0-1,-1 0 1,1-1 0,0 1-1,0 0 1,-1 0-1,1-1 1,0 1 0,-1 0-1,1 0 1,0 0 0,-1-1-1,1 1 1,0 0 0,-1 0-1,1 0 1,0 0 0,-1 0-1,1 0 1,0 0-1,-1 0 1,1 0 0,-1 0 123,27-29-5651,91-55-6659,-94 73 11225</inkml:trace>
  <inkml:trace contextRef="#ctx1" brushRef="#br0">370 568 48 0 0,'20'30'16870'0'0,"-36"9"-8954"0"0,-18-2-7079 0 0,1-14-5393 0 0,24-18 3356 0 0,-15-3-12393 0 0,28-22 9176 0 0,0 9 3312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1T03:08:20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96 0 0,'1'14'11508'0'0,"3"1"-3725"0"0,3 3-2185 0 0,5 8-2108 0 0,-5-10-2514 0 0,-1 11-810 0 0,-38-13-13646 0 0,7-38 4102 0 0,15-14 4164 0 0,9 20 3841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5:28.775"/>
    </inkml:context>
    <inkml:brush xml:id="br0">
      <inkml:brushProperty name="width" value="0.05" units="cm"/>
      <inkml:brushProperty name="height" value="0.05" units="cm"/>
      <inkml:brushProperty name="color" value="#E71224"/>
    </inkml:brush>
    <inkml:context xml:id="ctx1">
      <inkml:inkSource xml:id="inkSrc4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1-11-09T08:05:49.724"/>
    </inkml:context>
  </inkml:definitions>
  <inkml:trace contextRef="#ctx0" brushRef="#br0">1512 669 912 0 0,'11'-1'1440'0'0,"1"1"8272"0"0,-13-1-2068 0 0,-10 0-9924 0 0,-1-15-7779 0 0,29-22 4049 0 0,-8 31 5079 0 0</inkml:trace>
  <inkml:trace contextRef="#ctx0" brushRef="#br0" timeOffset="187.358">1750 450 72 0 0,'200'-76'20323'0'0,"-116"44"-14012"0"0,5 16-4861 0 0,-87 16-1519 0 0,-1 0 1 0 0,0 0-1 0 0,0 1 0 0 0,1-1 1 0 0,-1 0-1 0 0,0 1 0 0 0,0-1 1 0 0,0 1-1 0 0,1-1 0 0 0,-1 1 1 0 0,0-1-1 0 0,0 1 0 0 0,0 0 1 0 0,0 0-1 0 0,0-1 0 0 0,0 1 0 0 0,0 0 1 0 0,0 0-1 0 0,-1 0 0 0 0,1 0 1 0 0,0 0-1 0 0,-1 0 0 0 0,1 0 1 0 0,0 0-1 0 0,-1 1 0 0 0,1-1 1 0 0,-1 0-1 0 0,1 0 0 0 0,-1 0 1 0 0,0 1-1 0 0,0-1 0 0 0,0 0 1 0 0,1 0-1 0 0,-1 1 0 0 0,0-1 1 0 0,0 0-1 0 0,-1 0 0 0 0,1 1 1 0 0,0-1-1 0 0,0 0 0 0 0,-1 0 1 0 0,1 1-1 0 0,0-1 0 0 0,-1 0 1 0 0,1 0-1 0 0,-1 0 0 0 0,0 0 1 0 0,1 0-1 0 0,-1 0 0 0 0,0 0 1 0 0,0 0-1 0 0,1 0 0 0 0,-2 0 69 0 0,-36 64-856 0 0,-12-5 1445 0 0,-95 143 3468 0 0,73-89-1670 0 0,72-200-22047 0 0,40 20 9920 0 0,-31 58 8803 0 0</inkml:trace>
  <inkml:trace contextRef="#ctx0" brushRef="#br0" timeOffset="343.631">1959 610 68 0 0,'61'14'15140'0'0,"-39"48"-5525"0"0,-24 16-5253 0 0,-11-13-5077 0 0,7-44-2257 0 0,8-33-5885 0 0,6-19-613 0 0,-2 15 8933 0 0,32-48-4986 0 0,-28 47 4632 0 0</inkml:trace>
  <inkml:trace contextRef="#ctx0" brushRef="#br0" timeOffset="515.536">2206 599 340 0 0,'1'-1'424'0'0,"1"1"0"0"0,0 0-1 0 0,-1-1 1 0 0,1 1 0 0 0,0 0 0 0 0,-1 0-1 0 0,1 0 1 0 0,0 0 0 0 0,-1 0 0 0 0,1 0-1 0 0,-1 1 1 0 0,1-1 0 0 0,0 0 0 0 0,-1 1 0 0 0,1-1-1 0 0,-1 1 1 0 0,1 0 0 0 0,-1-1 0 0 0,1 1-1 0 0,-1 0 1 0 0,1 0 0 0 0,-1 0 0 0 0,0 0-1 0 0,0 0 1 0 0,1 1 0 0 0,-1-1 0 0 0,0 0-1 0 0,0 0 1 0 0,0 1 0 0 0,0-1 0 0 0,-1 1 0 0 0,1-1-1 0 0,0 1 1 0 0,-1-1 0 0 0,1 1 0 0 0,0-1-1 0 0,-1 1 1 0 0,0-1 0 0 0,1 1 0 0 0,-1 0-1 0 0,0-1 1 0 0,0 1 0 0 0,0 0 0 0 0,0-1 0 0 0,0 1-1 0 0,0 0 1 0 0,-1-1 0 0 0,1 1 0 0 0,-1 0-424 0 0,-4 28 4148 0 0,-11-4-4393 0 0,-18 3-5167 0 0,29-26 4344 0 0,0 0 0 0 0,0 0 1 0 0,0-1-1 0 0,-1 0 0 0 0,1 0 1 0 0,-1 0-1 0 0,0-1 0 0 0,1 0 1 0 0,-1 0-1 0 0,0 0 0 0 0,0-1 1 0 0,0 0-1 0 0,1 0 0 0 0,-1 0 1 0 0,0-1-1 0 0,0 0 0 0 0,0 0 1068 0 0,-7-3-905 0 0</inkml:trace>
  <inkml:trace contextRef="#ctx0" brushRef="#br0" timeOffset="687.189">1837 658 380 0 0,'-5'2'688'0'0,"0"1"0"0"0,0-1-1 0 0,0 1 1 0 0,1 0 0 0 0,-1 1 0 0 0,1-1 0 0 0,0 1-1 0 0,0 0 1 0 0,0 0 0 0 0,0 0 0 0 0,1 1 0 0 0,0-1-1 0 0,-1 1 1 0 0,2 0 0 0 0,-1 0 0 0 0,1 0 0 0 0,-1 0-1 0 0,1 1 1 0 0,1-1 0 0 0,-1 0 0 0 0,1 1 0 0 0,0-1-1 0 0,0 1 1 0 0,0-1 0 0 0,1 1 0 0 0,0 0 0 0 0,0 2-688 0 0,6 99 5627 0 0,-6-96-5492 0 0,2-1 0 0 0,-1 0 0 0 0,1 0 0 0 0,1 0 0 0 0,0-1 0 0 0,0 1 0 0 0,1 0 0 0 0,0-1 0 0 0,1 0 0 0 0,0 0 0 0 0,0 0 1 0 0,1-1-1 0 0,0 0 0 0 0,0 0 0 0 0,1 0 0 0 0,0-1 0 0 0,1 0 0 0 0,-1 0 0 0 0,1-1 0 0 0,1 0 0 0 0,-1 0 0 0 0,1-1 0 0 0,0 0 0 0 0,0-1 0 0 0,0 0 0 0 0,1 0 0 0 0,0-1 0 0 0,0 0 0 0 0,-1-1 0 0 0,2 0 0 0 0,-1 0 0 0 0,0-1 0 0 0,0-1 0 0 0,0 1 0 0 0,0-2 0 0 0,1 1 0 0 0,-1-2 0 0 0,0 1 0 0 0,4-2-135 0 0,189-112-191 0 0,-202 114 136 0 0,-1-1 0 0 0,0 1 0 0 0,1 0 0 0 0,-1-1 0 0 0,0 1 1 0 0,0 0-1 0 0,0-1 0 0 0,0 1 0 0 0,0 0 0 0 0,0-1 0 0 0,-1 1 0 0 0,1 0 1 0 0,0-1-1 0 0,-1 1 0 0 0,1 0 0 0 0,-1-1 0 0 0,1 1 0 0 0,-1 0 0 0 0,1 0 1 0 0,-1 0-1 0 0,0-1 0 0 0,0 1 0 0 0,0 0 0 0 0,0 0 0 0 0,0 0 0 0 0,0 0 1 0 0,0 0-1 0 0,0 1 0 0 0,0-1 0 0 0,0 0 0 0 0,0 0 0 0 0,0 1 0 0 0,-1-1 1 0 0,1 1-1 0 0,0-1 0 0 0,0 1 0 0 0,-1-1 0 0 0,1 1 0 0 0,0 0 0 0 0,-1 0 1 0 0,1 0-1 0 0,-1-1 0 0 0,1 1 0 0 0,0 1 0 0 0,-1-1 0 0 0,1 0 0 0 0,0 0 1 0 0,-1 0-1 0 0,1 1 0 0 0,0-1 0 0 0,-1 1 0 0 0,1-1 0 0 0,0 1 1 0 0,0-1-1 0 0,-1 1 55 0 0,-20-6-2161 0 0,-83-52-13293 0 0,42 7 8361 0 0,48 35 5949 0 0</inkml:trace>
  <inkml:trace contextRef="#ctx0" brushRef="#br0" timeOffset="879.655">1735 540 748 0 0,'-15'4'-1095'0'0,"3"4"12303"0"0,18-2 1827 0 0,11-4-10939 0 0,-8-4-3512 0 0,1-1 0 0 0,-1 1 0 0 0,1-1-1 0 0,-1-1 1 0 0,0 0 0 0 0,0 0-1 0 0,-1-1 1 0 0,1 0 0 0 0,-1 0 0 0 0,0-1-1 0 0,0 0 1 0 0,-1 0 0 0 0,0-1 0 0 0,0 0-1 0 0,0 0 1 0 0,0-2 1416 0 0,21-18-1948 0 0,-13 12 832 0 0</inkml:trace>
  <inkml:trace contextRef="#ctx0" brushRef="#br0" timeOffset="1317.158">2492 123 1064 0 0,'26'-3'3877'0'0,"-25"4"-3563"0"0,0-1 0 0 0,0 0 1 0 0,-1 1-1 0 0,1-1 0 0 0,0 1 1 0 0,0-1-1 0 0,-1 1 0 0 0,1-1 1 0 0,-1 1-1 0 0,1-1 0 0 0,0 1 1 0 0,-1 0-1 0 0,1-1 0 0 0,-1 1 1 0 0,1 0-1 0 0,-1-1 0 0 0,0 1 1 0 0,1 0-1 0 0,-1 0 0 0 0,0-1 1 0 0,1 1-1 0 0,-1 0 0 0 0,0 0 1 0 0,0 0-1 0 0,0-1 0 0 0,1 1 1 0 0,-1 0-1 0 0,0 0 0 0 0,0 0 1 0 0,-1 0-1 0 0,1-1 0 0 0,0 1 1 0 0,0 0-1 0 0,0 0 1 0 0,0 0-1 0 0,-1 0 0 0 0,1-1 1 0 0,0 1-1 0 0,-1 0 0 0 0,1 0 1 0 0,-1-1-1 0 0,1 1 0 0 0,-1 0 1 0 0,1-1-1 0 0,-1 1 0 0 0,1-1 1 0 0,-1 1-1 0 0,1 0 0 0 0,-1-1 1 0 0,0 1-1 0 0,0-1 0 0 0,1 0 1 0 0,-1 1-315 0 0,-54 88 5040 0 0,-37 38-5317 0 0,68-95 376 0 0,11-15-214 0 0,27-18-407 0 0,19-14 427 0 0,-17 6 62 0 0,0 2-1 0 0,1 0 1 0 0,-1 0-1 0 0,2 2 1 0 0,-1 0-1 0 0,1 1 1 0 0,-1 0-1 0 0,1 2 1 0 0,15-1 33 0 0,-12 4-394 0 0,44-3-3489 0 0,-36-16-4949 0 0,-25-31 910 0 0,-26 9 10339 0 0,14 38 4967 0 0,-4 13-4266 0 0,-19 39-3806 0 0,29-47 992 0 0,-62 109-7821 0 0,11-25-597 0 0,48-78 7383 0 0</inkml:trace>
  <inkml:trace contextRef="#ctx0" brushRef="#br0" timeOffset="1506.218">2468 599 216 0 0,'8'127'17160'0'0,"-12"-76"-12272"0"0,-5 89-917 0 0,7-116-2842 0 0,-1-8-5765 0 0,-2-40-7969 0 0,15-49 5539 0 0,-1 24 4844 0 0,-9 27 1491 0 0</inkml:trace>
  <inkml:trace contextRef="#ctx0" brushRef="#br0" timeOffset="1927.965">2535 568 60 0 0,'3'-2'613'0'0,"0"-1"0"0"0,0 1 0 0 0,0 0 0 0 0,0 0-1 0 0,1 0 1 0 0,-1 1 0 0 0,0-1 0 0 0,1 1 0 0 0,-1-1 0 0 0,1 1 0 0 0,-1 0 0 0 0,1 1 0 0 0,0-1-1 0 0,-1 0 1 0 0,1 1 0 0 0,0 0 0 0 0,0 0 0 0 0,-1 0 0 0 0,1 1 0 0 0,0-1 0 0 0,-1 1 0 0 0,1 0-1 0 0,0 0 1 0 0,-1 0 0 0 0,1 0 0 0 0,2 2-613 0 0,33 3 3901 0 0,59-22-7 0 0,-12-30-7191 0 0,-89 43-55 0 0,-24 6 1666 0 0,24-1 1549 0 0,1 0-1 0 0,-1-1 0 0 0,1 1 0 0 0,-1-1 1 0 0,1 1-1 0 0,-1-1 0 0 0,0 0 0 0 0,0 0 1 0 0,0-1-1 0 0,1 1 0 0 0,-1-1 0 0 0,0 1 0 0 0,0-1 1 0 0,0 0-1 0 0,0 0 0 0 0,0 0 0 0 0,0 0 1 0 0,0-1-1 0 0,0 1 0 0 0,0-1 0 0 0,0 0 1 0 0,1 1-1 0 0,-1-1 0 0 0,0-1 0 0 0,0 1 0 0 0,1 0 1 0 0,-1-1-1 0 0,1 1 0 0 0,-1-1 0 0 0,1 0 138 0 0,-11-26-1231 0 0,11 45 3242 0 0,2-11-1805 0 0,-2 279 4936 0 0,-10 143-2601 0 0,-8-139-1776 0 0,20-255-1438 0 0,8-53-2122 0 0,18-316-13248 0 0,-26 306 15306 0 0</inkml:trace>
  <inkml:trace contextRef="#ctx0" brushRef="#br0" timeOffset="2693.44">2623 813 152 0 0,'-21'-26'1577'0'0,"-16"-25"6046"0"0,54 22 4976 0 0,22 17-9756 0 0,-3 6-3469 0 0,-31 6 156 0 0,42 10-8069 0 0,-54 7 4556 0 0,-19 8 2575 0 0,-60 49 7387 0 0,60-40-927 0 0,22-25-273 0 0,49-41-4533 0 0,205-221-11887 0 0,-182 173 8904 0 0,-30 22 3792 0 0,-38 57-843 0 0,-1 0 1 0 0,0 1-1 0 0,1-1 0 0 0,-1 0 0 0 0,0 0 1 0 0,1 0-1 0 0,-1 1 0 0 0,0-1 1 0 0,0 1-1 0 0,0-1 0 0 0,0 0 0 0 0,0 1 1 0 0,0-1-1 0 0,0 1 0 0 0,0 0 0 0 0,0-1 1 0 0,0 1-1 0 0,0 0 0 0 0,0 0 0 0 0,0-1 1 0 0,0 1-1 0 0,0 0 0 0 0,0 0 1 0 0,0 0-1 0 0,0 0 0 0 0,0 1 0 0 0,0-1 1 0 0,0 0-1 0 0,0 0 0 0 0,0 1 0 0 0,0-1 1 0 0,0 0-1 0 0,0 1 0 0 0,0-1 0 0 0,0 1 1 0 0,0-1-1 0 0,0 1 0 0 0,0 0 0 0 0,0-1 1 0 0,1 1-1 0 0,-1 0 0 0 0,0 0 1 0 0,0-1-1 0 0,1 1 0 0 0,-1 0 0 0 0,0 1-212 0 0,-51 65 3184 0 0,12 62-2582 0 0,35-108-453 0 0,0 119-133 0 0,9-139-186 0 0,0-1 0 0 0,0 0 0 0 0,0 0 0 0 0,0 0-1 0 0,0 0 1 0 0,0 0 0 0 0,-1-1 0 0 0,1 0 0 0 0,0 0 0 0 0,0 0-1 0 0,-1 0 1 0 0,1-1 0 0 0,0 1 0 0 0,-1-1 0 0 0,1 0-1 0 0,-1 0 1 0 0,0 0 0 0 0,0 0 0 0 0,0-1 0 0 0,0 1 0 0 0,0-1-1 0 0,0 0 1 0 0,-1 0 0 0 0,1 0 0 0 0,-1 0 0 0 0,0 0-1 0 0,0 0 1 0 0,2-4 170 0 0,68-75-3188 0 0,-59 74 3537 0 0,-24 28 1593 0 0,-5 11-546 0 0,9-16-1100 0 0,1 0 0 0 0,0 0 0 0 0,1 1 0 0 0,1-1 0 0 0,1 1 0 0 0,0 0 0 0 0,1 0 1 0 0,0 1-1 0 0,2-1 0 0 0,0 0 0 0 0,1 1 0 0 0,0-1 0 0 0,1 0 0 0 0,1 0 0 0 0,1 0 0 0 0,0 0 0 0 0,1-1 0 0 0,3 7-296 0 0,-4-21-12 0 0,0 0-1 0 0,0 0 0 0 0,-1 0 1 0 0,1 0-1 0 0,0-1 0 0 0,0 1 1 0 0,0-1-1 0 0,0 0 1 0 0,0-1-1 0 0,0 1 0 0 0,0 0 1 0 0,0-1-1 0 0,0 0 0 0 0,0 0 1 0 0,0 0-1 0 0,0-1 1 0 0,-1 1-1 0 0,1-1 0 0 0,-1 0 1 0 0,1 0-1 0 0,-1 0 0 0 0,0-1 1 0 0,1 1-1 0 0,-1-1 1 0 0,0 1-1 0 0,-1-1 0 0 0,1 0 1 0 0,0 0-1 0 0,-1 0 0 0 0,0-1 1 0 0,1 0 12 0 0,83-117-1167 0 0,-85 121 1175 0 0,-1-1 1 0 0,1 0-1 0 0,-1 0 0 0 0,0 0 0 0 0,1 0 0 0 0,-1 0 1 0 0,0 0-1 0 0,1 0 0 0 0,-1 0 0 0 0,0 1 1 0 0,0-1-1 0 0,0 0 0 0 0,0 0 0 0 0,0 0 1 0 0,0 0-1 0 0,0 0 0 0 0,0 0 0 0 0,0 0 1 0 0,-1 0-1 0 0,1 0 0 0 0,0 0 0 0 0,-1 0 1 0 0,1 0-1 0 0,-1 0 0 0 0,1 0 0 0 0,0 1 1 0 0,-1-1-1 0 0,0 0 0 0 0,1 0 0 0 0,-1 1 1 0 0,0-1-1 0 0,1 0 0 0 0,-1 1 0 0 0,0-1 0 0 0,0 0 1 0 0,1 1-1 0 0,-1-1 0 0 0,0 1 0 0 0,0-1 1 0 0,0 1-1 0 0,0 0 0 0 0,0-1 0 0 0,0 1 1 0 0,0 0-1 0 0,1 0 0 0 0,-1 0 0 0 0,0-1 1 0 0,0 1-1 0 0,0 0 0 0 0,0 0 0 0 0,0 0 1 0 0,0 1-1 0 0,0-1 0 0 0,0 0 0 0 0,0 0 1 0 0,-1 1-9 0 0,-65 13 566 0 0,54-11-559 0 0,-3 2 1535 0 0,-2-3-10642 0 0,34-26-1363 0 0,26-16 3720 0 0,-27 28 5523 0 0</inkml:trace>
  <inkml:trace contextRef="#ctx0" brushRef="#br0" timeOffset="3257.757">3452 457 536 0 0,'4'-7'3100'0'0,"12"13"11795"0"0,-22 8-13972 0 0,-72 94 4700 0 0,1-2-5882 0 0,151-109-4189 0 0,-7-5 4086 0 0,-66 7 398 0 0,1 0 0 0 0,-1 0 0 0 0,1 0 0 0 0,-1 0 0 0 0,1 0 0 0 0,0 1 1 0 0,0-1-1 0 0,-1 1 0 0 0,1-1 0 0 0,0 1 0 0 0,0-1 0 0 0,-1 1 0 0 0,1 0 0 0 0,0 0 0 0 0,0 0 0 0 0,0 0 1 0 0,0 0-1 0 0,-1 0 0 0 0,1 1 0 0 0,0-1 0 0 0,0 1 0 0 0,-1-1 0 0 0,1 1 0 0 0,0 0 0 0 0,0-1 0 0 0,-1 1 1 0 0,1 0-1 0 0,-1 0 0 0 0,1 0 0 0 0,-1 0 0 0 0,1 1 0 0 0,-1-1 0 0 0,0 0 0 0 0,0 0 0 0 0,1 1 1 0 0,-1-1-1 0 0,0 1 0 0 0,0-1 0 0 0,0 1 0 0 0,-1 0 0 0 0,1-1 0 0 0,0 1 0 0 0,0 0 0 0 0,-1-1 0 0 0,1 1 1 0 0,-1 0-1 0 0,0 0 0 0 0,0 0 0 0 0,1-1 0 0 0,-1 1 0 0 0,0 0 0 0 0,0 0 0 0 0,-1 0 0 0 0,1-1 0 0 0,0 1 1 0 0,-1 0-1 0 0,1 0 0 0 0,-1 0 0 0 0,1-1 0 0 0,-1 1 0 0 0,0 0-36 0 0,-91 70 1753 0 0,92-72-1820 0 0,0 0-13 0 0,20-26-501 0 0,221-107 345 0 0,-115 74 1555 0 0,-127 59-1340 0 0,1 1-1 0 0,-1-1 1 0 0,0 0 0 0 0,1 0-1 0 0,-1 1 1 0 0,0-1-1 0 0,0 0 1 0 0,1 0 0 0 0,-1 0-1 0 0,0 1 1 0 0,1-1-1 0 0,-1 0 1 0 0,0 0-1 0 0,0 0 1 0 0,1 0 0 0 0,-1-1-1 0 0,0 1 1 0 0,1 0-1 0 0,-1 0 1 0 0,0 0 0 0 0,0 0-1 0 0,1-1 1 0 0,-1 1-1 0 0,1 0 1 0 0,-1-1-1 0 0,0 1 1 0 0,1 0 0 0 0,-1-1-1 0 0,1 1 1 0 0,-1-1-1 0 0,0 1 1 0 0,1-1 0 0 0,0 1-1 0 0,-1-1 1 0 0,1 0-1 0 0,-1 1 1 0 0,1-1 0 0 0,0 0-1 0 0,-1 1 1 0 0,1-1-1 0 0,0 0 1 0 0,-1 1-1 0 0,1-1 1 0 0,0 0 0 0 0,0 1-1 0 0,0-1 1 0 0,0 0-1 0 0,0 1 1 0 0,0-1 0 0 0,0 0-1 0 0,0 0 1 0 0,0 1-1 0 0,0-1 1 0 0,0 0-1 0 0,0 0 1 0 0,1 1 0 0 0,-1-1-1 0 0,0 0 1 0 0,0 1-1 0 0,1-1 1 0 0,-1 0 0 0 0,1 1-1 0 0,-1-1 1 0 0,0 1-1 0 0,1-1 1 0 0,-1 1 0 0 0,1-1 21 0 0,-33-12-3744 0 0,-29-64-8072 0 0,30-19 5661 0 0,26 73 5410 0 0</inkml:trace>
  <inkml:trace contextRef="#ctx0" brushRef="#br0" timeOffset="3539.056">3646 138 240 0 0,'0'1'222'0'0,"1"-1"-1"0"0,-1 1 1 0 0,0-1-1 0 0,1 0 1 0 0,-1 0-1 0 0,1 1 1 0 0,-1-1-1 0 0,1 0 1 0 0,-1 0-1 0 0,1 0 1 0 0,-1 1 0 0 0,1-1-1 0 0,-1 0 1 0 0,1 0-1 0 0,-1 0 1 0 0,1 0-1 0 0,-1 0 1 0 0,1 0-1 0 0,0 0 1 0 0,-1 0-1 0 0,1 0 1 0 0,-1 0-1 0 0,1 0 1 0 0,-1-1 0 0 0,1 1-1 0 0,-1 0 1 0 0,1 0-1 0 0,-1 0 1 0 0,1-1-1 0 0,-1 1 1 0 0,1 0-1 0 0,-1-1 1 0 0,0 1-1 0 0,1 0 1 0 0,-1-1 0 0 0,1 1-1 0 0,-1-1 1 0 0,0 1-1 0 0,1 0 1 0 0,-1-1-1 0 0,0 1 1 0 0,1-1-222 0 0,3 18 1319 0 0,25 164 7553 0 0,16 312-1863 0 0,-27 1-7513 0 0,-22-423-1723 0 0,3-61-4077 0 0,5-92-1466 0 0,11-41 2212 0 0,0 5 2561 0 0,-10 66 2044 0 0</inkml:trace>
  <inkml:trace contextRef="#ctx0" brushRef="#br0" timeOffset="3820.125">3888 176 476 0 0,'0'-10'-498'0'0,"0"-15"7154"0"0,-9 37 2397 0 0,1 33-1700 0 0,6 24-4906 0 0,2-65-2476 0 0,4 40-5030 0 0,-4-42 4472 0 0,1-1-1 0 0,-1 1 1 0 0,1 0 0 0 0,0-1-1 0 0,-1 1 1 0 0,1-1 0 0 0,0 1-1 0 0,0-1 1 0 0,0 1 0 0 0,0-1-1 0 0,0 0 1 0 0,1 0 0 0 0,-1 1-1 0 0,0-1 1 0 0,1 0 0 0 0,-1 0-1 0 0,0 0 1 0 0,1 0 0 0 0,-1 0-1 0 0,1-1 1 0 0,0 1 0 0 0,-1 0-1 0 0,1-1 1 0 0,-1 1 0 0 0,1-1-1 0 0,0 0 1 0 0,0 1 0 0 0,-1-1-1 0 0,1 0 1 0 0,0 0-1 0 0,-1 0 1 0 0,2 0 587 0 0,-2 0-1160 0 0</inkml:trace>
  <inkml:trace contextRef="#ctx0" brushRef="#br0" timeOffset="4085.783">4009 215 880 0 0,'36'4'11669'0'0,"2"6"-3802"0"0,14 2-2663 0 0,41 11-1920 0 0,-16 26-3611 0 0,-77-45-115 0 0,-1 1 1 0 0,0-1-1 0 0,0 1 1 0 0,0-1 0 0 0,-1 0-1 0 0,1 0 1 0 0,-1 0-1 0 0,0 0 1 0 0,0 0-1 0 0,-1 0 1 0 0,1 0 0 0 0,-1-1-1 0 0,0 1 1 0 0,0-1-1 0 0,0 0 1 0 0,0 0-1 0 0,0 0 1 0 0,-1 0 0 0 0,1 0-1 0 0,-1-1 1 0 0,0 0-1 0 0,0 1 1 0 0,0-1 0 0 0,0-1-1 0 0,0 1 1 0 0,0-1-1 0 0,-1 1 1 0 0,1-1-1 0 0,-3 0 442 0 0,-77 30-4748 0 0,-9 4 2956 0 0,4 6 5586 0 0,90-41-3568 0 0,-1 0 0 0 0,1 1 0 0 0,0-1 0 0 0,-1 1 0 0 0,1 0 1 0 0,0-1-1 0 0,-1 1 0 0 0,1-1 0 0 0,-1 1 0 0 0,1 0 0 0 0,-1 0 1 0 0,1-1-1 0 0,-1 1 0 0 0,1 0 0 0 0,-1 0 0 0 0,0-1 1 0 0,0 1-1 0 0,1 0 0 0 0,-1 0 0 0 0,0 0 0 0 0,0 0 0 0 0,0 0 1 0 0,0-1-1 0 0,0 1 0 0 0,0 0 0 0 0,0 0 0 0 0,0 0 0 0 0,0 0 1 0 0,0-1-1 0 0,0 1 0 0 0,-1 0 0 0 0,1 0 0 0 0,0 0 1 0 0,-1 0-1 0 0,1-1 0 0 0,-1 1 0 0 0,1 0 0 0 0,0-1 0 0 0,-1 1 1 0 0,0 0-1 0 0,1-1 0 0 0,-1 1 0 0 0,1 0 0 0 0,-1-1 0 0 0,0 1 1 0 0,1-1-1 0 0,-1 1 0 0 0,0-1 0 0 0,0 1 0 0 0,1-1 1 0 0,-1 0-1 0 0,0 1 0 0 0,0-1 0 0 0,0 0 0 0 0,1 0 0 0 0,-1 0 1 0 0,0 1-1 0 0,0-1 0 0 0,0 0 0 0 0,-1 0-226 0 0,149-13 2988 0 0,-12-51-4400 0 0,-102 32-2199 0 0,-32 31 3125 0 0,0-1 0 0 0,0 0 1 0 0,-1 1-1 0 0,1-1 0 0 0,-1 0 1 0 0,1 0-1 0 0,-1 1 0 0 0,0-1 0 0 0,1 0 1 0 0,-1 0-1 0 0,0 0 0 0 0,0 1 1 0 0,-1-1-1 0 0,1 0 0 0 0,0 0 0 0 0,0 0 1 0 0,-1 1-1 0 0,1-1 0 0 0,-1 0 1 0 0,0 0-1 0 0,0 1 0 0 0,1-1 1 0 0,-1 0-1 0 0,0 1 0 0 0,0-1 0 0 0,0 1 1 0 0,-1 0-1 0 0,1-1 0 0 0,0 1 1 0 0,0 0-1 0 0,-1-1 0 0 0,1 1 0 0 0,-1 0 486 0 0,-29-36-7443 0 0,22 28 6527 0 0</inkml:trace>
  <inkml:trace contextRef="#ctx0" brushRef="#br0" timeOffset="4351.254">4189 184 528 0 0,'-9'19'12145'0'0,"8"46"-5901"0"0,1-53-5028 0 0,-12 161 5143 0 0,-37 80-3063 0 0,19-155-3614 0 0,28-150-11616 0 0,42-103-3528 0 0,-31 133 14244 0 0</inkml:trace>
  <inkml:trace contextRef="#ctx0" brushRef="#br0" timeOffset="4601.293">4232 459 304 0 0,'1'16'2162'0'0,"0"0"0"0"0,2 0 0 0 0,-1 0 0 0 0,2 0-1 0 0,0-1 1 0 0,1 1 0 0 0,1-1 0 0 0,0 0 0 0 0,1-1 0 0 0,8 14-2162 0 0,29 44 5784 0 0,38-17-3046 0 0,-77-127-19155 0 0,1 11 6073 0 0,-2 39 8285 0 0,0 7 1002 0 0</inkml:trace>
  <inkml:trace contextRef="#ctx0" brushRef="#br0" timeOffset="5038.608">4499 291 404 0 0,'22'-29'13996'0'0,"30"22"-4320"0"0,8 13-4299 0 0,-15 2-4378 0 0,-43-8-1033 0 0,-1 0 0 0 0,1-1 0 0 0,0 1 0 0 0,-1 0 0 0 0,1 0 0 0 0,-1 0 0 0 0,1 0 0 0 0,-1 1 0 0 0,1-1 0 0 0,0 0 0 0 0,-1 0 0 0 0,1 1 0 0 0,-1-1 0 0 0,1 1 0 0 0,-1 0 0 0 0,0-1 0 0 0,1 1 0 0 0,-1 0 0 0 0,1 0 0 0 0,-1 0 0 0 0,0 0 0 0 0,0 0 0 0 0,0 0 0 0 0,0 0 0 0 0,0 0 0 0 0,0 1 0 0 0,0-1 0 0 0,0 0 0 0 0,0 1 0 0 0,0-1 0 0 0,-1 0 0 0 0,1 1 0 0 0,0-1 0 0 0,-1 1 0 0 0,1-1 0 0 0,-1 1 0 0 0,0-1 0 0 0,0 1 0 0 0,1-1 0 0 0,-1 1 0 0 0,0 0 0 0 0,0-1 0 0 0,0 1 0 0 0,-1-1 0 0 0,1 1 0 0 0,0-1 0 0 0,-1 1 0 0 0,1 0 0 0 0,0-1 0 0 0,-1 0 0 0 0,0 1 0 0 0,1-1 0 0 0,-1 1 0 0 0,0-1 0 0 0,0 0 0 0 0,0 1 0 0 0,0-1 0 0 0,0 0 0 0 0,0 0 0 0 0,0 0 0 0 0,0 0 0 0 0,-1 0 0 0 0,1 0 0 0 0,0 0 0 0 0,-1 0 0 0 0,1 0 0 0 0,0-1 0 0 0,-1 1 0 0 0,1 0 0 0 0,-1-1 34 0 0,-232 179-1937 0 0,220-168 2466 0 0,28-14-199 0 0,32-18-771 0 0,45-54-3572 0 0,83-138-11209 0 0,-161 178 14784 0 0,-12 34 699 0 0,-1 0 0 0 0,0 0 0 0 0,0 0 0 0 0,0-1-1 0 0,0 1 1 0 0,0 0 0 0 0,0 0 0 0 0,0 0 0 0 0,0 0 0 0 0,-1 0-1 0 0,1 0 1 0 0,0 0 0 0 0,-1 0 0 0 0,1 0 0 0 0,-1 0 0 0 0,1 0-1 0 0,-1 0 1 0 0,1 0 0 0 0,-1 0 0 0 0,0 0 0 0 0,1 0-1 0 0,-1 1 1 0 0,0-1 0 0 0,0 0 0 0 0,0 0 0 0 0,0 1 0 0 0,1-1-1 0 0,-1 1 1 0 0,0-1 0 0 0,0 1 0 0 0,0-1 0 0 0,0 1 0 0 0,0-1-1 0 0,0 1 1 0 0,0 0 0 0 0,-1 0 0 0 0,1-1 0 0 0,0 1 0 0 0,0 0-1 0 0,0 0 1 0 0,0 0 0 0 0,0 0 0 0 0,0 0 0 0 0,0 0 0 0 0,0 1-1 0 0,0-1 1 0 0,0 0 0 0 0,-1 1 0 0 0,1-1 0 0 0,0 0 0 0 0,0 1-1 0 0,0-1 1 0 0,1 1 0 0 0,-1 0 0 0 0,0-1 0 0 0,0 1 0 0 0,0 0-1 0 0,0-1 1 0 0,0 1 0 0 0,1 0 0 0 0,-1 0 0 0 0,0 0 0 0 0,1 0-1 0 0,-1 0 1 0 0,0 0-261 0 0,-9 7 281 0 0,0 1 0 0 0,1 0 0 0 0,0 1-1 0 0,0 0 1 0 0,1 1 0 0 0,0-1 0 0 0,1 1 0 0 0,1 1 0 0 0,-1-1-1 0 0,-2 10-280 0 0,-9 12-208 0 0,-94 161-4767 0 0,10-42-2590 0 0,101-151 7572 0 0,0 1 0 0 0,0-1 0 0 0,0 0 0 0 0,0 0 0 0 0,0 0 0 0 0,0 1 0 0 0,0-1 0 0 0,0 0 0 0 0,0 1 0 0 0,1-1 0 0 0,-1 1 0 0 0,1-1 0 0 0,-1 1 0 0 0,1-1 1 0 0,-1 1-1 0 0,1 0 0 0 0,0-1 0 0 0,0 1 0 0 0,0-1 0 0 0,0 1 0 0 0,0 0 0 0 0,0-1 0 0 0,0 1 0 0 0,0-1 0 0 0,1 1 0 0 0,-1-1 0 0 0,1 1 0 0 0,-1-1 0 0 0,1 1 0 0 0,-1-1 0 0 0,1 1 0 0 0,0-1 0 0 0,0 1 0 0 0,0-1-7 0 0,9 102 5922 0 0,-54 68-1507 0 0,44-171-4507 0 0,-1 0 0 0 0,1 0 1 0 0,0-1-1 0 0,-1 1 0 0 0,1 0 0 0 0,0 0 0 0 0,-1 0 0 0 0,1 0 0 0 0,0 0 0 0 0,-1 0 1 0 0,1 0-1 0 0,0 0 0 0 0,-1-1 0 0 0,1 1 0 0 0,-1 1 0 0 0,1-1 0 0 0,0 0 0 0 0,-1 0 1 0 0,1 0-1 0 0,0 0 0 0 0,-1 0 0 0 0,1 0 0 0 0,0 0 0 0 0,-1 0 0 0 0,1 1 0 0 0,0-1 1 0 0,-1 0-1 0 0,1 0 0 0 0,0 0 0 0 0,-1 1 0 0 0,1-1 0 0 0,0 0 0 0 0,0 0 0 0 0,-1 1 1 0 0,1-1-1 0 0,0 0 92 0 0,-2-43-5374 0 0,2 40 5090 0 0,17-98-8910 0 0,20 5 3752 0 0,-28 76 4665 0 0</inkml:trace>
  <inkml:trace contextRef="#ctx0" brushRef="#br0" timeOffset="5585.332">4538 588 600 0 0,'8'-1'1209'0'0,"0"0"1"0"0,1 1-1 0 0,-1 0 1 0 0,0 1-1 0 0,0 0 1 0 0,1 0-1 0 0,-1 0 0 0 0,0 1 1 0 0,0 1-1 0 0,0-1 1 0 0,-1 1-1 0 0,1 1 0 0 0,0-1 1 0 0,-1 1-1 0 0,4 3-1209 0 0,8 2 2202 0 0,57 51 4368 0 0,-72-54-6454 0 0,0 0 0 0 0,0 0 0 0 0,-1 0 0 0 0,0 1 0 0 0,0-1 0 0 0,-1 1 0 0 0,0 0 0 0 0,0 0 0 0 0,-1 0 0 0 0,1 0 0 0 0,-1 0 0 0 0,-1 0 0 0 0,0 0 0 0 0,0 0 0 0 0,0 0 0 0 0,-1 0 0 0 0,0 0 0 0 0,-1 6-116 0 0,-37 103-1034 0 0,36-111-669 0 0,9-16-9164 0 0,-5 3 10289 0 0,-1-2-1521 0 0,-3-30-4278 0 0,-23 4 3692 0 0,-62-6 3242 0 0,55 37 5132 0 0,-1 4 7853 0 0,65 3-9758 0 0,31-2-4129 0 0,-45-4-714 0 0,13-2-1964 0 0,-10 5-8074 0 0,-29 11 5514 0 0,-2 4 2992 0 0,-49 31-489 0 0,-5-5 4630 0 0,-24 17 6891 0 0,77-50-6642 0 0,-23 20 7905 0 0,35-26-8484 0 0,0-1-142 0 0,16-7 1996 0 0,16-15-3218 0 0,-22 15 198 0 0,104-68-5725 0 0,67-23-13854 0 0,-165 93 18178 0 0,2 0 234 0 0</inkml:trace>
  <inkml:trace contextRef="#ctx0" brushRef="#br0" timeOffset="6277.128">4906 904 432 0 0,'2'10'14861'0'0,"3"-9"-6147"0"0,10-18-3839 0 0,7-20-7920 0 0,-16 28 4958 0 0,153-275-3109 0 0,-97 140 247 0 0,-62 145 980 0 0,-1-1 0 0 0,1 0 0 0 0,0 1 0 0 0,-1-1 0 0 0,1 0 0 0 0,-1 1 0 0 0,1-1 0 0 0,-1 0 0 0 0,1 1 0 0 0,-1-1 0 0 0,1 0 0 0 0,-1 0 0 0 0,1 0 0 0 0,-1 0 0 0 0,1 1 0 0 0,-1-1 0 0 0,1 0 0 0 0,-1 0 0 0 0,1 0 0 0 0,-1 0 0 0 0,1 0 0 0 0,-1 0-1 0 0,1 0 1 0 0,-1 0 0 0 0,1 0 0 0 0,-1-1 0 0 0,1 1 0 0 0,-1 0 0 0 0,1 0 0 0 0,-1 0 0 0 0,1-1 0 0 0,-1 1 0 0 0,1 0 0 0 0,0 0 0 0 0,-1-1 0 0 0,1 1 0 0 0,-1 0 0 0 0,1-1 0 0 0,-1 1-31 0 0,-12 95-396 0 0,-28 195-179 0 0,18-113 253 0 0,22-149 628 0 0,99-229 534 0 0,-12 25-832 0 0,-32 63 128 0 0,-21 39 525 0 0,-34 73-5005 0 0,-7 8-16003 0 0,9 1 19597 0 0,3-3-480 0 0</inkml:trace>
  <inkml:trace contextRef="#ctx0" brushRef="#br0" timeOffset="7048.067">5343 885 476 0 0,'2'0'3431'0'0,"13"0"11367"0"0,-12 0-13238 0 0,12-20 3663 0 0,1-20-3419 0 0,5-7-1617 0 0,42-93-197 0 0,-9 3-642 0 0,-45 128-63 0 0,-18 301 647 0 0,-1-176 16 0 0,10-116 44 0 0,21-31-174 0 0,99-237-1520 0 0,-66 118 1305 0 0,-54 150 438 0 0,1 1 0 0 0,-1 0 0 0 0,1-1 0 0 0,-1 1 0 0 0,1-1 0 0 0,-1 1 0 0 0,1-1 0 0 0,-1 1 0 0 0,1-1 0 0 0,0 0 0 0 0,-1 1 0 0 0,1-1 0 0 0,0 0 0 0 0,-1 0 0 0 0,1 1 0 0 0,0-1 0 0 0,-1 0 0 0 0,1 0 0 0 0,0 0 0 0 0,0 0 0 0 0,-1 0 0 0 0,1 0-1 0 0,0 0 1 0 0,0 0 0 0 0,-1 0 0 0 0,1 0 0 0 0,0 0 0 0 0,0 0 0 0 0,-1 0 0 0 0,1-1 0 0 0,0 1 0 0 0,-1 0 0 0 0,1-1 0 0 0,0 1 0 0 0,-1 0 0 0 0,1-1 0 0 0,-1 1 0 0 0,1-1 0 0 0,0 1 0 0 0,-1-1 0 0 0,1 1 0 0 0,-1-1 0 0 0,0 1 0 0 0,1-1 0 0 0,-1 0 0 0 0,1 1 0 0 0,-1-1 0 0 0,0 0 0 0 0,1 1 0 0 0,-1-1 0 0 0,0 0 0 0 0,0 1 0 0 0,0-1 0 0 0,1-1-41 0 0,15 73 434 0 0,-32 105-315 0 0,-49 84-1024 0 0,81-293-8596 0 0,6-6 3376 0 0,59-83-2464 0 0,-65 100 7654 0 0</inkml:trace>
  <inkml:trace contextRef="#ctx0" brushRef="#br0" timeOffset="-2452.521">10 330 324 0 0,'2'4'994'0'0,"0"6"1193"0"0,-2-7 3211 0 0,0-2 4393 0 0,0-1-9769 0 0,0 0-10 0 0,0 0-6 0 0,0 0-2 0 0,0 0 0 0 0,0 0 4 0 0,0 0 4 0 0,0 0 0 0 0,0 0 4 0 0,-4-4 2251 0 0,51 120 1562 0 0,-40-67-3371 0 0,-12-47-7228 0 0,-3-52-5776 0 0,19-3 7382 0 0,-11 51 5029 0 0,1-8-398 0 0</inkml:trace>
  <inkml:trace contextRef="#ctx0" brushRef="#br0" timeOffset="-1718.493">97 350 144 0 0,'101'-13'8540'0'0,"-83"10"-5850"0"0,48 2 5314 0 0,-48 38-7215 0 0,-20-21-930 0 0,-1 0 0 0 0,-1-1 0 0 0,-1 1 1 0 0,0-1-1 0 0,-1 0 0 0 0,-1 0 1 0 0,0 0-1 0 0,-1-1 0 0 0,0 0 1 0 0,-1-1-1 0 0,-1 0 0 0 0,0 0 1 0 0,-1-1-1 0 0,0 0 0 0 0,-1-1 1 0 0,0 0-1 0 0,-8 4 141 0 0,9-6-211 0 0,-10 12 3618 0 0,44-21 218 0 0,156-85-3091 0 0,-214 111-13088 0 0,-14 11 5877 0 0,-105 75 3158 0 0,73-58 7006 0 0,81-54-3282 0 0,1 0 1 0 0,-1 0 0 0 0,1 0-1 0 0,-1 0 1 0 0,1 0 0 0 0,-1 0-1 0 0,0 0 1 0 0,1 0 0 0 0,-1 1-1 0 0,1-1 1 0 0,-1 0 0 0 0,1 0-1 0 0,-1 1 1 0 0,1-1 0 0 0,-1 0-1 0 0,0 0 1 0 0,1 1 0 0 0,-1-1-1 0 0,0 0 1 0 0,1 1 0 0 0,-1-1-1 0 0,0 1 1 0 0,1-1 0 0 0,-1 0-1 0 0,0 1 1 0 0,0-1 0 0 0,0 1-1 0 0,1-1 1 0 0,-1 1 0 0 0,0-1-1 0 0,0 1 1 0 0,0-1 0 0 0,0 1 0 0 0,0-1-1 0 0,0 1 1 0 0,0-1 0 0 0,0 1-1 0 0,0-1 1 0 0,0 1 0 0 0,0-1-1 0 0,0 0 1 0 0,0 1 0 0 0,0-1-1 0 0,0 1 1 0 0,-1-1 0 0 0,1 1-1 0 0,0-1 1 0 0,0 1 0 0 0,-1-1-206 0 0,67-10 4278 0 0,-55 8-3573 0 0,70-17 2092 0 0,-64 14-2568 0 0,0 0 0 0 0,1 1 1 0 0,-1 0-1 0 0,1 2 0 0 0,0 0 0 0 0,0 1 0 0 0,0 0 0 0 0,0 2 0 0 0,0 0 0 0 0,9 3-229 0 0,-25-3 7 0 0,1 0 0 0 0,-1 0 1 0 0,0 0-1 0 0,0 0 0 0 0,-1 0 0 0 0,1 0 0 0 0,0 1 0 0 0,0-1 0 0 0,-1 1 0 0 0,1 0 0 0 0,0-1 0 0 0,-1 1 0 0 0,0 0 0 0 0,1 0 0 0 0,-1 0 0 0 0,0 0 0 0 0,0 0 0 0 0,0 0 0 0 0,0 0 0 0 0,-1 0 0 0 0,1 0 1 0 0,0 0-1 0 0,-1 1 0 0 0,0-1 0 0 0,1 0 0 0 0,-1 1 0 0 0,0-1 0 0 0,0 0 0 0 0,0 0 0 0 0,-1 1 0 0 0,1-1 0 0 0,0 0 0 0 0,-1 0 0 0 0,0 1 0 0 0,1-1 0 0 0,-1 0 0 0 0,0 0 0 0 0,0 0 0 0 0,0 0 0 0 0,-1 2-7 0 0,-48 84 255 0 0,46-80-325 0 0,0-1 0 0 0,-1 0 1 0 0,1-1-1 0 0,-1 1 0 0 0,-1-1 0 0 0,1 0 0 0 0,-1-1 0 0 0,0 1 0 0 0,-1-1 0 0 0,1 0 1 0 0,-1 0-1 0 0,0-1 0 0 0,0 0 0 0 0,-1 0 0 0 0,1-1 0 0 0,-1 0 0 0 0,1 0 1 0 0,-1-1-1 0 0,0 0 0 0 0,0 0 0 0 0,0-1 0 0 0,-1 0 0 0 0,-4 0 70 0 0,8-5-480 0 0,0 1 0 0 0,1-1 0 0 0,-1 0 0 0 0,1 0 0 0 0,0 0 0 0 0,0 0 0 0 0,1-1 0 0 0,-1 0 0 0 0,1 0 0 0 0,0 0 0 0 0,0 0 0 0 0,1 0 0 0 0,-1 0 0 0 0,1-1 0 0 0,0 1 0 0 0,1-1 0 0 0,-1 0 0 0 0,1 1 0 0 0,0-1 0 0 0,1 0 0 0 0,-1 0 0 0 0,1 0 0 0 0,0 1 0 0 0,1-1 0 0 0,-1 0 0 0 0,1 0 0 0 0,1 1 0 0 0,-1-1 0 0 0,2-3 480 0 0,49-142-8569 0 0,-28 112 9474 0 0,-48 79 10787 0 0,-1 45-4431 0 0,13-40-4578 0 0,9-27-4465 0 0,18-46-6035 0 0,-3 5 4065 0 0,61-71-6909 0 0,-59 79 9779 0 0</inkml:trace>
  <inkml:trace contextRef="#ctx0" brushRef="#br0" timeOffset="-1046.776">567 466 120 0 0,'0'0'645'0'0,"0"0"69"0"0,0 0 85 0 0,0 0 87 0 0,10 37 11531 0 0,-22 17-7219 0 0,-28 26-1975 0 0,38-75-3043 0 0,-37 67 1250 0 0,35-63-2604 0 0,23-38-924 0 0,-14 25 1744 0 0,125-109-5473 0 0,-27 78 6136 0 0,-101 35-195 0 0,0 0 1 0 0,0 0 0 0 0,0 1 0 0 0,0-1-1 0 0,0 0 1 0 0,0 1 0 0 0,0-1 0 0 0,0 1-1 0 0,0 0 1 0 0,0 0 0 0 0,0 0 0 0 0,0 0-1 0 0,0 0 1 0 0,-1 0 0 0 0,1 0 0 0 0,0 1-1 0 0,-1-1 1 0 0,1 1 0 0 0,-1-1 0 0 0,0 1-1 0 0,1-1 1 0 0,-1 1 0 0 0,0 0 0 0 0,0 0-1 0 0,0-1 1 0 0,0 1 0 0 0,0 0 0 0 0,0 0-1 0 0,-1 0 1 0 0,1 0 0 0 0,-1 0 0 0 0,1 0-1 0 0,-1 0 1 0 0,0 0 0 0 0,0 1 0 0 0,0-1-1 0 0,0 0 1 0 0,0 0 0 0 0,0 0 0 0 0,-1 0-1 0 0,1 0 1 0 0,-1 0 0 0 0,1 0 0 0 0,-1 0-1 0 0,0 0 1 0 0,0 0 0 0 0,0 0-115 0 0,-43 99 3481 0 0,24-71-2830 0 0,11-15-493 0 0,0-1 1 0 0,-1 0 0 0 0,-1 0-1 0 0,0-1 1 0 0,-1 0 0 0 0,0-1-1 0 0,-1 0 1 0 0,0-1 0 0 0,-1-1-1 0 0,-1 0-158 0 0,-45-8-4061 0 0,57-4 3451 0 0,0-1 0 0 0,0 0-1 0 0,1 0 1 0 0,-1 0-1 0 0,0 0 1 0 0,1 0-1 0 0,0 0 1 0 0,0 0 0 0 0,0-1-1 0 0,0 0 1 0 0,0 1-1 0 0,1-1 1 0 0,0 0-1 0 0,-1 1 1 0 0,1-1 0 0 0,1 0-1 0 0,-1 0 1 0 0,1 0-1 0 0,-1 0 1 0 0,1 0-1 0 0,0 0 1 0 0,0 0 0 0 0,1 0-1 0 0,-1 0 1 0 0,1 0-1 0 0,0 0 1 0 0,0 0 0 0 0,0 1-1 0 0,1-1 1 0 0,-1 0-1 0 0,1 1 1 0 0,0-1-1 0 0,0 1 1 0 0,0-1 0 0 0,1 1 610 0 0,46-27-967 0 0,-41 29 2380 0 0,-1 2 1 0 0,1-1 0 0 0,0 1-1 0 0,0 0 1 0 0,0 1 0 0 0,-1-1 0 0 0,1 2-1 0 0,-1-1 1 0 0,1 1 0 0 0,-1 0-1 0 0,0 0 1 0 0,0 1 0 0 0,0 0-1 0 0,-1 1 1 0 0,6 3-1414 0 0,10-1 2619 0 0,-3-18-3689 0 0,16-71-11610 0 0,-23 47 8946 0 0,18-40-2350 0 0,-21 54 5037 0 0</inkml:trace>
  <inkml:trace contextRef="#ctx0" brushRef="#br0" timeOffset="-562.515">906 29 252 0 0,'-5'-14'-1079'0'0,"2"0"8823"0"0,8 15 2331 0 0,2 11-7093 0 0,4 23 2132 0 0,-11-35-5212 0 0,0 0 4 0 0,0 0 10 0 0,0 0 7 0 0,0 0 6 0 0,0 0 10 0 0,0 0 6 0 0,0 0 6 0 0,0 0 4 0 0,0 0-1 0 0,0 0 4 0 0,0 0 0 0 0,0 0 3 0 0,0 0-3 0 0,0 0 0 0 0,0 0-5 0 0,0 0-7 0 0,0 0-8 0 0,0 0-6 0 0,0 48-517 0 0,30 389 1246 0 0,-21 188 451 0 0,-19-442-2243 0 0,20-444-14259 0 0,4 108 8095 0 0,-14 125 6345 0 0</inkml:trace>
  <inkml:trace contextRef="#ctx0" brushRef="#br0" timeOffset="-281.131">1071 773 376 0 0,'30'61'8966'0'0,"3"22"5239"0"0,-28-77-13397 0 0,0-23-9114 0 0,-1 0 4229 0 0,12-23-6167 0 0,-7 32 9120 0 0</inkml:trace>
  <inkml:trace contextRef="#ctx0" brushRef="#br0" timeOffset="14878.221">170 1629 336 0 0,'-1'2'709'0'0,"1"0"0"0"0,0 0 0 0 0,0 0 0 0 0,0 0 0 0 0,0 0 0 0 0,1 0-1 0 0,-1 0 1 0 0,0 0 0 0 0,1-1 0 0 0,-1 1 0 0 0,1 0 0 0 0,0 0 0 0 0,0 0 0 0 0,0 0 0 0 0,0 0 0 0 0,0-1 0 0 0,0 1-1 0 0,0-1 1 0 0,1 1 0 0 0,-1-1 0 0 0,0 1 0 0 0,1-1 0 0 0,-1 1 0 0 0,1-1 0 0 0,0 0 0 0 0,-1 0 0 0 0,1 0 0 0 0,0 0 0 0 0,0 0-1 0 0,0 0-708 0 0,21 14 4107 0 0,20 18-2957 0 0,-13-16-1408 0 0,-29-17 213 0 0,-1 0-7 0 0,0 0-6 0 0,0 0 1 0 0,0 0-3 0 0,0 0-4 0 0,0 0 0 0 0,0 0-3 0 0,0 0 2 0 0,0 0-2 0 0,0 0 2 0 0,0 0-1 0 0,-15-2 180 0 0,35 3-38 0 0,0-1 0 0 0,1-1 0 0 0,-1 0 1 0 0,0-2-1 0 0,-1 0 0 0 0,1-2 0 0 0,0 0 1 0 0,-1-1-1 0 0,0-1 0 0 0,0 0 0 0 0,-1-2 0 0 0,3-2-76 0 0,-9 7-125 0 0,0-1 0 0 0,-1-1 0 0 0,0 1 0 0 0,0-2 0 0 0,-1 1-1 0 0,1-2 1 0 0,-1 1 0 0 0,-1-1 0 0 0,0-1 0 0 0,0 0 0 0 0,0 0-1 0 0,-1 0 1 0 0,0-1 0 0 0,-1-1 0 0 0,-1 1 0 0 0,1-2 125 0 0,-6 7-461 0 0,-1 0 0 0 0,0 0 0 0 0,0 0 0 0 0,-1 0 0 0 0,1-1 0 0 0,-1 1 0 0 0,0 0 0 0 0,0 1 0 0 0,-1-1 0 0 0,0 0 0 0 0,1 0 0 0 0,-2 0 1 0 0,1 1-1 0 0,0-1 0 0 0,-1 1 0 0 0,0 0 0 0 0,0 0 0 0 0,0 0 0 0 0,-1 0 0 0 0,1 0 0 0 0,-1 1 0 0 0,0 0 0 0 0,0 0 0 0 0,0 0 0 0 0,-4-2 461 0 0,-68-47-4062 0 0,70 49 3972 0 0,-32-16 570 0 0,37 25 6544 0 0,2 61-3361 0 0,-22 213 1558 0 0,-35 166-3347 0 0,53-415-2562 0 0,12-48-2052 0 0,13-51-2458 0 0,58-202-9681 0 0,-29 113 13036 0 0,-48 146 2106 0 0,24-59 4932 0 0,5 40 4891 0 0,-31 29-9060 0 0,25 22 4988 0 0,-8 83-4812 0 0,-38 169-240 0 0,-18-40-722 0 0,38-195-956 0 0,6-54 77 0 0,-1 0 1 0 0,-1-1-1 0 0,-1 0 0 0 0,0 0 1 0 0,-1-1-1 0 0,-1 1 0 0 0,-1 0 1 0 0,0 0-1 0 0,-2-1 1 0 0,1 1-1 0 0,-2 0 0 0 0,0 0 1 0 0,-2 0-1 0 0,-3-10 639 0 0,-49-73-1160 0 0,1 73 6336 0 0,55 47-501 0 0,41 4-4153 0 0,75-15-1973 0 0,-159 41-2011 0 0,-145 59 5697 0 0,183-106-2131 0 0,6-2-19 0 0,1-1-1 0 0,-1 0 1 0 0,0 1-1 0 0,1-1 1 0 0,-1 0-1 0 0,0 1 1 0 0,0-1-1 0 0,1 1 1 0 0,-1-1-1 0 0,0 0 1 0 0,0 1 0 0 0,0-1-1 0 0,0 1 1 0 0,0-1-1 0 0,0 1 1 0 0,0-1-1 0 0,1 1 1 0 0,-1-1-1 0 0,0 0 1 0 0,-1 1-1 0 0,1-1 1 0 0,0 1-1 0 0,0-1 1 0 0,0 1-1 0 0,0-1 1 0 0,0 1 0 0 0,0-1-1 0 0,-1 1-84 0 0,228-71-655 0 0,-295 103-589 0 0,-226 164 2028 0 0,294-197-789 0 0,1 0 0 0 0,-1-1 0 0 0,1 1 0 0 0,-1 0 0 0 0,1 0 0 0 0,-1 0 0 0 0,1-1 0 0 0,-1 1 0 0 0,1 0 0 0 0,-1 0 0 0 0,1 0 0 0 0,-1 0 0 0 0,1 0 0 0 0,-1 0 0 0 0,1 0 0 0 0,0 0 0 0 0,-1 0 0 0 0,1 0 0 0 0,-1 1 0 0 0,1-1 0 0 0,-1 0 0 0 0,1 0 1 0 0,-1 0-1 0 0,1 1 0 0 0,-1-1 0 0 0,1 0 0 0 0,-1 1 0 0 0,1-1 0 0 0,-1 0 0 0 0,0 1 0 0 0,1-1 0 0 0,-1 0 0 0 0,0 1 0 0 0,1-1 0 0 0,-1 1 0 0 0,0-1 0 0 0,1 1 0 0 0,-1-1 0 0 0,0 1 0 0 0,0-1 0 0 0,1 1 0 0 0,-1-1 0 0 0,0 1 0 0 0,0-1 0 0 0,0 1 0 0 0,0-1 0 0 0,0 1 0 0 0,0-1 0 0 0,0 1 0 0 0,0 0 0 0 0,0-1 5 0 0,57-16-372 0 0,263-138-825 0 0,-320 154 1422 0 0,-19 18 1341 0 0,-126 117 1927 0 0,13 4-1979 0 0,98-118-4133 0 0,68-127-11236 0 0,30-1 1381 0 0,-55 94 11449 0 0</inkml:trace>
  <inkml:trace contextRef="#ctx0" brushRef="#br0" timeOffset="15128.163">654 2100 708 0 0,'194'148'22765'0'0,"-167"-127"-20531"0"0,72 27 1129 0 0,-62-71-5875 0 0,-11-95-11495 0 0,-12-6 3168 0 0,-13 102 9675 0 0</inkml:trace>
  <inkml:trace contextRef="#ctx0" brushRef="#br0" timeOffset="15362.487">1212 1759 672 0 0,'84'4'17405'0'0,"-32"3"-11292"0"0,26-11-2615 0 0,-8-22-7760 0 0,-61 12-241 0 0,-26-10-11794 0 0,13 20 15445 0 0,3 3-91 0 0,1 0 180 0 0</inkml:trace>
  <inkml:trace contextRef="#ctx0" brushRef="#br0" timeOffset="15539.373">1440 1720 336 0 0,'-58'118'12204'0'0,"34"-31"-3362"0"0,8 0-4263 0 0,6-33-3838 0 0,-8 19-2020 0 0,20-71 1202 0 0,0-1 0 0 0,0 1 0 0 0,0-1 0 0 0,1 0-1 0 0,-1 0 1 0 0,0 0 0 0 0,1 0 0 0 0,-1 0 0 0 0,1 0 0 0 0,-1-1 0 0 0,1 1 0 0 0,-1-1 0 0 0,1 0-1 0 0,0 0 1 0 0,-1 0 0 0 0,1 0 0 0 0,-1 0 0 0 0,1 0 0 0 0,-1-1 0 0 0,1 1 0 0 0,-1-1 0 0 0,1 0-1 0 0,-1 0 1 0 0,1 0 0 0 0,-1 0 0 0 0,0 0 0 0 0,1 0 0 0 0,1-2 77 0 0,-4 3-8 0 0,63-39-913 0 0,-38 3-7088 0 0,-74-6-5532 0 0,40 39 12804 0 0</inkml:trace>
  <inkml:trace contextRef="#ctx0" brushRef="#br0" timeOffset="15789.482">1231 1945 360 0 0,'-2'2'546'0'0,"-1"1"0"0"0,1 0 0 0 0,-1-1 0 0 0,1 1 0 0 0,0 0 0 0 0,0 0 0 0 0,0 0 0 0 0,1 0 0 0 0,-1 1 0 0 0,1-1 0 0 0,0 0 0 0 0,0 1 0 0 0,0-1 0 0 0,0 1 0 0 0,0-1 0 0 0,1 1 0 0 0,0-1 0 0 0,-1 1 0 0 0,1 0 0 0 0,1-1 0 0 0,-1 1 0 0 0,0-1 0 0 0,1 1 0 0 0,0-1 0 0 0,0 1 0 0 0,0-1 0 0 0,0 1 0 0 0,2 2-546 0 0,-2-2 469 0 0,8 219 7430 0 0,-9-160-6929 0 0,-1-52-862 0 0,2-12-93 0 0,-1 0-1 0 0,1 1 1 0 0,0-1 0 0 0,-1 1 0 0 0,1 0-1 0 0,0-1 1 0 0,0 1 0 0 0,-1 0 0 0 0,1-1-1 0 0,0 1 1 0 0,0 0 0 0 0,-1 0 0 0 0,1 0 0 0 0,0-1-1 0 0,0 1 1 0 0,-1 0 0 0 0,1 0 0 0 0,0 0-1 0 0,0 0 1 0 0,0 1 0 0 0,-1-1 0 0 0,1 0-1 0 0,0 0 1 0 0,0 0 0 0 0,-1 0 0 0 0,1 1 0 0 0,0-1-1 0 0,0 0 1 0 0,-1 1 0 0 0,1-1 0 0 0,0 1-1 0 0,-1-1 1 0 0,1 1 0 0 0,-1-1 0 0 0,1 1-1 0 0,0-1 1 0 0,-1 1 0 0 0,1 0 0 0 0,-1-1-1 0 0,0 1 1 0 0,1 0 0 0 0,-1-1 0 0 0,1 1 0 0 0,-1 0-1 0 0,0-1 1 0 0,0 1 0 0 0,1 0 0 0 0,-1 0-1 0 0,0 0 1 0 0,0-1 0 0 0,0 1 0 0 0,0 0-1 0 0,0 0 1 0 0,0-1 0 0 0,0 1 0 0 0,0 0 0 0 0,0 0-1 0 0,0 0 1 0 0,-1 0-15 0 0,128-83 105 0 0,163-59 553 0 0,-269 132-1262 0 0,-24-6-8642 0 0,-10-9 2060 0 0,12-41-1440 0 0,1 52 7796 0 0</inkml:trace>
  <inkml:trace contextRef="#ctx0" brushRef="#br0" timeOffset="16054.875">1697 1821 604 0 0,'0'-3'478'0'0,"1"0"1"0"0,-1 1-1 0 0,1-1 1 0 0,0 0-1 0 0,0 1 1 0 0,0 0-1 0 0,0-1 1 0 0,0 1-1 0 0,1-1 0 0 0,-1 1 1 0 0,1 0-1 0 0,-1 0 1 0 0,1 0-1 0 0,0 0 1 0 0,0 0-1 0 0,0 0 0 0 0,0 1 1 0 0,0-1-1 0 0,0 0 1 0 0,1 1-1 0 0,-1 0 1 0 0,0 0-1 0 0,1-1 0 0 0,-1 1 1 0 0,1 1-1 0 0,-1-1 1 0 0,1 0-1 0 0,0 1 1 0 0,-1-1-1 0 0,1 1 0 0 0,0 0 1 0 0,-1 0-1 0 0,1 0 1 0 0,0 0-1 0 0,-1 0 1 0 0,1 0-1 0 0,0 1-478 0 0,80 3 7429 0 0,-42-1-7274 0 0,7-6-2806 0 0,-19-5-6275 0 0,-28 8 6971 0 0,-1 0 10 0 0,0 0 51 0 0,0 0 104 0 0,0 0 143 0 0,-19 0-2254 0 0,14 2 2984 0 0</inkml:trace>
  <inkml:trace contextRef="#ctx0" brushRef="#br0" timeOffset="16664.112">1828 1888 740 0 0,'-9'13'1736'0'0,"1"0"0"0"0,0 1 0 0 0,1 0 0 0 0,0 0 0 0 0,2 1 0 0 0,-1 0 0 0 0,2 0 1 0 0,0 0-1 0 0,1 0 0 0 0,0 0 0 0 0,1 1 0 0 0,1 3-1736 0 0,-15 68 4462 0 0,-13 108-2861 0 0,54-227-6177 0 0,104-231-4806 0 0,-95 206 11615 0 0,-33 56-1510 0 0,-1 1 72 0 0,0 0 47 0 0,11 25 5632 0 0,-5-2-6273 0 0,-1 1 0 0 0,-1 1 0 0 0,-1-1 0 0 0,-1 0 0 0 0,-1 1 0 0 0,-1-1 0 0 0,-1 1 0 0 0,-2-1 0 0 0,0 1 0 0 0,-2 0-201 0 0,-14 28-1429 0 0,18-52 1147 0 0,-4-58-2310 0 0,15-13 1892 0 0,-6 60 857 0 0,0 0 0 0 0,1 0 0 0 0,0 0-1 0 0,0 0 1 0 0,1 1 0 0 0,1 0 0 0 0,-1 0 0 0 0,1 1 0 0 0,1 0-1 0 0,0 0 1 0 0,0 0 0 0 0,0 1 0 0 0,1 1 0 0 0,0-1 0 0 0,0 1-1 0 0,1 1 1 0 0,0 0 0 0 0,0 0 0 0 0,0 1 0 0 0,0 0 0 0 0,7-1-157 0 0,11-5 442 0 0,-21 6-377 0 0,1 0 0 0 0,0 0 0 0 0,0 1 0 0 0,0 0 0 0 0,0 1 0 0 0,1-1 0 0 0,-1 2 0 0 0,1-1 0 0 0,-1 1 0 0 0,1 0 0 0 0,-1 1 0 0 0,1 0 0 0 0,0 1 0 0 0,-1 0 0 0 0,1 0-1 0 0,-1 0 1 0 0,1 1 0 0 0,-1 1 0 0 0,8 2-65 0 0,-9 4 70 0 0,-2 1 0 0 0,1-1-1 0 0,-2 1 1 0 0,1 0-1 0 0,-1 0 1 0 0,-1 1 0 0 0,1-1-1 0 0,-2 1 1 0 0,0-1 0 0 0,0 1-1 0 0,-1 0 1 0 0,0 0-1 0 0,0 0 1 0 0,-2 0 0 0 0,0 8-70 0 0,1 0 128 0 0,2-13-77 0 0,-1-1 0 0 0,0 0 0 0 0,0 1 1 0 0,0 0-1 0 0,-1-1 0 0 0,1 1 0 0 0,-1-1 0 0 0,-1 1 1 0 0,1 0-1 0 0,-1-1 0 0 0,0 1 0 0 0,0-1 1 0 0,0 0-1 0 0,-1 1 0 0 0,0-1 0 0 0,0 0 0 0 0,-1 0 1 0 0,1 0-1 0 0,-1 0 0 0 0,0 0 0 0 0,0-1 0 0 0,-1 1 1 0 0,1-1-1 0 0,-1 0 0 0 0,0 0 0 0 0,0 0 0 0 0,-1 0 1 0 0,1-1-1 0 0,-1 0 0 0 0,1 0 0 0 0,-1 0 0 0 0,0 0 1 0 0,-3 0-52 0 0,-137-9-674 0 0,202-84-2520 0 0,26-132-21125 0 0,-78 205 23149 0 0</inkml:trace>
  <inkml:trace contextRef="#ctx0" brushRef="#br0" timeOffset="17492.036">2589 1773 140 0 0,'0'5'4719'0'0,"0"22"22621"0"0,0-19-25582 0 0,0-3-5737 0 0,35-18-1476 0 0,-49-31-12670 0 0,3 31 13370 0 0,10 9 3564 0 0</inkml:trace>
  <inkml:trace contextRef="#ctx0" brushRef="#br0" timeOffset="17757.598">2453 1925 576 0 0,'-1'10'1887'0'0,"23"6"9383"0"0,138-48 607 0 0,-86 12-11039 0 0,-57 6-6255 0 0,-28-37-14129 0 0,7 46 18517 0 0</inkml:trace>
  <inkml:trace contextRef="#ctx0" brushRef="#br0" timeOffset="18007.54">2628 1884 580 0 0,'-43'123'19457'0'0,"38"-97"-17701"0"0,-16 64 1790 0 0,4-59-4192 0 0,2-20-5633 0 0,14-11 4636 0 0,6-30-7465 0 0,24-22 2376 0 0,-20 40 5901 0 0</inkml:trace>
  <inkml:trace contextRef="#ctx0" brushRef="#br0" timeOffset="18335.594">2768 1917 656 0 0,'4'1'13779'0'0,"-5"10"-7498"0"0,-16 23-2550 0 0,-42 70-1876 0 0,-32 5-4147 0 0,140-126 1972 0 0,148-48 2438 0 0,-159 57-1708 0 0,-21-28-19377 0 0,-17 20 14441 0 0,4 0 4030 0 0,0 4-528 0 0,-3 1 167 0 0</inkml:trace>
  <inkml:trace contextRef="#ctx0" brushRef="#br0" timeOffset="18632.398">2948 1714 312 0 0,'-8'-37'2120'0'0,"6"13"2955"0"0,2 24-3651 0 0,0 0 93 0 0,0 0 5 0 0,0 0-56 0 0,0 0-77 0 0,0 0-78 0 0,0 13 3769 0 0,0 13-3150 0 0,0-24-1771 0 0,-1 7-4 0 0,0 0 0 0 0,1 0 0 0 0,0 0-1 0 0,0 0 1 0 0,1 0 0 0 0,0 0 0 0 0,1 0 0 0 0,0 0 0 0 0,0-1-1 0 0,1 1 1 0 0,0-1 0 0 0,0 1 0 0 0,1-1 0 0 0,0 0 0 0 0,1-1-1 0 0,4 7-154 0 0,-5-13-13 0 0,0-1 0 0 0,-1 1 0 0 0,1-1 0 0 0,0 0 0 0 0,0 0-1 0 0,0 0 1 0 0,-1 0 0 0 0,1-1 0 0 0,0 0 0 0 0,0 0 0 0 0,-1 0 0 0 0,1 0-1 0 0,0 0 1 0 0,-1-1 0 0 0,1 1 0 0 0,-1-1 0 0 0,0 0 0 0 0,1 0-1 0 0,-1 0 1 0 0,0-1 0 0 0,0 1 0 0 0,-1-1 0 0 0,1 0 0 0 0,0 1 0 0 0,1-3 13 0 0,8-5-65 0 0,115-99-1323 0 0,-112 87-613 0 0,-35-10-10274 0 0,-4-1 3859 0 0,23 26 7635 0 0</inkml:trace>
  <inkml:trace contextRef="#ctx0" brushRef="#br0" timeOffset="18882.434">3161 1513 396 0 0,'-41'35'13350'0'0,"23"35"-4529"0"0,9-31-6261 0 0,-7 45-303 0 0,13-29-3543 0 0,3-54 594 0 0,0-1-216 0 0,0 0-236 0 0,11-18-9074 0 0,3-22 4111 0 0,14-16 291 0 0,-18 43 4859 0 0</inkml:trace>
  <inkml:trace contextRef="#ctx0" brushRef="#br0" timeOffset="19288.488">3229 1552 580 0 0,'5'94'22800'0'0,"16"-17"-17386"0"0,-14-47-5179 0 0,-10 29-3379 0 0,-2-53 1994 0 0,0-1 1 0 0,0 0 0 0 0,0 0 0 0 0,0 0 0 0 0,-1-1 0 0 0,0 0-1 0 0,0 0 1 0 0,0 0 0 0 0,0-1 0 0 0,-1 0 0 0 0,1 0 0 0 0,-1 0-1 0 0,0-1 1 0 0,0 0 0 0 0,0 0 0 0 0,0-1 0 0 0,0 0 1149 0 0,-49 18-629 0 0,44-12 2574 0 0,27 1 11037 0 0,1-4-12479 0 0,18 4 2145 0 0,28 12-1297 0 0,-61-19-1351 0 0,0 0-1 0 0,0 0 0 0 0,0 1 0 0 0,0-1 1 0 0,-1 0-1 0 0,1 1 0 0 0,0-1 1 0 0,-1 1-1 0 0,1-1 0 0 0,-1 1 0 0 0,1-1 1 0 0,-1 1-1 0 0,0-1 0 0 0,0 1 0 0 0,0-1 1 0 0,0 1-1 0 0,0 0 0 0 0,0-1 0 0 0,0 1 1 0 0,0-1-1 0 0,-1 1 0 0 0,1-1 0 0 0,0 1 1 0 0,-1-1-1 0 0,0 1 0 0 0,1-1 0 0 0,-1 1 1 0 0,0-1-1 0 0,1 0 0 0 0,-1 1 0 0 0,0-1 1 0 0,0 0-1 0 0,0 0 0 0 0,0 0 0 0 0,-1 0 1 0 0,1 0-1 0 0,0 0 0 0 0,0 0 0 0 0,-1 0 1 0 0,1 0 0 0 0,-149 122 866 0 0,132-109-661 0 0,-3 2 134 0 0,0 1 0 0 0,2 1 0 0 0,0 1-1 0 0,1 0 1 0 0,0 1 0 0 0,2 1 0 0 0,-3 7-339 0 0,7-10-180 0 0,11-25-4783 0 0,18-36-2728 0 0,61-89-5790 0 0,-63 114 12189 0 0</inkml:trace>
  <inkml:trace contextRef="#ctx0" brushRef="#br0" timeOffset="19632.158">3117 1975 356 0 0,'15'-3'2178'0'0,"0"-1"-1"0"0,-1 2 1 0 0,1 0-1 0 0,0 0 1 0 0,0 2 0 0 0,0 0-1 0 0,0 0 1 0 0,0 2-1 0 0,0 0 1 0 0,0 0 0 0 0,10 4-2178 0 0,43 4 4130 0 0,23-2-1214 0 0,70 6-1884 0 0,-161-14-1098 0 0,-1 1-1 0 0,1-1 0 0 0,-1 0 0 0 0,1 0 1 0 0,-1 1-1 0 0,1-1 0 0 0,0 0 0 0 0,-1 0 0 0 0,1 1 1 0 0,-1-1-1 0 0,1 0 0 0 0,0 1 0 0 0,-1-1 1 0 0,1 1-1 0 0,0-1 0 0 0,-1 1 0 0 0,1-1 1 0 0,0 0-1 0 0,0 1 0 0 0,-1-1 0 0 0,1 1 1 0 0,0-1-1 0 0,0 1 0 0 0,0-1 0 0 0,0 1 1 0 0,0-1-1 0 0,-1 1 0 0 0,1-1 0 0 0,0 1 1 0 0,0 0-1 0 0,0-1 0 0 0,1 1 0 0 0,-1-1 0 0 0,0 1 1 0 0,0-1-1 0 0,0 1 0 0 0,0-1 0 0 0,0 1 1 0 0,1-1-1 0 0,-1 1 0 0 0,0-1 0 0 0,0 0 1 0 0,1 1-1 0 0,-1-1 0 0 0,0 1 0 0 0,1-1 1 0 0,-1 1-1 0 0,0-1 0 0 0,1 0 0 0 0,-1 1 1 0 0,1-1-1 0 0,-1 0 0 0 0,0 0 0 0 0,1 1 1 0 0,-1-1-1 0 0,1 0 0 0 0,-1 0 0 0 0,1 0 0 0 0,-1 1 1 0 0,1-1-1 0 0,-1 0 0 0 0,1 0 0 0 0,0 0 67 0 0,-42 24-3581 0 0,24-17 2142 0 0,1-2 1 0 0,-1 1-1 0 0,0-2 1 0 0,0 0 0 0 0,0-1-1 0 0,-1-1 1 0 0,1-1-1 0 0,-1 0 1 0 0,1-1-1 0 0,-16-2 1439 0 0,-99-33-5227 0 0,147 68 12564 0 0,-24 48-1248 0 0,5-60-4470 0 0,-41 131 3029 0 0,67-209-16884 0 0,5-10 6142 0 0,16-16 1031 0 0,-33 64 4222 0 0</inkml:trace>
  <inkml:trace contextRef="#ctx0" brushRef="#br0" timeOffset="19991.618">3403 1917 188 0 0,'1'-9'-1280'0'0,"1"3"7300"0"0,0 9 2151 0 0,-2 6-5687 0 0,15 51 987 0 0,-36 286 1145 0 0,-31 91-3347 0 0,12-98-2356 0 0,32-260-2455 0 0,16-90-2557 0 0,7-31 2523 0 0,-13 36 2660 0 0,56-186-7303 0 0,-45 151 7311 0 0</inkml:trace>
  <inkml:trace contextRef="#ctx1" brushRef="#br0">3675 1742 584,'5'-17'-319,"-5"16"677,0 0 1,0 0 0,0 0-1,0 0 1,0 0-1,0 1 1,0-1 0,0 0-1,0 0 1,0 0 0,0 0-1,1 0 1,-1 0 0,1 0-1,-1 0 1,0 1-1,1-1 1,-1 0 0,1 0-1,0 1 1,-1-1 0,1 0-1,-1 0 1,1 1 0,0-1-1,0 1 1,-1-1-1,1 1 1,0-1 0,0 1-1,0-1 1,0 1 0,0 0-1,-1 0 1,1-1 0,0 1-1,0 0 1,0 0-1,0 0 1,0 0 0,0 0-1,0 0 1,0 0 0,0 0-1,0 0 1,0 0-1,0 1 1,-1-1 0,1 0-1,0 1 1,0-1 0,0 1-1,0-1 1,-1 1 0,1-1-1,0 1 1,0-1-1,-1 1 1,1 0 0,0-1-1,-1 1-358,40 19 6070,4-8-3297,90-27-3746,-113-3-838,-29-30-8032,-29 53 8516,21 8 2625,0 0 0,1 1 1,1 1-1,1 0 0,0 0 0,0 2 0,2-1 0,-6 13-1298,-5 4 859,-35 88 634,104-125-8105,49-58-369,-32 17 5262,-65 46 1852,1-1 1,0 0 0,0 1-1,0-1 1,0 1 0,0-1-1,0 1 1,0-1 0,0 0-1,0 1 1,1-1-1,-1 1 1,0-1 0,0 0-1,0 1 1,0-1 0,0 1-1,1-1 1,-1 0 0,0 1-1,0-1 1,1 0 0,-1 1-1,0-1 1,1 0 0,-1 0-1,0 1 1,1-1 0,-1 0-1,0 0 1,1 1-1,-1-1 1,0 0 0,1 0-1,-1 0 1,1 0 0,-1 0-1,0 0 1,1 0 0,-1 0-134,-7 15 368,-62 96 852,-32 48 444,87-138-983,28-27 719,96-92-1671,-70 76 438,-74 242 133,58-261-1412,-12 11 47,1 0-1,2 1 1,1 1-1,1 1 1,1 0-1,1 1 1,11-10 1065,-29 35 66,-1 0 1,1-1-1,-1 1 1,1 0-1,0 0 1,0 0 0,0 0-1,0 0 1,0 0-1,0 0 1,0 0-1,0 0 1,0 1-1,0-1 1,0 0 0,0 1-1,0-1 1,1 1-1,-1-1 1,0 1-1,1-1 1,-1 1 0,0 0-1,1 0 1,-1 0-1,0-1 1,1 1-1,-1 1 1,0-1 0,1 0-1,-1 0 1,0 0-1,1 1 1,-1-1-1,0 1 1,0-1 0,1 1-1,-1-1 1,0 1-1,0 0 1,0-1-1,0 1 1,0 0 0,0 0-1,0 0 1,0 0-1,0 0 1,0 0-1,0 0 1,-1 0 0,1 1-68,6 71 5047,-21-15-6148,14-58 376,0 0-177,6-14-4998,2-17 1273,31-89-5795,-33 100 9534</inkml:trace>
  <inkml:trace contextRef="#ctx0" brushRef="#br0" timeOffset="21183.984">4189 1670 412 0 0,'0'0'627'0'0,"0"0"74"0"0,0 0 97 0 0,5 31 6199 0 0,15 102 4390 0 0,-19 76-6089 0 0,-3-104-4071 0 0,-13 233-343 0 0,11-302-1501 0 0,-2 31-447 0 0,6-58-3162 0 0,2-15-3609 0 0,24-95-2303 0 0,-6 28 6712 0 0,-14 43 2521 0 0</inkml:trace>
  <inkml:trace contextRef="#ctx0" brushRef="#br0" timeOffset="21387.061">4514 1657 408 0 0,'13'-46'6000'0'0,"-6"45"4756"0"0,4 6-4130 0 0,3 5-2691 0 0,9 8-2571 0 0,-9-7-381 0 0,43 12-3331 0 0,-56-23 1238 0 0,-1 0-262 0 0,0 0-259 0 0,0 0-235 0 0,0 0-206 0 0,0 0-109 0 0,0 0-35 0 0,-6-1-4198 0 0,-23-3 872 0 0,17 2 4134 0 0,6 0 212 0 0</inkml:trace>
  <inkml:trace contextRef="#ctx1" brushRef="#br0" timeOffset="656.094">4480 1718 92,'-19'33'4809,"31"6"12241,13-28-12432,89 1 405,-38-24-9094,-76 7-8141,-13-9 3693,3 2 3225,9 8 4102</inkml:trace>
  <inkml:trace contextRef="#ctx1" brushRef="#br0" timeOffset="921.878">4635 1775 344,'-70'134'20755,"38"-39"-13787,28-24-7013,4-70-133,1 0-1,-1 0 1,1 0-1,0 0 1,-1 0-1,1 0 1,0 0-1,0 0 1,0 0-1,0 0 1,0 0 0,0-1-1,0 1 1,0 0-1,0-1 1,0 1-1,0-1 1,0 1-1,1-1 1,-1 1-1,0-1 1,0 0-1,0 0 1,1 0-1,-1 1 1,0-1-1,0 0 1,1-1-1,-1 1 1,0 0-1,0 0 1,1 0-1,-1-1 1,0 1-1,0-1 1,0 1-1,0-1 1,0 1 0,1-1-1,-1 0 1,0 1-1,0-1 1,0 0-1,-1 0 1,1 0-1,0 0 1,0 0-1,0 0 1,-1 0-1,1 0 1,0 0 178,141-132-16747,-130 121 15891,-1-3-61</inkml:trace>
  <inkml:trace contextRef="#ctx1" brushRef="#br0" timeOffset="1187.318">4809 1847 440,'-29'23'10835,"-48"43"-5124,-83 106 322,161-172-5992,0 0 0,0 0 1,0 0-1,1-1 0,-1 1 1,0 0-1,0 0 0,0 0 1,0 0-1,0 0 0,0 1 1,0-1-1,0 0 0,0 0 1,0 1-1,0-1 0,0 1 1,0-1-1,0 1 0,-1-1 1,1 1-1,0-1 0,0 1 1,0 0-1,-1 0 0,1-1 1,0 1-1,-1 0 0,1 0 1,0 0-1,-1 0 0,1 0 1,-1 0-1,1-1 0,-1 1 1,0 0-1,0 0 0,1 0 1,-1 1-1,0-1 0,0 0 1,0 0-1,0 0 0,0 0 0,0 0 1,0 0-1,0 0 0,-1 0 1,1 0-1,0 0 0,0 0 1,-1 0-1,1 0 0,-1 0 1,1 0-1,-1-1 0,1 1 1,-1 0-1,0 0 0,0 0-41,271-99 1112,-221 76-935,-42 19-582,19-9 1167,-25 2-6209,-19-21-6775,19-35 5621,1 35 5065,-2 9 887,0 0 88</inkml:trace>
  <inkml:trace contextRef="#ctx1" brushRef="#br0" timeOffset="2249.474">4901 1583 284,'-4'-53'1885,"1"34"1497,1 14 2920,2 10 4702,7 56-6782,18 29-2361,-23-82-1676,2-5-169,-1-1 0,1 1-1,0-1 1,0 0 0,0 1 0,0-2 0,0 1 0,0 0 0,1-1 0,-1 0 0,0 0 0,1 0 0,-1-1 0,1 1 0,-1-1-1,1 0 1,-1 0 0,1-1 0,-1 1 0,1-1 0,-1 0 0,0 0 0,1-1 0,-1 1 0,0-1 0,0 0 0,0 0 0,0 0 0,0-1-1,2-1-15,2 1-2,141-77-1184,-149 77 934,1 1 0,-1 0 0,0 0 0,0 0 0,0 0 0,-1-1 1,1 1-1,0 0 0,-1 0 0,0 0 0,1 0 0,-1 0 0,0 0 0,0 0 0,0 0 0,0 0 0,0 0 0,0 1 1,-1-1-1,1 0 0,-1 1 0,1-1 0,-1 1 0,0-1 0,1 1 0,-1 0 0,0 0 0,0 0 0,0 0 1,0 0-1,0 0 0,0 0 0,0 1 0,0-1 0,0 1 0,-2-1 252,-23-20-4302,-17-43-189,42 57 3999,-4 7 11647,4 7-9257,-19 93 2531,3-35-3958,4-19-1640,24-63-9235,46-79-1473,8 6 9564,-52 103 14151,2 28-5806,-3 54 619,-8 0-7598,4-79-3638,-4 3-7738,-48 19 6956,-52-3 7118,83-31-1450,-5 1 409,13-4-55,0-1 1,0 2-1,0-1 1,0 0-1,1 1 0,-1 0 1,0 1-1,1-1 1,0 1-1,-1 0 1,1 0-1,0 1 1,0-1-1,1 1 0,-1 0 1,1 1-1,0-1 1,0 1-1,0 0 1,1 0-1,0 0 1,0 0-1,-2 5-655,-15 135 5544,-3 15-4049,4-73-2257,55-258-10475,64 23 8671,-89 140 3338,1 1 0,0 0 0,0 1-1,1 0 1,-1 1 0,1 0 0,0 1 0,1 1 0,-1 0 0,1 0-1,-1 2 1,1 0 0,0 0 0,-1 1 0,1 1 0,0 0 0,-1 1-1,3 1-771,92 17 2892,42 45-774,-149-65-2170,0 1-1,0 0 1,0-1-1,0 1 1,0 0 0,0 0-1,0 0 1,-1 0-1,1 0 1,0 0 0,0 0-1,-1 0 1,1 0-1,-1 0 1,1 0 0,-1 0-1,1 1 1,-1-1-1,0 0 1,1 0 0,-1 0-1,0 1 1,0-1 0,0 0-1,0 0 1,0 1-1,0-1 1,0 0 0,0 0-1,-1 1 1,1-1-1,-1 0 1,1 0 0,-1 0-1,1 1 1,-1-1-1,1 0 1,-1 0 0,0 0-1,0 0 1,1 0-1,-1 0 1,0-1 0,0 1-1,0 0 1,0 0-1,0 0 1,0-1 0,0 1-1,0-1 1,-1 1-1,1-1 1,0 1 0,0-1-1,0 0 1,-1 1 52,-77 14-3459,64-17 2204,0-1 0,0-1 0,0 0-1,0-1 1,0 0 0,1-2 0,0 1 0,1-2 0,-1 0 0,1 0 0,1-1 0,0-1 0,0 0 0,0-1 0,2 0 0,-10-12 1255,17 23 176,1 1 0,0 0 0,0 0 0,-1 0 1,1 1-1,0-1 0,0 0 0,0 1 0,1 0 0,-1-1 1,0 1-1,1 0 0,-1 0 0,1 0 0,-1 0 1,1 0-1,0 0 0,0 0 0,0 0 0,0 1 1,0-1-1,0 0 0,1 1 0,-1-1 0,1 1 0,0-1 1,-1 0-1,1 1 0,0-1 0,1 1 0,-1-1 1,0 1-1,1-1-176,-8 22 1631,-25 67 3475,-7 40 16,37-118-7987,13-32-414,14-36-2444,51-104-5169,-66 139 10149</inkml:trace>
  <inkml:trace contextRef="#ctx1" brushRef="#br0" timeOffset="2499.41">5250 1895 88,'0'0'153,"0"1"1,-1-1-1,1 1 1,0 0-1,-1-1 0,1 1 1,0 0-1,0-1 0,-1 1 1,1 0-1,0-1 1,0 1-1,0 0 0,0 0 1,0-1-1,0 1 0,0 0 1,0-1-1,0 1 1,1 0-1,-1-1 0,0 1 1,0 0-1,1-1 0,-1 1 1,0 0-1,1-1 1,-1 1-1,0-1 0,1 1 1,-1 0-1,1-1 0,-1 1 1,1-1-1,-1 0 1,1 1-1,-1-1 0,1 1 1,0-1-1,-1 0 0,1 1 1,0-1-1,-1 0 1,1 0-1,0 0 0,-1 1 1,1-1-1,0 0 1,-1 0-1,1 0 0,0 0 1,0 0-1,-1 0 0,1 0 1,0-1-1,-1 1 1,1 0-1,0 0 0,-1 0 1,1-1-1,0 1 0,-1 0 1,1-1-1,-1 1 1,1 0-1,0-1-153,18 232 13062,-35 119-7800,13-304-4854,-31 188 8,26-214-1574,4-35-1753,2-36-3044,2 26 3692,1 1 0,1 0 0,1 0 1,1-1-1,2 2 0,0-1 0,1 1 0,3-5 2263,0 8-968</inkml:trace>
  <inkml:trace contextRef="#ctx0" brushRef="#br0" timeOffset="23714.636">5532 2338 8 0 0,'4'3'2232'0'0,"15"16"8460"0"0,-14 14-1001 0 0,-7 7-5168 0 0,0-11-2335 0 0,22 93 290 0 0,-17-122-2574 0 0,0 0 0 0 0,0 0 1 0 0,0-1-1 0 0,0 1 0 0 0,0-1 1 0 0,0 0-1 0 0,0 1 0 0 0,0-1 1 0 0,0-1-1 0 0,-1 1 0 0 0,1 0 1 0 0,0-1-1 0 0,-1 1 0 0 0,1-1 1 0 0,-1 0-1 0 0,1 0 1 0 0,-1 0-1 0 0,0 0 0 0 0,0 0 1 0 0,0 0-1 0 0,0-1 0 0 0,0 1 1 0 0,-1 0-1 0 0,1-1 0 0 0,-1 0 1 0 0,1-1 95 0 0,2 0-82 0 0,-1 0 1 0 0,1 0 0 0 0,-1-1 0 0 0,0 1 0 0 0,-1-1-1 0 0,1 0 1 0 0,-1 0 0 0 0,0 0 0 0 0,0 0-1 0 0,-1 0 1 0 0,1 0 0 0 0,-1-1 0 0 0,0 1 0 0 0,-1 0-1 0 0,1-1 1 0 0,-1 1 0 0 0,0 0 0 0 0,0-1-1 0 0,-1 1 1 0 0,1-1 0 0 0,-1 1 0 0 0,-1 0 0 0 0,1 0-1 0 0,-1-1 1 0 0,0 1 0 0 0,0 0 0 0 0,0 0-1 0 0,-1 1 1 0 0,1-1 0 0 0,-1 0 0 0 0,-1 1 0 0 0,1 0-1 0 0,0 0 1 0 0,-4-3 81 0 0,-28 9-1318 0 0,-3 17-7428 0 0,20-10 1476 0 0,13-4 3363 0 0,4-5 644 0 0,1 0 1948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4:55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10 671 104 0 0,'-1'9'1239'0'0,"11"17"11841"0"0,-10-26-11389 0 0,13-4 3517 0 0,14-7-3520 0 0,170-126-496 0 0,-185 122-3273 0 0,-1-33-14692 0 0,-15 28 12781 0 0,0 13 2964 0 0</inkml:trace>
  <inkml:trace contextRef="#ctx0" brushRef="#br0" timeOffset="531.268">199 30 420 0 0,'-3'-17'-505'0'0,"-7"5"8087"0"0,5 17 2309 0 0,9 11-6345 0 0,19 53 1256 0 0,-9-36-6030 0 0,-13-33 1182 0 0,-1 0 3 0 0,0 0 4 0 0,0 0 9 0 0,0 0-1 0 0,0 0 3 0 0,0 0 5 0 0,0 0 9 0 0,10 13-298 0 0,-11 761 537 0 0,-23-343 269 0 0,15-321-349 0 0,6-88-2086 0 0,5-52-1613 0 0,3-171-11439 0 0,-4 118 11585 0 0,-1 55 2626 0 0</inkml:trace>
  <inkml:trace contextRef="#ctx0" brushRef="#br0" timeOffset="781.21">189 796 260 0 0,'-1'-1'262'0'0,"0"0"0"0"0,0 1 0 0 0,0-1 0 0 0,0 1-1 0 0,0 0 1 0 0,-1-1 0 0 0,1 1 0 0 0,0 0 0 0 0,0-1 0 0 0,0 1 0 0 0,-1 0 0 0 0,1 0 0 0 0,0 0-1 0 0,0 0 1 0 0,0 0 0 0 0,-1 1 0 0 0,1-1 0 0 0,0 0 0 0 0,0 0 0 0 0,0 1 0 0 0,0-1 0 0 0,0 1-1 0 0,-1-1 1 0 0,1 1 0 0 0,0-1 0 0 0,0 1 0 0 0,0 0 0 0 0,0-1 0 0 0,0 1 0 0 0,1 0 0 0 0,-1 0-1 0 0,0 0 1 0 0,0 0 0 0 0,0 0 0 0 0,1 0 0 0 0,-1 0 0 0 0,0 0 0 0 0,1 0 0 0 0,-1 0 0 0 0,1 0-1 0 0,0 0 1 0 0,-1 0 0 0 0,1 0 0 0 0,0 1 0 0 0,-1-1 0 0 0,1 0 0 0 0,0 0 0 0 0,0 0 0 0 0,0 1-262 0 0,-25 80 6916 0 0,-1 4-3280 0 0,-29 50-1096 0 0,45-123-2218 0 0,10-14-413 0 0,0 1 0 0 0,0-1-1 0 0,0 0 1 0 0,0 1 0 0 0,0-1 0 0 0,-1 0 0 0 0,1 1-1 0 0,0-1 1 0 0,0 0 0 0 0,0 1 0 0 0,-1-1-1 0 0,1 0 1 0 0,0 1 0 0 0,-1-1 0 0 0,1 1 0 0 0,-1-1-1 0 0,1 1 1 0 0,-1-1 0 0 0,1 1 0 0 0,-1-1 0 0 0,1 1-1 0 0,-1-1 1 0 0,1 1 0 0 0,-1-1 0 0 0,1 1-1 0 0,-1 0 1 0 0,0-1 0 0 0,1 1 0 0 0,-1 0 0 0 0,0 0-1 0 0,1 0 1 0 0,-1-1 0 0 0,0 1 0 0 0,1 0 0 0 0,-1 0-1 0 0,0 0 1 0 0,1 0 0 0 0,-1 0 0 0 0,0 0-1 0 0,0 0 1 0 0,1 1 0 0 0,-1-1 0 0 0,0 0 0 0 0,1 0-1 0 0,-1 0 1 0 0,0 1 0 0 0,1-1 0 0 0,-1 0 0 0 0,1 1-1 0 0,-1-1 1 0 0,0 0 0 0 0,1 1 0 0 0,-1-1-1 0 0,1 1 1 0 0,-1-1 0 0 0,1 1 0 0 0,0-1 0 0 0,-1 1 91 0 0,20-116-14312 0 0,9 45 8702 0 0,-18 52 4687 0 0</inkml:trace>
  <inkml:trace contextRef="#ctx0" brushRef="#br0" timeOffset="952.911">213 798 332 0 0,'7'-2'710'0'0,"0"1"0"0"0,0 0 0 0 0,0 1 0 0 0,0 0 0 0 0,0 0 0 0 0,0 0 0 0 0,-1 1 0 0 0,1 0 0 0 0,0 0 0 0 0,0 1 0 0 0,0 0 0 0 0,-1 0 0 0 0,1 0 0 0 0,-1 1 0 0 0,2 1-710 0 0,33 8 5592 0 0,-29-9-2184 0 0,5 0-4321 0 0,-32-22-10203 0 0,-13-11 4281 0 0,27 25 6173 0 0</inkml:trace>
  <inkml:trace contextRef="#ctx0" brushRef="#br0" timeOffset="1124.951">368 724 376 0 0,'131'-53'9810'0'0,"92"-29"-1664"0"0,-222 80-8477 0 0,-1 0 0 0 0,0 1 0 0 0,0-1 0 0 0,0 0 0 0 0,0 1 0 0 0,-1-1-1 0 0,1 0 1 0 0,0 1 0 0 0,-1-1 0 0 0,1 0 0 0 0,-1 1 0 0 0,1-1 0 0 0,-1 1-1 0 0,0-1 1 0 0,0 1 0 0 0,0-1 0 0 0,1 1 0 0 0,-1-1 0 0 0,-1 1 0 0 0,1 0-1 0 0,0-1 1 0 0,0 1 0 0 0,0 0 0 0 0,-1 0 0 0 0,1 0 0 0 0,-1 0 0 0 0,1 0 0 0 0,-1 1-1 0 0,1-1 1 0 0,-1 0 0 0 0,1 1 0 0 0,-1-1 0 0 0,0 1 0 0 0,1-1 0 0 0,-1 1-1 0 0,0 0 1 0 0,1-1 0 0 0,-1 1 0 0 0,0 0 0 0 0,1 0 331 0 0,-17-9-2111 0 0,-15-11-210 0 0,23 14 1750 0 0</inkml:trace>
  <inkml:trace contextRef="#ctx0" brushRef="#br0" timeOffset="1280.944">538 434 152 0 0,'-16'-13'2614'0'0,"4"16"5430"0"0,12 18-1027 0 0,3-2-6304 0 0,0 129 5662 0 0,-5-80-5541 0 0,-3 6-1388 0 0,5-74 19 0 0,0 0-189 0 0,2-9-4376 0 0,8-13 1998 0 0,-9 20 2359 0 0,33-75-8387 0 0,-3 10 4664 0 0,-22 44 3423 0 0</inkml:trace>
  <inkml:trace contextRef="#ctx0" brushRef="#br0" timeOffset="2436.969">722 305 220 0 0,'-5'23'8667'0'0,"-9"35"-1746"0"0,-29 66 518 0 0,-15-7-6595 0 0,47-87-2456 0 0,0-2-1407 0 0,-1-11-3727 0 0,6-4 2873 0 0,3 25 7517 0 0,1-15-709 0 0,-19 81 5705 0 0,9-42-6458 0 0,-3 10-1989 0 0,15-72-528 0 0,0 0-137 0 0,0-31-5554 0 0,29-95-7247 0 0,5 48 9454 0 0,-6 37 4918 0 0,69-6 17969 0 0,-53 48-15718 0 0,-42-1-3336 0 0,1 1 0 0 0,-1 0 0 0 0,1 1 0 0 0,-1-1 0 0 0,1 0 0 0 0,-1 1 0 0 0,0 0 1 0 0,1-1-1 0 0,-1 1 0 0 0,0 0 0 0 0,0 0 0 0 0,0 0 0 0 0,-1 0 0 0 0,1 0 0 0 0,0 1 0 0 0,-1-1 0 0 0,1 0 0 0 0,-1 1 0 0 0,0-1 0 0 0,0 1 0 0 0,0 0 0 0 0,0-1 0 0 0,0 1 0 0 0,-1 0 0 0 0,1-1 0 0 0,-1 1 0 0 0,0 0 0 0 0,0 0 0 0 0,0 0 0 0 0,0-1 0 0 0,0 1 0 0 0,-1 0-14 0 0,-18 158 736 0 0,-14-82-2116 0 0,-7-131-13236 0 0,26 24 10078 0 0,-15-16 1486 0 0,17 30 3253 0 0,-5-1 1868 0 0,-2 11 3513 0 0,18 4-4233 0 0,1 0 40 0 0,0 0 12 0 0,0 0-19 0 0,0 0-43 0 0,0 0-70 0 0,0 0-89 0 0,0 0-110 0 0,0 0-120 0 0,0 0-114 0 0,18 1 2154 0 0,17 2-4193 0 0,-27 14-11595 0 0,-45 33 8748 0 0,24-34 3123 0 0,-41 42 2271 0 0,-4 8 6662 0 0,64-61-452 0 0,35-19-6124 0 0,95-72-1724 0 0,-135 99-3133 0 0,-82 79 293 0 0,-9-6 4108 0 0,71-62 301 0 0,19-24-1059 0 0,0 0-24 0 0,39-22-92 0 0,-17 8-434 0 0,0 0-1 0 0,1 1 0 0 0,0 2 0 0 0,1 0 0 0 0,1 1 1 0 0,-1 2-1 0 0,27-6 335 0 0,-51 15 78 0 0,1-1 0 0 0,0 1 0 0 0,0 0 0 0 0,0 0-1 0 0,0-1 1 0 0,-1 1 0 0 0,1 0 0 0 0,0 0 0 0 0,-1 0 0 0 0,1 0 0 0 0,-1 0 0 0 0,1 0 0 0 0,-1 0 0 0 0,1 0 0 0 0,-1 0 0 0 0,0 0 0 0 0,0 0-1 0 0,1 0 1 0 0,-1 0 0 0 0,0 0 0 0 0,0 1 0 0 0,0-1 0 0 0,0 0 0 0 0,0 0 0 0 0,0 0 0 0 0,-1 0 0 0 0,1 0 0 0 0,0 0 0 0 0,0 0 0 0 0,-1 0 0 0 0,1 0-1 0 0,-1 0 1 0 0,1 0 0 0 0,-1 0 0 0 0,1 0 0 0 0,-1 0 0 0 0,0 0 0 0 0,1 0 0 0 0,-1 0 0 0 0,0-1 0 0 0,0 1 0 0 0,0 0 0 0 0,1 0 0 0 0,-1-1 0 0 0,0 1-1 0 0,0-1 1 0 0,0 1 0 0 0,0-1 0 0 0,0 1 0 0 0,0-1 0 0 0,0 0 0 0 0,0 1 0 0 0,0-1 0 0 0,-1 0 0 0 0,1 0 0 0 0,0 0 0 0 0,0 1-78 0 0,-6 7 618 0 0,-147 155 2553 0 0,107-125-3651 0 0,17-42-5549 0 0,36-58-5751 0 0,53-23 3914 0 0,-57 82 7551 0 0,13-14-702 0 0</inkml:trace>
  <inkml:trace contextRef="#ctx0" brushRef="#br0" timeOffset="2686.976">805 1034 684 0 0,'91'7'6471'0'0,"20"58"12321"0"0,-99-51-16614 0 0,-12-15-2247 0 0,-1 1-1 0 0,1-1 0 0 0,0 1 0 0 0,0-1 1 0 0,0 1-1 0 0,0-1 0 0 0,0 1 0 0 0,1-1 1 0 0,-1 1-1 0 0,0-1 0 0 0,0 1 0 0 0,0-1 0 0 0,0 1 1 0 0,0-1-1 0 0,1 1 0 0 0,-1-1 0 0 0,0 1 1 0 0,0 0-1 0 0,1-1 0 0 0,-1 1 0 0 0,0-1 0 0 0,1 1 1 0 0,-1 0-1 0 0,0-1 0 0 0,1 1 0 0 0,-1 0 1 0 0,1 0-1 0 0,-1-1 0 0 0,0 1 0 0 0,1 0 1 0 0,-1 0-1 0 0,1-1 0 0 0,-1 1 0 0 0,1 0 0 0 0,-1 0 1 0 0,1 0-1 0 0,-1 0 0 0 0,1 0 0 0 0,-1 0 1 0 0,1 0-1 0 0,-1 0 0 0 0,1 0 0 0 0,-1 0 0 0 0,1 0 1 0 0,-1 0-1 0 0,1 0 0 0 0,-1 0 0 0 0,1 0 1 0 0,-1 0-1 0 0,0 1 0 0 0,1-1 0 0 0,-1 0 0 0 0,1 0 1 0 0,-1 1-1 0 0,1-1 0 0 0,-1 0 0 0 0,0 1 1 0 0,1-1-1 0 0,-1 1 70 0 0,4-135-17581 0 0,-9 69 13615 0 0,5 37 2931 0 0,-4 0 160 0 0</inkml:trace>
  <inkml:trace contextRef="#ctx0" brushRef="#br0" timeOffset="3171.123">1071 527 280 0 0,'1'-1'529'0'0,"0"0"0"0"0,0-1 0 0 0,0 1 0 0 0,0 0 0 0 0,0-1 0 0 0,0 1 0 0 0,0 0-1 0 0,0 0 1 0 0,1 0 0 0 0,-1 0 0 0 0,0 0 0 0 0,1 0 0 0 0,-1 1 0 0 0,1-1 0 0 0,-1 0 0 0 0,0 1 0 0 0,1-1 0 0 0,0 1 0 0 0,-1-1 0 0 0,1 1 0 0 0,-1 0-1 0 0,1-1 1 0 0,0 1 0 0 0,-1 0 0 0 0,1 0 0 0 0,-1 0 0 0 0,1 1 0 0 0,0-1 0 0 0,-1 0 0 0 0,1 0 0 0 0,-1 1 0 0 0,1-1 0 0 0,-1 1 0 0 0,1 0 0 0 0,-1-1-1 0 0,1 1 1 0 0,0 1-529 0 0,31 6 5023 0 0,-18-5-4628 0 0,13 1 901 0 0,-26-5-1341 0 0,1 1 1 0 0,-1 0-1 0 0,1 0 0 0 0,-1 0 0 0 0,1 1 0 0 0,-1-1 0 0 0,1 0 0 0 0,-1 1 0 0 0,1 0 0 0 0,-1-1 0 0 0,1 1 1 0 0,-1 0-1 0 0,0 0 0 0 0,0 1 0 0 0,1-1 0 0 0,-1 0 0 0 0,0 1 0 0 0,0-1 0 0 0,0 1 0 0 0,0 0 1 0 0,-1 0-1 0 0,1 0 0 0 0,0-1 0 0 0,-1 2 0 0 0,1-1 0 0 0,0 1 45 0 0,-26 50-4841 0 0,-72 58-2746 0 0,40-59 6200 0 0,-30 29 1553 0 0,14 8 5993 0 0,72-90-6044 0 0,1 1 1 0 0,-1-1-1 0 0,1 1 1 0 0,-1-1-1 0 0,1 1 1 0 0,0 0-1 0 0,-1-1 1 0 0,1 1-1 0 0,-1 0 1 0 0,1 0-1 0 0,0-1 1 0 0,-1 1-1 0 0,1 0 1 0 0,-1 0-1 0 0,1 0 1 0 0,0 0-1 0 0,-1 0 1 0 0,1 0-1 0 0,0 0 1 0 0,-1 0-1 0 0,1 0 1 0 0,0 0-1 0 0,-1 0 1 0 0,1 0-1 0 0,0 0 1 0 0,-1 1-1 0 0,1-1 1 0 0,0 0-1 0 0,-1 0 1 0 0,1 1-1 0 0,-1-1 1 0 0,1 0-1 0 0,-1 1 1 0 0,1-1-1 0 0,-1 1 1 0 0,1-1-1 0 0,-1 0 1 0 0,1 1-1 0 0,-1 0 1 0 0,1-1-1 0 0,-1 1 1 0 0,0-1-1 0 0,1 1 0 0 0,-1-1 1 0 0,0 1-1 0 0,0 0 1 0 0,1-1-1 0 0,-1 1 1 0 0,0-1-1 0 0,0 1 1 0 0,0 0-1 0 0,0-1 1 0 0,0 1-1 0 0,0 0 1 0 0,0-1-1 0 0,0 1 1 0 0,0 0-1 0 0,0-1 1 0 0,0 1-1 0 0,0 0 1 0 0,0-1-1 0 0,0 1 1 0 0,-1 0-1 0 0,1-1 1 0 0,0 1-1 0 0,-1 0-115 0 0,62-22 942 0 0,-58 20-793 0 0,306-172 237 0 0,-277 147-1481 0 0,-60 11-3720 0 0,-145-27-9722 0 0,198 86 28182 0 0,8 72-7837 0 0,-30-78-6246 0 0,8-57-6575 0 0,18-67-3585 0 0,10 2 4290 0 0,-29 65 5305 0 0</inkml:trace>
  <inkml:trace contextRef="#ctx0" brushRef="#br0" timeOffset="3483.554">1387 560 244 0 0,'11'62'12699'0'0,"-13"-48"-10159"0"0,-22 91 6379 0 0,4-35-6375 0 0,6-3-1899 0 0,14-66-795 0 0,48-63-7466 0 0,-21 3 928 0 0,27-50-3704 0 0,-4 55 8160 0 0,-47 55 2659 0 0,-1 0 0 0 0,0 0 0 0 0,-1 0 0 0 0,1 0 0 0 0,0 0 0 0 0,0 0 0 0 0,0 0-1 0 0,0 0 1 0 0,-1 1 0 0 0,1-1 0 0 0,-1 1 0 0 0,1-1 0 0 0,-1 1 0 0 0,1 0 0 0 0,-1-1-1 0 0,0 1 1 0 0,0 0 0 0 0,0 0 0 0 0,0 0 0 0 0,0 0 0 0 0,-1 0 0 0 0,1 0 0 0 0,0 0-1 0 0,-1 0 1 0 0,1 0 0 0 0,-1 1 0 0 0,0-1 0 0 0,0 0 0 0 0,0 0 0 0 0,0 0 0 0 0,0 0-1 0 0,-1 1 1 0 0,1-1 0 0 0,0 0 0 0 0,-1 0 0 0 0,0 0 0 0 0,1 0 0 0 0,-1 0 0 0 0,0 0-1 0 0,0 0-426 0 0,1 4 870 0 0,-21 122 7314 0 0,-26-7-10550 0 0,-59-32-12537 0 0,71-67 11114 0 0,-9 7-264 0 0,30-20 3074 0 0</inkml:trace>
  <inkml:trace contextRef="#ctx0" brushRef="#br0" timeOffset="3717.87">1193 1114 328 0 0,'9'-5'15223'0'0,"35"-18"-7255"0"0,13-5-4999 0 0,-47 22-2953 0 0,76-49-285 0 0,-46 2-9222 0 0,-37 34 434 0 0,-6-12 2193 0 0,-1 27 6169 0 0</inkml:trace>
  <inkml:trace contextRef="#ctx0" brushRef="#br0" timeOffset="3889.893">1425 876 244 0 0,'0'0'663'0'0,"-23"29"11932"0"0,11 29-3347 0 0,6 2-5084 0 0,-7 43-5472 0 0,11-96 216 0 0,-1 0-1 0 0,0 0 0 0 0,-1-1 1 0 0,0 1-1 0 0,0-1 0 0 0,0 1 1 0 0,-1-1-1 0 0,0-1 0 0 0,0 1 1 0 0,0-1-1 0 0,-1 1 0 0 0,1-2 0 0 0,-1 1 1 0 0,-1-1-1 0 0,1 1 0 0 0,0-2 1 0 0,-1 1-1 0 0,-1-1 1093 0 0,-46 24-4938 0 0,39-20 4030 0 0</inkml:trace>
  <inkml:trace contextRef="#ctx0" brushRef="#br0" timeOffset="4061.747">984 1308 460 0 0,'-6'3'5842'0'0,"43"5"971"0"0,68-17 764 0 0,55-24-3665 0 0,-79 14-2411 0 0,14-2-643 0 0,262-44 1583 0 0,-119 64-4598 0 0,-246 8-11158 0 0,-47 5 5997 0 0,1-9 2303 0 0,35-3 3788 0 0</inkml:trace>
  <inkml:trace contextRef="#ctx0" brushRef="#br0" timeOffset="-105200.184">2308 1162 696 0 0,'-1'7'819'0'0,"0"-1"-1"0"0,0 1 1 0 0,-1-1-1 0 0,0 0 1 0 0,0 0-1 0 0,0 0 1 0 0,-1 0-1 0 0,0 0 1 0 0,0 0 0 0 0,0 0-1 0 0,-1-1 1 0 0,0 0-1 0 0,0 0 1 0 0,0 0-1 0 0,-1 0 1 0 0,1 0-1 0 0,-1-1 1 0 0,-3 2-819 0 0,-19 21 652 0 0,24-25-1059 0 0,0 0 1 0 0,0 0-1 0 0,0-1 1 0 0,0 1-1 0 0,-1-1 0 0 0,1 0 1 0 0,0 0-1 0 0,-1 0 0 0 0,1 0 1 0 0,-1 0-1 0 0,0-1 0 0 0,1 0 1 0 0,-1 0-1 0 0,1 0 0 0 0,-1 0 1 0 0,0 0-1 0 0,1-1 0 0 0,-1 1 1 0 0,1-1-1 0 0,-1 0 0 0 0,1 0 1 0 0,0-1-1 0 0,-1 1 1 0 0,1-1-1 0 0,0 1 0 0 0,0-1 1 0 0,0 0-1 0 0,0 0 0 0 0,0-1 1 0 0,0 1-1 0 0,1 0 0 0 0,-1-1 1 0 0,1 0-1 0 0,-1 1 0 0 0,1-1 1 0 0,0 0-1 0 0,-1-3 407 0 0,-3-5-876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10:21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121 395 304 0 0,'15'14'10556'0'0,"-7"7"-5304"0"0,-9 61-5061 0 0,-2-48 1110 0 0,-27 247 363 0 0,-2-67 25 0 0,17-147-875 0 0,14-67-726 0 0,1 0 7 0 0,0 0 1 0 0,0 0 1 0 0,0 0 1 0 0,0 0-4 0 0,0 0 4 0 0,0 0 0 0 0,0 0 1 0 0,0 0 2 0 0,0-44 633 0 0,3 28-743 0 0,-1 0 0 0 0,2 0 0 0 0,0 1 0 0 0,1-1-1 0 0,0 1 1 0 0,1 0 0 0 0,1 0 0 0 0,1 0-1 0 0,0 1 1 0 0,1 1 0 0 0,0-1 0 0 0,1 1 0 0 0,0 1-1 0 0,1 0 1 0 0,1 0 0 0 0,0 1 0 0 0,0 1-1 0 0,2-1 10 0 0,-10 8 5 0 0,0 0-1 0 0,1 1 1 0 0,0-1-1 0 0,-1 1 1 0 0,1 0-1 0 0,0 0 1 0 0,0 1-1 0 0,0 0 1 0 0,0 0-1 0 0,0 0 0 0 0,0 0 1 0 0,1 1-1 0 0,-1-1 1 0 0,0 1-1 0 0,0 1 1 0 0,0-1-1 0 0,1 1 1 0 0,-1 0-1 0 0,0 0 0 0 0,0 0 1 0 0,0 1-1 0 0,0 0 1 0 0,-1 0-1 0 0,1 0 1 0 0,0 1-1 0 0,-1-1 1 0 0,1 1-1 0 0,-1 0 0 0 0,0 0 1 0 0,0 1-1 0 0,0-1 1 0 0,-1 1-1 0 0,1 0 1 0 0,-1 0-1 0 0,0 0 1 0 0,0 0-1 0 0,0 1 1 0 0,0-1-1 0 0,-1 1 0 0 0,0 0 1 0 0,0-1-1 0 0,0 1 1 0 0,-1 0-1 0 0,1 0 1 0 0,-1 0-1 0 0,0 0 1 0 0,-1 1-1 0 0,1-1 0 0 0,-1 3-4 0 0,-1-1 24 0 0,1-1-1 0 0,-1 0 0 0 0,-1 1 0 0 0,1-1 0 0 0,-1 0 0 0 0,0 0 1 0 0,0 0-1 0 0,-1 0 0 0 0,0 0 0 0 0,0 0 0 0 0,0-1 0 0 0,-1 1 0 0 0,0-1 1 0 0,0 0-1 0 0,0 0 0 0 0,0 0 0 0 0,-1-1 0 0 0,0 0 0 0 0,0 0 1 0 0,0 0-1 0 0,-1 0 0 0 0,1-1 0 0 0,-1 0 0 0 0,0 0 0 0 0,0 0 0 0 0,0-1 1 0 0,0 0-1 0 0,0 0 0 0 0,0-1 0 0 0,-1 1-23 0 0,-10 2 249 0 0,0 0-1 0 0,-1-1 1 0 0,1-1-1 0 0,-1-1 1 0 0,1 0-1 0 0,-1-1 1 0 0,0-1-1 0 0,1-1 1 0 0,-1 0-1 0 0,-13-4-248 0 0,-42-33 1166 0 0,74 36-1847 0 0,0 0 1 0 0,0 1-1 0 0,0-1 1 0 0,0 0 0 0 0,1 0-1 0 0,-1 1 1 0 0,1-1 0 0 0,-1 1-1 0 0,1-1 1 0 0,0 1 0 0 0,0 0-1 0 0,0 0 1 0 0,0 0 0 0 0,1 0-1 0 0,-1 0 1 0 0,0 0 0 0 0,1 1-1 0 0,-1-1 1 0 0,1 1 0 0 0,0-1-1 0 0,0 1 1 0 0,-1 0-1 0 0,3 0 681 0 0,80-41-10905 0 0,-69 34 9764 0 0</inkml:trace>
  <inkml:trace contextRef="#ctx0" brushRef="#br0" timeOffset="426.582">639 844 588 0 0,'-9'-39'14426'0'0,"-3"30"-10329"0"0,-34-2 2274 0 0,46 60-6202 0 0,-7 43 238 0 0,4-73-344 0 0,0-1 0 0 0,2 0 0 0 0,0 0 0 0 0,1 1 0 0 0,1-1 0 0 0,0 0-1 0 0,2 1 1 0 0,0-1 0 0 0,1 0 0 0 0,3 6-63 0 0,-5-24 5 0 0,1 1-1 0 0,-1-1 1 0 0,1 1-1 0 0,-1-1 1 0 0,1 0 0 0 0,-1 0-1 0 0,1 0 1 0 0,-1 0-1 0 0,1 0 1 0 0,-1-1 0 0 0,1 1-1 0 0,-1-1 1 0 0,1 0-1 0 0,-1 0 1 0 0,1 0-1 0 0,-1 0 1 0 0,0 0 0 0 0,0 0-1 0 0,1 0 1 0 0,-1-1-1 0 0,0 1 1 0 0,0-1-1 0 0,0 0 1 0 0,-1 0 0 0 0,1 0-1 0 0,0 1 1 0 0,-1-2-1 0 0,1 1 1 0 0,-1 0 0 0 0,1 0-1 0 0,-1 0 1 0 0,0-1-1 0 0,0 1 1 0 0,0-1-5 0 0,1 1 5 0 0,9-10-7 0 0,0 0 1 0 0,-1-1-1 0 0,0 0 1 0 0,-1 0-1 0 0,0-1 1 0 0,-2-1 0 0 0,1 1-1 0 0,-2-1 1 0 0,0 0-1 0 0,0-1 1 0 0,-2 1-1 0 0,0-1 1 0 0,-1 0-1 0 0,0 0 1 0 0,-1 0-1 0 0,-1 0 1 0 0,-1-1-1 0 0,0 1 1 0 0,-1 0-1 0 0,-2-13 2 0 0,1 25-17 0 0,-1 0-1 0 0,1 0 0 0 0,-1 0 1 0 0,1 0-1 0 0,-1 0 0 0 0,0 1 1 0 0,-1-1-1 0 0,1 1 0 0 0,-1 0 1 0 0,1 0-1 0 0,-1 0 0 0 0,0 0 1 0 0,0 1-1 0 0,0 0 0 0 0,0 0 1 0 0,-1 0-1 0 0,1 0 0 0 0,-1 0 1 0 0,1 1-1 0 0,-1 0 0 0 0,1 0 1 0 0,-1 0-1 0 0,0 1 0 0 0,0-1 1 0 0,1 1-1 0 0,-1 0 0 0 0,0 0 1 0 0,1 1-1 0 0,-1 0 0 0 0,0 0 1 0 0,1 0-1 0 0,-1 0 0 0 0,0 0 1 0 0,1 1-1 0 0,0 0 0 0 0,-1 0 1 0 0,1 0-1 0 0,0 1 0 0 0,0-1 1 0 0,0 1-1 0 0,1 0 0 0 0,-1 0 1 0 0,1 0-1 0 0,-1 1 18 0 0,-7 6 369 0 0,3 4-8311 0 0,15-8-1911 0 0,9-11 6824 0 0,27-20-1711 0 0,-32 18 4002 0 0</inkml:trace>
  <inkml:trace contextRef="#ctx0" brushRef="#br0" timeOffset="676.524">732 674 132 0 0,'36'-17'2087'0'0,"-33"17"-1493"0"0,1-1 1 0 0,-1 0 0 0 0,1 1 0 0 0,-1 0 0 0 0,1 0 0 0 0,-1 0 0 0 0,1 0 0 0 0,-1 1 0 0 0,1-1 0 0 0,-1 1 0 0 0,1 0 0 0 0,-1 0 0 0 0,1 0 0 0 0,-1 1 0 0 0,0-1-1 0 0,0 1 1 0 0,0 0 0 0 0,1 0 0 0 0,-2 0 0 0 0,1 0 0 0 0,0 0 0 0 0,0 0 0 0 0,-1 1 0 0 0,1 0 0 0 0,-1 0-595 0 0,25 36 4011 0 0,42 78 2104 0 0,-36-65-5426 0 0,27 12-1507 0 0,-29-36-6703 0 0,-17-55-3615 0 0,-13-25 5949 0 0,-2 31 3413 0 0,1-1 755 0 0</inkml:trace>
  <inkml:trace contextRef="#ctx0" brushRef="#br0" timeOffset="832.931">1115 587 252 0 0,'-3'-20'3130'0'0,"-8"19"7505"0"0,-4 20-2018 0 0,6-4-9181 0 0,-84 179 6294 0 0,0-2-7468 0 0,80-175-9898 0 0,16-39 4673 0 0,16-39 826 0 0,-13 44 5103 0 0</inkml:trace>
  <inkml:trace contextRef="#ctx0" brushRef="#br0" timeOffset="1176.407">1289 343 224 0 0,'30'19'13442'0'0,"-17"5"-6391"0"0,-3 7-3706 0 0,-6-13-2135 0 0,1 9-582 0 0,-1 0-1424 0 0,7-6-3425 0 0,12-27-7095 0 0,12-37 5559 0 0,-30 36 4503 0 0,6-9-17 0 0,3-3 222 0 0</inkml:trace>
  <inkml:trace contextRef="#ctx0" brushRef="#br0" timeOffset="1488.832">1779 271 228 0 0,'-1'0'206'0'0,"1"0"0"0"0,-1 0 0 0 0,0 1 0 0 0,1-1 0 0 0,-1 0 0 0 0,1 1 0 0 0,0-1 0 0 0,-1 1 0 0 0,1-1 0 0 0,-1 1 0 0 0,1-1 0 0 0,-1 1 0 0 0,1-1 0 0 0,0 1 0 0 0,-1-1 0 0 0,1 1 0 0 0,0-1 0 0 0,0 1 0 0 0,-1 0 0 0 0,1-1 0 0 0,0 1 0 0 0,0-1 0 0 0,0 1 0 0 0,0 0 0 0 0,0-1 1 0 0,0 1-1 0 0,0-1 0 0 0,0 1 0 0 0,0 0 0 0 0,0-1 0 0 0,0 1 0 0 0,0 0 0 0 0,0-1 0 0 0,1 1 0 0 0,-1-1 0 0 0,0 1 0 0 0,0-1 0 0 0,1 1 0 0 0,-1 0 0 0 0,0-1 0 0 0,1 1 0 0 0,-1-1 0 0 0,0 1 0 0 0,1-1 0 0 0,-1 0 0 0 0,1 1 0 0 0,-1-1 0 0 0,1 1 0 0 0,-1-1 0 0 0,1 0 0 0 0,-1 1 0 0 0,1-1 0 0 0,0 0 0 0 0,-1 0 0 0 0,1 1 0 0 0,-1-1 0 0 0,1 0 0 0 0,-1 0 0 0 0,1 0 0 0 0,0 0 0 0 0,-1 0 0 0 0,1 0 0 0 0,0 0-206 0 0,-56 43 7330 0 0,46-37-7068 0 0,-122 92 4026 0 0,-58 57-3709 0 0,190-155-603 0 0,-1 0-1 0 0,1 0 0 0 0,0 0 0 0 0,-1 0 0 0 0,1 0 1 0 0,-1 0-1 0 0,1 0 0 0 0,-1 1 0 0 0,1-1 0 0 0,-1 0 1 0 0,1 0-1 0 0,-1 0 0 0 0,1 1 0 0 0,-1-1 0 0 0,1 0 1 0 0,-1 1-1 0 0,1-1 0 0 0,-1 0 0 0 0,0 1 0 0 0,1-1 1 0 0,-1 0-1 0 0,1 1 0 0 0,-1-1 0 0 0,0 1 0 0 0,1-1 1 0 0,-1 1-1 0 0,0-1 0 0 0,0 1 0 0 0,1-1 0 0 0,-1 1 1 0 0,0-1-1 0 0,0 1 0 0 0,0-1 0 0 0,0 1 0 0 0,0-1 1 0 0,0 1-1 0 0,0 0 0 0 0,0-1 0 0 0,0 1 0 0 0,0-1 1 0 0,0 1-1 0 0,0-1 0 0 0,0 1 0 0 0,0-1 0 0 0,0 1 1 0 0,-1-1-1 0 0,1 1 0 0 0,0-1 0 0 0,0 1 0 0 0,-1-1 1 0 0,1 1-1 0 0,0-1 0 0 0,-1 1 0 0 0,1-1 0 0 0,-1 1 25 0 0,61-11-484 0 0,-56 9 459 0 0,242-51-241 0 0,-188 30-65 0 0,-58 22 15 0 0,-30-24-8735 0 0,-42-37-3432 0 0,62 48 11561 0 0</inkml:trace>
  <inkml:trace contextRef="#ctx0" brushRef="#br0" timeOffset="1848.15">1624 164 332 0 0,'0'0'689'0'0,"0"0"48"0"0,0 0 62 0 0,0 0 76 0 0,-11 24 5061 0 0,-18 88 2608 0 0,-2 7-3780 0 0,-4 62-1948 0 0,29-59-4356 0 0,6-122 1172 0 0,1 0 1 0 0,-1-1-1 0 0,0 1 0 0 0,1 0 1 0 0,-1 0-1 0 0,0 0 0 0 0,1-1 0 0 0,-1 1 1 0 0,0 0-1 0 0,1 0 0 0 0,-1 0 1 0 0,0 0-1 0 0,1 0 0 0 0,-1-1 0 0 0,0 1 1 0 0,1 0-1 0 0,-1 0 0 0 0,1 0 1 0 0,-1 0-1 0 0,0 0 0 0 0,1 0 0 0 0,-1 0 1 0 0,1 1-1 0 0,-1-1 0 0 0,0 0 1 0 0,1 0-1 0 0,-1 0 0 0 0,0 0 1 0 0,1 0-1 0 0,-1 0 0 0 0,0 1 0 0 0,1-1 1 0 0,-1 0-1 0 0,0 0 0 0 0,1 1 1 0 0,-1-1-1 0 0,0 0 368 0 0,15-43-6758 0 0,-3 7 3701 0 0,-3 9 2602 0 0,-5 1 3918 0 0,-26 23 6404 0 0,-3 14-5500 0 0,-48 46 1550 0 0,-26 39-5126 0 0,89-84 700 0 0,-6 5-8116 0 0,13-14-2787 0 0,15-18 5948 0 0,30-24-1619 0 0,-27 28 4218 0 0</inkml:trace>
  <inkml:trace contextRef="#ctx0" brushRef="#br0" timeOffset="3004.134">1531 637 336 0 0,'62'-13'4358'0'0,"-23"17"6425"0"0,-38-4-9412 0 0,-1 0-62 0 0,0 0-76 0 0,-9 13 3752 0 0,-12 14-3902 0 0,8-7-1046 0 0,0 1-1 0 0,1 0 0 0 0,2 1 1 0 0,0 0-1 0 0,1 1 1 0 0,1 0-1 0 0,1 0 0 0 0,-1 16-36 0 0,-12 30-38 0 0,18-65 66 0 0,-1 0 0 0 0,2 0 0 0 0,-1 0 0 0 0,0 0-1 0 0,1 0 1 0 0,0 0 0 0 0,0 0 0 0 0,0 1 0 0 0,1-1 0 0 0,-1 0 0 0 0,1 1 0 0 0,0-1 0 0 0,0 0 0 0 0,1 0-1 0 0,-1 1 1 0 0,1-1 0 0 0,0 0 0 0 0,0 0 0 0 0,0 1 0 0 0,1-1 0 0 0,-1 0 0 0 0,1 0 0 0 0,0-1-1 0 0,0 1 1 0 0,1 0 0 0 0,-1-1 0 0 0,1 1 0 0 0,-1-1 0 0 0,1 0 0 0 0,0 0 0 0 0,0 0 0 0 0,1 0 0 0 0,-1 0-1 0 0,1-1 1 0 0,-1 1 0 0 0,1-1 0 0 0,0 0 0 0 0,0 0 0 0 0,0-1 0 0 0,0 1 0 0 0,0-1 0 0 0,0 0-1 0 0,0 0 1 0 0,1 0 0 0 0,-1 0 0 0 0,0-1 0 0 0,1 0 0 0 0,-1 0 0 0 0,3 0-28 0 0,210-27 53 0 0,-215 26-276 0 0,-1-1-1 0 0,1 0 0 0 0,-1 0 1 0 0,1 0-1 0 0,-1 0 1 0 0,0 0-1 0 0,0-1 0 0 0,0 1 1 0 0,0 0-1 0 0,0 0 0 0 0,0-1 1 0 0,-1 1-1 0 0,1-1 1 0 0,-1 1-1 0 0,0 0 0 0 0,0-1 1 0 0,0 1-1 0 0,0-1 1 0 0,0 1-1 0 0,0-1 0 0 0,0 1 1 0 0,-1-1-1 0 0,1 1 1 0 0,-1 0-1 0 0,0-1 0 0 0,0 1 1 0 0,0 0-1 0 0,0 0 1 0 0,0 0-1 0 0,0-1 0 0 0,-1 1 1 0 0,1 0-1 0 0,-1 1 0 0 0,1-1 1 0 0,-1 0-1 0 0,0 0 1 0 0,0 1-1 0 0,-1-2 224 0 0,-9-22-2358 0 0,-37-124-7001 0 0,49 139 8203 0 0,0-2 4598 0 0,0 24 4971 0 0,-44 80-1485 0 0,30-71-6395 0 0,-73 84-114 0 0,9-67-3176 0 0,73-39 2450 0 0,1-1 1 0 0,-1-1-1 0 0,1 1 0 0 0,0 0 1 0 0,0-1-1 0 0,0 0 0 0 0,0 0 1 0 0,0 0-1 0 0,0 0 1 0 0,1-1-1 0 0,0 0 0 0 0,-1 1 1 0 0,1-1-1 0 0,1 0 1 0 0,-1-1-1 0 0,1 1 0 0 0,-1 0 1 0 0,1-1-1 0 0,0 1 0 0 0,1-1 1 0 0,-1 0-1 0 0,1 1 1 0 0,0-1-1 0 0,0 0 0 0 0,0 0 1 0 0,1 0-1 0 0,0 0 1 0 0,0 0-1 0 0,0 0 0 0 0,1 0 1 0 0,-1 0-1 0 0,1 1 1 0 0,0-2 305 0 0,9-105 797 0 0,-10 99 6776 0 0,0 24-2807 0 0,0-1-5527 0 0,20 36 211 0 0,52-59-5860 0 0,124-137-7911 0 0,-61 40 14013 0 0,-88 73 7033 0 0,-47 35-5670 0 0,0 1 19 0 0,-5 13 3734 0 0,-10 14-1722 0 0,-46 55 15 0 0,62-80-3241 0 0,0-1 0 0 0,0 1 0 0 0,0-1 0 0 0,0 0-1 0 0,1 1 1 0 0,-1-1 0 0 0,0 0 0 0 0,1 0 0 0 0,-1 0 0 0 0,1 0 0 0 0,-1 0 0 0 0,1 0 0 0 0,0 0 0 0 0,-1-1 0 0 0,1 1 0 0 0,0 0 0 0 0,0-1 0 0 0,-1 0 0 0 0,1 1 0 0 0,0-1-1 0 0,0 0 1 0 0,0 0 0 0 0,-1 0 0 0 0,1 0 0 0 0,0 0 0 0 0,0 0 0 0 0,0-1 0 0 0,-1 1 0 0 0,1-1 0 0 0,0 1 0 0 0,0-1 0 0 0,-1 1 0 0 0,1-1 0 0 0,0 0 0 0 0,-1 0 0 0 0,1 0-1 0 0,-1 0 1 0 0,1 0 0 0 0,-1 0 0 0 0,0-1 0 0 0,1 1 0 0 0,-1 0 0 0 0,0-1 0 0 0,0 1 0 0 0,1-1 141 0 0,4-1-370 0 0,-1 1 239 0 0,129-31-1217 0 0,-45 53 5670 0 0,-87-19-4146 0 0,-1 1 0 0 0,1-1-1 0 0,-1 0 1 0 0,1 1 0 0 0,-1-1 0 0 0,0 1 0 0 0,1-1 0 0 0,-1 1 0 0 0,0 0-1 0 0,0 0 1 0 0,0 0 0 0 0,-1-1 0 0 0,1 1 0 0 0,0 0 0 0 0,-1 0 0 0 0,1 0 0 0 0,-1 0-1 0 0,1 0 1 0 0,-1 0 0 0 0,0 0 0 0 0,0 0 0 0 0,0 0 0 0 0,0 0 0 0 0,0 0 0 0 0,-1 0-1 0 0,1 0 1 0 0,-1 0 0 0 0,1 0 0 0 0,-1 0 0 0 0,0 0 0 0 0,1 0-176 0 0,-55 93 2773 0 0,-119 101-493 0 0,71-109-3281 0 0,101-89 654 0 0,-1 0 1 0 0,1 0-1 0 0,0 0 1 0 0,0 0 0 0 0,0 0-1 0 0,0 0 1 0 0,0-1-1 0 0,0 1 1 0 0,1-1-1 0 0,-1 1 1 0 0,1-1-1 0 0,-1 0 1 0 0,1 0-1 0 0,0 1 1 0 0,0-1-1 0 0,1 0 1 0 0,-1 0-1 0 0,0 0 1 0 0,1 0-1 0 0,0 0 1 0 0,0 0-1 0 0,0 0 1 0 0,0 0-1 0 0,0 0 1 0 0,1 0-1 0 0,-1-1 347 0 0,24-145-12934 0 0,21 58 8876 0 0,-14 65 5786 0 0,-27 25-972 0 0,1 1-1 0 0,-1 0 1 0 0,0 0 0 0 0,1 0 0 0 0,-1 1 0 0 0,0-1-1 0 0,0 1 1 0 0,1 0 0 0 0,-1 0 0 0 0,0 0 0 0 0,0 1-1 0 0,0 0 1 0 0,0-1 0 0 0,0 1 0 0 0,0 1 0 0 0,-1-1-1 0 0,1 0 1 0 0,-1 1 0 0 0,1 0 0 0 0,-1 0 0 0 0,0 0-1 0 0,0 0 1 0 0,1 3-756 0 0,25 30 3848 0 0,-27-33-3740 0 0,27 39 1315 0 0,-7-18-3983 0 0,-17-25-5322 0 0,1-7 3396 0 0,7-26-925 0 0,-12 33 4998 0 0,14-45-4387 0 0,-6 27 3597 0 0</inkml:trace>
  <inkml:trace contextRef="#ctx0" brushRef="#br0" timeOffset="3254.253">2297 351 580 0 0,'6'-8'307'0'0,"-3"1"6152"0"0,-4 11 954 0 0,-2 7-5463 0 0,-22 137 6626 0 0,21 3-9065 0 0,4-151-59 0 0,19-52-9293 0 0,-8-17 3031 0 0,8-43 220 0 0,-14 88 5763 0 0</inkml:trace>
  <inkml:trace contextRef="#ctx0" brushRef="#br0" timeOffset="5144.249">2341 114 572 0 0,'11'-89'6254'0'0,"23"65"713"0"0,41 26-2667 0 0,-64-1-3746 0 0,-3 0-380 0 0,-5-2-134 0 0,1 1 0 0 0,0 0 0 0 0,-1 0 1 0 0,1 0-1 0 0,0 0 0 0 0,-1 0 0 0 0,1 1 0 0 0,-1 0 0 0 0,1 0 1 0 0,-1 0-1 0 0,1 0 0 0 0,-1 0 0 0 0,0 1 0 0 0,1-1 0 0 0,-1 1 0 0 0,0 0 1 0 0,0 0-1 0 0,0 0 0 0 0,0 0 0 0 0,0 1 0 0 0,-1-1 0 0 0,1 1 0 0 0,-1 0 1 0 0,0-1-1 0 0,0 1 0 0 0,0 0 0 0 0,0 0 0 0 0,0 1 0 0 0,0-1 1 0 0,-1 0-1 0 0,0 1 0 0 0,2 3-40 0 0,1 200 931 0 0,-42 111 3466 0 0,28-278-4068 0 0,-29-91-2380 0 0,-110-101-2573 0 0,149 151 4702 0 0,-1 0 1 0 0,1-1-1 0 0,0 1 0 0 0,0 0 1 0 0,0 0-1 0 0,0 0 1 0 0,0-1-1 0 0,1 1 0 0 0,-1 0 1 0 0,0 0-1 0 0,0 0 1 0 0,1-1-1 0 0,-1 1 0 0 0,1 0 1 0 0,-1 0-1 0 0,1 0 1 0 0,0 0-1 0 0,-1 0 0 0 0,1 0 1 0 0,0 0-1 0 0,0 0 1 0 0,0 0-1 0 0,-1 0 0 0 0,1 1 1 0 0,0-1-1 0 0,0 0 1 0 0,0 1-1 0 0,0-1 0 0 0,0 0 1 0 0,1 1-1 0 0,-1-1 1 0 0,0 1-1 0 0,0-1 0 0 0,0 1 1 0 0,0 0-1 0 0,1 0 1 0 0,-1-1-1 0 0,0 1 0 0 0,0 0 1 0 0,0 0-1 0 0,1 0 1 0 0,-1 0-1 0 0,0 1 1 0 0,0-1-1 0 0,0 0 0 0 0,1 0 1 0 0,-1 1-1 0 0,0-1 1 0 0,0 0-1 0 0,1 1-78 0 0,82-5 1307 0 0,-2 27-942 0 0,-130 37-1082 0 0,-82 0 188 0 0,129-59 613 0 0,1-1 0 0 0,0 0 1 0 0,35-9 420 0 0,84 7-1657 0 0,-142 40-2057 0 0,-15-9 2534 0 0,-2-1 0 0 0,-1-1 0 0 0,-2-3-1 0 0,0-2 1 0 0,-28 10 675 0 0,-11 8-228 0 0,-43 6 2511 0 0,123-46-1771 0 0,85-46 3673 0 0,68-15-2698 0 0,2 7 0 0 0,3 7 1 0 0,105-16-1488 0 0,-250 66-504 0 0,-30 10-204 0 0,-36 14-985 0 0,-5-2-1937 0 0,-2-3 1 0 0,-1-2 0 0 0,0-4 0 0 0,-32 4 3629 0 0,-4-14-3615 0 0,39-24 4450 0 0,61 16-643 0 0,-1 1 0 0 0,0 0 0 0 0,0-1 1 0 0,0 1-1 0 0,1 0 0 0 0,-1 0 0 0 0,0-1 1 0 0,1 1-1 0 0,-1 0 0 0 0,1 0 0 0 0,0 0 1 0 0,-1 0-1 0 0,1 0 0 0 0,0 0 0 0 0,0 0 1 0 0,0 0-1 0 0,0 0 0 0 0,0 0 0 0 0,0 0 0 0 0,0 0 1 0 0,0 0-1 0 0,0 1 0 0 0,0-1 0 0 0,0 0 1 0 0,0 1-1 0 0,0-1 0 0 0,1 1 0 0 0,-1-1 1 0 0,0 1-1 0 0,0 0 0 0 0,1 0 0 0 0,-1-1 1 0 0,0 1-1 0 0,1 0 0 0 0,-1 0 0 0 0,0 0 1 0 0,0 0-1 0 0,1 1 0 0 0,0-1-192 0 0,1 0 263 0 0,1 1 0 0 0,0-1-1 0 0,-1 1 1 0 0,1 0 0 0 0,-1 0 0 0 0,0 1 0 0 0,1-1-1 0 0,-1 1 1 0 0,0-1 0 0 0,0 1 0 0 0,0 0 0 0 0,0 0-1 0 0,0 0 1 0 0,0 1 0 0 0,0-1 0 0 0,-1 1-1 0 0,1-1 1 0 0,-1 1 0 0 0,0 0 0 0 0,0 0 0 0 0,0 0-1 0 0,0 0 1 0 0,-1 1 0 0 0,1-1 0 0 0,-1 0 0 0 0,0 1-1 0 0,1-1 1 0 0,-2 1 0 0 0,1-1 0 0 0,0 1 0 0 0,-1-1-1 0 0,1 4-262 0 0,-1 119 2425 0 0,-27-6-1736 0 0,27-120-751 0 0,1 0 0 0 0,-1-1 0 0 0,0 1 0 0 0,1 0 0 0 0,-1 0 0 0 0,0 0 0 0 0,1 0 0 0 0,-1 0 0 0 0,0 0 0 0 0,1 0 0 0 0,-1 0 0 0 0,0 0 0 0 0,1 0 0 0 0,-1 0 0 0 0,0 1 0 0 0,1-1 0 0 0,-1 0 0 0 0,0 0 0 0 0,0 0 0 0 0,1 0 0 0 0,-1 0 0 0 0,0 1 0 0 0,1-1 0 0 0,-1 0 0 0 0,0 0 0 0 0,0 0 0 0 0,1 1 0 0 0,-1-1 0 0 0,0 0 0 0 0,0 0 0 0 0,0 1 62 0 0,25-39-1704 0 0,95-258-5333 0 0,-77 237 9723 0 0,-42 59-2346 0 0,37 41 3699 0 0,-12 40-1741 0 0,-17 58-1319 0 0,-28-58-925 0 0,7-84-517 0 0,9-3 500 0 0,-45-109 165 0 0,4 52 1009 0 0,44 63-1117 0 0,0 0-10 0 0,0 0-10 0 0,0 0-18 0 0,0 0-18 0 0,34 17-242 0 0,-14-1-54 0 0,-18-15 226 0 0,0 0 1 0 0,-1-1 0 0 0,1 1 0 0 0,0 0 0 0 0,-1 0-1 0 0,1 0 1 0 0,-1 0 0 0 0,0 0 0 0 0,1 0-1 0 0,-1 0 1 0 0,0 0 0 0 0,0 0 0 0 0,1 1 0 0 0,-1-1-1 0 0,0 1 1 0 0,0-1 0 0 0,-1 0 0 0 0,1 1 0 0 0,0 0-1 0 0,0-1 1 0 0,-1 1 0 0 0,1-1 0 0 0,-1 1-1 0 0,1 0 1 0 0,-1 0 0 0 0,0-1 0 0 0,0 1 0 0 0,0 0-1 0 0,0 0 1 0 0,0-1 0 0 0,0 1 0 0 0,0 0 0 0 0,0-1-1 0 0,-1 1 1 0 0,1 0 0 0 0,-1 0 0 0 0,1-1-1 0 0,-1 1 1 0 0,0-1 0 0 0,1 1 0 0 0,-1-1 0 0 0,0 1-1 0 0,0 0 32 0 0,-90 65 32 0 0,203-95 219 0 0,-112 30-250 0 0,1 0-1 0 0,-1 0 1 0 0,0 0-1 0 0,1-1 1 0 0,-1 1 0 0 0,0 0-1 0 0,0 0 1 0 0,0 0-1 0 0,-1 0 1 0 0,1 0 0 0 0,0 0-1 0 0,-1-1 1 0 0,1 1-1 0 0,-1 0 1 0 0,1 0 0 0 0,-1 0-1 0 0,0-1 1 0 0,0 1-1 0 0,0 0 1 0 0,0-1 0 0 0,0 1-1 0 0,0-1 1 0 0,0 1-1 0 0,-1-1 1 0 0,1 0 0 0 0,0 1-1 0 0,-1-1 1 0 0,1 0-1 0 0,-1 0 1 0 0,1 0 0 0 0,-1 0-1 0 0,0 0 1 0 0,1 0-1 0 0,-1-1 1 0 0,0 1-1 0 0,-1 0 1 0 0,-5 6 21 0 0,-95 78 441 0 0,163-95-482 0 0,36-1-18 0 0,-95 13 39 0 0,-1 0 0 0 0,1 0 0 0 0,-1 0 0 0 0,1 0 0 0 0,-1 0 0 0 0,0 0 0 0 0,0 0 0 0 0,0 0 0 0 0,0 0 1 0 0,0 0-1 0 0,0 0 0 0 0,0 0 0 0 0,-1 0 0 0 0,1 0 0 0 0,-1 0 0 0 0,0 0 0 0 0,1 0 0 0 0,-1 0 0 0 0,0 0 0 0 0,0-1 0 0 0,0 1 0 0 0,0 0 1 0 0,-1 0-1 0 0,1-1 0 0 0,0 1 0 0 0,-1-1 0 0 0,1 1 0 0 0,-1-1 0 0 0,0 0 0 0 0,1 0 0 0 0,-1 1 0 0 0,0-1 0 0 0,0 0 0 0 0,1-1 0 0 0,-1 1 1 0 0,-1 0-3 0 0,-2 4 5 0 0,-108 108 285 0 0,112-103 140 0 0,29-23-211 0 0,38-25 111 0 0,41-36 537 0 0,-117 43-14961 0 0,16-1 8519 0 0,18-32-1372 0 0,-15 47 5673 0 0</inkml:trace>
  <inkml:trace contextRef="#ctx0" brushRef="#br0" timeOffset="5394.161">2884 635 292 0 0,'12'-24'2639'0'0,"27"-28"14780"0"0,-7 45-13207 0 0,57 2-3600 0 0,-34-9-7725 0 0,-54 13 5548 0 0,8-8-6123 0 0,1-15 2228 0 0,-6 9 3363 0 0,-3 7 1274 0 0</inkml:trace>
  <inkml:trace contextRef="#ctx0" brushRef="#br0" timeOffset="6081.499">3141 356 36 0 0,'-3'-20'1687'0'0,"3"21"-1460"0"0,0-1 1 0 0,0 1-1 0 0,-1-1 0 0 0,1 1 0 0 0,0-1 0 0 0,0 1 0 0 0,0-1 0 0 0,0 1 1 0 0,-1-1-1 0 0,1 1 0 0 0,0-1 0 0 0,0 0 0 0 0,-1 1 0 0 0,1-1 0 0 0,0 1 1 0 0,-1-1-1 0 0,1 0 0 0 0,0 1 0 0 0,-1-1 0 0 0,1 0 0 0 0,-1 0 1 0 0,1 1-1 0 0,-1-1 0 0 0,1 0 0 0 0,0 0 0 0 0,-1 0 0 0 0,1 1 0 0 0,-1-1 1 0 0,1 0-1 0 0,-1 0 0 0 0,1 0 0 0 0,-1 0 0 0 0,1 0 0 0 0,-1 0 1 0 0,1 0-1 0 0,-1 0 0 0 0,1 0 0 0 0,-1 0 0 0 0,1 0 0 0 0,-1 0 0 0 0,1 0 1 0 0,-1-1-1 0 0,1 1 0 0 0,-1 0 0 0 0,1 0 0 0 0,-1 0 0 0 0,1-1 1 0 0,0 1-1 0 0,-1 0 0 0 0,1-1 0 0 0,-1 1 0 0 0,1 0 0 0 0,0-1 0 0 0,-1 1 1 0 0,1 0-1 0 0,0-1 0 0 0,0 1 0 0 0,-1-1-227 0 0,-53 101 5803 0 0,-47 94-3120 0 0,79-150-2537 0 0,19-40-144 0 0,0 0 0 0 0,0 1-1 0 0,0-1 1 0 0,0 1 0 0 0,1 0-1 0 0,0 0 1 0 0,0 0-1 0 0,0 0 1 0 0,1 0 0 0 0,0 0-1 0 0,0 1 1 0 0,0-1-1 0 0,1 0 1 0 0,-1 1 0 0 0,1-1-1 0 0,1 0 1 0 0,-1 1-1 0 0,1-1 1 0 0,0 0 0 0 0,0 1-1 0 0,1 3-1 0 0,3-6-51 0 0,-1 0 1 0 0,1 0-1 0 0,0 0 0 0 0,0 0 1 0 0,0-1-1 0 0,0 0 0 0 0,0 0 0 0 0,0-1 1 0 0,0 1-1 0 0,1-1 0 0 0,-1 0 0 0 0,1 0 1 0 0,-1-1-1 0 0,1 0 0 0 0,-1 0 0 0 0,1 0 1 0 0,-1-1-1 0 0,1 1 0 0 0,-1-1 1 0 0,0-1-1 0 0,1 1 0 0 0,1-1 51 0 0,0 1-170 0 0,-1 0 0 0 0,1 0 1 0 0,-1 0-1 0 0,1-1 0 0 0,-1 0 0 0 0,0 0 1 0 0,0-1-1 0 0,0 1 0 0 0,0-1 0 0 0,-1-1 0 0 0,1 1 1 0 0,-1-1-1 0 0,1 0 0 0 0,-1 0 0 0 0,0-1 0 0 0,-1 1 1 0 0,1-1-1 0 0,-1 0 0 0 0,0 0 0 0 0,0 0 0 0 0,-1-1 1 0 0,0 0-1 0 0,1 1 0 0 0,-2-1 0 0 0,1 0 0 0 0,-1-1 1 0 0,1-2 169 0 0,-3 7-213 0 0,-1 0 0 0 0,0 1 1 0 0,1-1-1 0 0,-1 0 1 0 0,0 1-1 0 0,0-1 0 0 0,0 0 1 0 0,0 1-1 0 0,0-1 0 0 0,0 1 1 0 0,0 0-1 0 0,-1-1 1 0 0,1 1-1 0 0,0 0 0 0 0,-1 0 1 0 0,1 0-1 0 0,-1 0 1 0 0,1 0-1 0 0,-1 0 0 0 0,0 0 1 0 0,1 0-1 0 0,-1 1 0 0 0,0-1 1 0 0,0 1-1 0 0,1-1 1 0 0,-1 1-1 0 0,0-1 0 0 0,0 1 1 0 0,0 0-1 0 0,1 0 0 0 0,-1 0 1 0 0,0 0-1 0 0,0 1 1 0 0,0-1-1 0 0,0 0 0 0 0,1 1 1 0 0,-1-1-1 0 0,0 1 1 0 0,0-1-1 0 0,1 1 0 0 0,-1 0 1 0 0,0 0-1 0 0,1 0 0 0 0,-1 0 1 0 0,1 0-1 0 0,-1 0 1 0 0,1 0-1 0 0,0 1 0 0 0,-2 0 213 0 0,-7 16 8773 0 0,7 21-5841 0 0,3-32-2308 0 0,-25 219 6219 0 0,1 31-5084 0 0,24-256-1788 0 0,0-1-17 0 0,0 0-15 0 0,0 0-16 0 0,0 0-23 0 0,0 0-20 0 0,0 0-25 0 0,0 0-26 0 0,0 0-24 0 0,0 0-38 0 0,0 0-44 0 0,-5-42-6827 0 0,-34-26-3621 0 0,-37-38 2037 0 0,47 63 11265 0 0,37 39 8885 0 0,38-4-6018 0 0,-11 4-2982 0 0,37-4 618 0 0,-1-4-3942 0 0,-46-12-12239 0 0,-2-17 5521 0 0,-8 12 5018 0 0,-6 14 1561 0 0</inkml:trace>
  <inkml:trace contextRef="#ctx0" brushRef="#br0" timeOffset="6565.782">3354 397 384 0 0,'12'-32'3504'0'0,"-9"10"4800"0"0,-3 22-6311 0 0,0 0 14 0 0,0 0-134 0 0,0 0-226 0 0,0 0-224 0 0,0 0-201 0 0,-7 9 2517 0 0,-3 19-2966 0 0,8-19-442 0 0,-36 95-1115 0 0,13-32-4985 0 0,23-65 4956 0 0,-5 7-7568 0 0,6-26 8155 0 0,26-27 5115 0 0,71-11 3463 0 0,-23 41-9385 0 0,-68 37-5133 0 0,-25 7 4763 0 0,-221 268 11283 0 0,216-274-9825 0 0,-9 9-3451 0 0,34-37 2173 0 0,0-1-195 0 0,0 0-173 0 0,0 0-149 0 0,4-11-4108 0 0,10-9 2432 0 0,30-23-2272 0 0,-34 30 4711 0 0</inkml:trace>
  <inkml:trace contextRef="#ctx0" brushRef="#br0" timeOffset="6815.728">3350 738 100 0 0,'41'-7'3193'0'0,"23"-3"10515"0"0,-42 8-12471 0 0,1 1-4086 0 0,-21-1-3270 0 0,8-4 2306 0 0,3-2-736 0 0,-9 4 3665 0 0</inkml:trace>
  <inkml:trace contextRef="#ctx0" brushRef="#br0" timeOffset="6971.942">3510 735 564 0 0,'-2'3'412'0'0,"-75"109"17124"0"0,39-28-11213 0 0,-30 84-3421 0 0,67-167-2984 0 0,1 0 0 0 0,0 0 1 0 0,0 0-1 0 0,0 0 0 0 0,0 0 1 0 0,-1 0-1 0 0,1 0 0 0 0,-1 0 1 0 0,1 0-1 0 0,-1 0 1 0 0,1 0-1 0 0,-1 0 0 0 0,1 0 1 0 0,-1 0-1 0 0,0 0 0 0 0,1 0 1 0 0,-1-1-1 0 0,0 1 0 0 0,0 0 1 0 0,0-1-1 0 0,0 1 1 0 0,0 0-1 0 0,1-1 0 0 0,-1 1 1 0 0,0-1-1 0 0,0 1 0 0 0,0-1 1 0 0,0 0-1 0 0,-1 1 0 0 0,1-1 1 0 0,0 0-1 0 0,0 0 0 0 0,0 0 1 0 0,0 0-1 0 0,0 0 1 0 0,0 0-1 0 0,0 0 0 0 0,0 0 1 0 0,0 0-1 0 0,0 0 0 0 0,0-1 1 0 0,0 1-1 0 0,0 0 0 0 0,0-1 1 0 0,0 1-1 0 0,0-1 1 0 0,0 1-1 0 0,0-1 0 0 0,0 0 1 0 0,0 1-1 0 0,0-1 0 0 0,0 0 1 0 0,1 1-1 0 0,-1-1 0 0 0,0 0 1 0 0,0 0-1 0 0,0-1 82 0 0,-34-54-9488 0 0,11-70-2330 0 0,29 108 10765 0 0</inkml:trace>
  <inkml:trace contextRef="#ctx0" brushRef="#br0" timeOffset="7159.527">3248 831 312 0 0,'116'86'16936'0'0,"-66"-51"-11923"0"0,27 19-343 0 0,4-16-3654 0 0,-77-38-1911 0 0,0-1 1 0 0,0 0-1 0 0,0-1 1 0 0,0 1-1 0 0,-1-1 1 0 0,1 1-1 0 0,0-1 1 0 0,-1 0-1 0 0,1-1 1 0 0,-1 1-1 0 0,0-1 1 0 0,1 1-1 0 0,-1-1 1 0 0,0 0-1 0 0,-1 0 1 0 0,1 0-1 0 0,-1 0 1 0 0,1-1 0 0 0,-1 1-1 0 0,0-1 1 0 0,0 0-1 0 0,0 1 1 0 0,-1-1-1 0 0,1-1 895 0 0,16-21-4046 0 0,-9 14 2742 0 0,-4 0 239 0 0</inkml:trace>
  <inkml:trace contextRef="#ctx0" brushRef="#br0" timeOffset="7551.831">3839 404 228 0 0,'29'4'7089'0'0,"14"48"5826"0"0,-25 21-6825 0 0,-12-39-5030 0 0,-10 135-1520 0 0,-1-130-2901 0 0,1-3-6031 0 0,3-34 6527 0 0,-1-1 3397 0 0,0 0-3620 0 0,2 0-4691 0 0,0-1 6910 0 0</inkml:trace>
  <inkml:trace contextRef="#ctx0" brushRef="#br0" timeOffset="7864.28">3776 615 44 0 0,'-62'55'17590'0'0,"22"61"-10301"0"0,20-32-8283 0 0,12-76-3025 0 0,2-26-13539 0 0,8 9 15131 0 0,1 0 3660 0 0,2 1-2143 0 0</inkml:trace>
  <inkml:trace contextRef="#ctx0" brushRef="#br0" timeOffset="8129.842">4033 650 676 0 0,'94'-4'7969'0'0,"-4"0"8210"0"0,-90 4-15354 0 0,0 0-198 0 0,0 0-221 0 0,0 0-196 0 0,0 0-190 0 0,0 0-206 0 0,0 0-224 0 0,0 0-272 0 0,1-3-9676 0 0,1-2 4271 0 0,10-26-1853 0 0,-7 26 6851 0 0</inkml:trace>
  <inkml:trace contextRef="#ctx0" brushRef="#br0" timeOffset="8411.026">4334 709 68 0 0,'8'11'1072'0'0,"-6"-10"-704"0"0,-1 1 0 0 0,1-1-1 0 0,-1 1 1 0 0,1-1 0 0 0,-1 1 0 0 0,0 0 0 0 0,0 0 0 0 0,1 0 0 0 0,-1 0 0 0 0,-1 0 0 0 0,1 0-1 0 0,0 0 1 0 0,0 0 0 0 0,-1 0 0 0 0,1 0 0 0 0,-1 0 0 0 0,0 0 0 0 0,1 0 0 0 0,-1 0-1 0 0,0 1 1 0 0,0-1 0 0 0,-1 0 0 0 0,1 0 0 0 0,0 0 0 0 0,-1 0 0 0 0,1 0 0 0 0,-1 0-1 0 0,0 1 1 0 0,1-1 0 0 0,-1-1 0 0 0,0 1 0 0 0,0 0 0 0 0,-1 0-368 0 0,-98 142 9843 0 0,-87 52-8578 0 0,116-126-2658 0 0,13-10-931 0 0,22-20-340 0 0,-2-1-1 0 0,-1-2 0 0 0,-2-2 1 0 0,-2-2-1 0 0,-1-1 0 0 0,-9 2 2665 0 0,3-13-3086 0 0,26-14 1869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7:06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1 100 0 0,'27'32'4022'0'0,"24"16"7484"0"0,-43-43-7173 0 0,-6-1-4020 0 0,-22 3-11992 0 0,1-1 4720 0 0,18-6 5763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7:06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1 584 0 0,'2'21'2440'0'0,"0"-11"1424"0"0,-2-1 7788 0 0,0-8-10712 0 0,0-1-380 0 0,0 0-351 0 0,0 0-340 0 0,0 0-339 0 0,0 0-340 0 0,-19 2-6775 0 0,14-3-2063 0 0,5-6 8491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6:47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2460 4 0 0,'-10'-8'6317'0'0,"-13"-34"6965"0"0,-30 11-11262 0 0,32 31-2014 0 0,-1-1-31 0 0,-1 0 0 0 0,1 2 0 0 0,-1 1-1 0 0,1 0 1 0 0,0 2 0 0 0,0 1 0 0 0,0 0-1 0 0,-18 8 26 0 0,-148 85-45 0 0,62-17 34 0 0,-10 20-178 0 0,41 9 41 0 0,58-55 75 0 0,34-50 68 0 0,0 0 0 0 0,0 0-1 0 0,0 0 1 0 0,0 0 0 0 0,1 0 0 0 0,0 1-1 0 0,0-1 1 0 0,1 1 0 0 0,-1-1 0 0 0,1 1-1 0 0,0-1 1 0 0,1 1 0 0 0,-1 0 0 0 0,1 0-1 0 0,0-1 1 0 0,1 1 0 0 0,-1 0 0 0 0,1 1 5 0 0,19 56-6 0 0,-10-43 19 0 0,1-1 0 0 0,1-1 0 0 0,0 0 0 0 0,2-1-1 0 0,0 0 1 0 0,1-1 0 0 0,0-1 0 0 0,2 0 0 0 0,-1-2 0 0 0,2 1-1 0 0,0-2 1 0 0,0 0 0 0 0,1-1 0 0 0,1-2 0 0 0,-1 1-1 0 0,2-2 1 0 0,6 1-13 0 0,12 7 135 0 0,1-2 0 0 0,0-2 0 0 0,0-1 0 0 0,2-3 0 0 0,-1-1 0 0 0,9-1-135 0 0,405 21 484 0 0,-246-12-403 0 0,177-36 436 0 0,-84 12-382 0 0,-74-9 178 0 0,-1-13-151 0 0,-14-21 36 0 0,-72-9 574 0 0,25-45 228 0 0,-159 100-988 0 0,-1 0-1 0 0,0-1 1 0 0,0 1 0 0 0,0-1-1 0 0,-1 0 1 0 0,0 0 0 0 0,0-1-1 0 0,-1 0 1 0 0,0 1 0 0 0,0-1-1 0 0,-1-1 1 0 0,0 1 0 0 0,-1 0-1 0 0,1-1 1 0 0,-2 0 0 0 0,1 1-1 0 0,-1-1 1 0 0,0 0 0 0 0,-1 0-1 0 0,0 1 1 0 0,-1-1 0 0 0,0 0-1 0 0,0 0 1 0 0,-1 1 0 0 0,0-1-1 0 0,-2-6-11 0 0,4 15 1 0 0,-2-13 1 0 0,0 1 1 0 0,-1 0-1 0 0,-1 1 1 0 0,0-1-1 0 0,0 0 1 0 0,-1 1-1 0 0,0 0 1 0 0,-1 0-1 0 0,-1 1 1 0 0,0-1-1 0 0,0 1 1 0 0,0 1-1 0 0,-2-1 1 0 0,-3-2-3 0 0,-1 0-16 0 0,-1 1 1 0 0,0 0 0 0 0,-1 2 0 0 0,0-1 0 0 0,0 2-1 0 0,-1 0 1 0 0,0 1 0 0 0,-1 0 0 0 0,1 1 0 0 0,-1 1-1 0 0,-12-2 16 0 0,-306-84-271 0 0,44 32 247 0 0,-44 55-260 0 0,55 12 263 0 0,47-1-227 0 0,115-19 126 0 0,-65 9-367 0 0,-36 55 296 0 0,206-57 2078 0 0,22-23-16052 0 0,49-37 4049 0 0,-44 50 8952 0 0</inkml:trace>
  <inkml:trace contextRef="#ctx0" brushRef="#br0" timeOffset="2832.779">1952 2462 200 0 0,'34'-52'8819'0'0,"-34"51"-8614"0"0,34-34 1356 0 0,402-231-470 0 0,-232 152-766 0 0,328-130-220 0 0,-188 91-186 0 0,11-1-295 0 0,-128 75 379 0 0,105-10-19 0 0,44 12-46 0 0,-40 12 168 0 0,-70 63-129 0 0,74-13 47 0 0,62-57-53 0 0,-131 41-339 0 0,29 18-648 0 0,61-56 633 0 0,-187 46 375 0 0,98-7-11 0 0,-55 17 18 0 0,-58 10-171 0 0,94 4 149 0 0,49-23 773 0 0,-197 11 977 0 0,11-8 805 0 0,-100 8 875 0 0,-17 10-4443 0 0,1 1-193 0 0,-29-2-8073 0 0,4-4 4012 0 0,16 3 4333 0 0</inkml:trace>
  <inkml:trace contextRef="#ctx0" brushRef="#br0" timeOffset="3551.156">8512 666 140 0 0,'-34'-9'1896'0'0,"28"0"-2996"0"0,-7 2 11332 0 0,14 7-3999 0 0,12 3-5528 0 0,157 100 1524 0 0,-157-94-2102 0 0,-1 0 1 0 0,0 2-1 0 0,0-1 0 0 0,-1 1 0 0 0,0 1 0 0 0,-1 0 1 0 0,0 1-1 0 0,-1-1 0 0 0,6 13-127 0 0,-16-17 147 0 0,-1-1 1 0 0,-1 0-1 0 0,1 0 1 0 0,-1 0 0 0 0,-1 0-1 0 0,1-1 1 0 0,-1 1-1 0 0,0-1 1 0 0,-1 0-1 0 0,1 0 1 0 0,-1 0-1 0 0,0-1 1 0 0,-1 1-1 0 0,1-1 1 0 0,-1-1-1 0 0,0 1 1 0 0,0-1-1 0 0,-1 0 1 0 0,1 0-1 0 0,-1-1 1 0 0,-1 1-148 0 0,4-1 24 0 0,-107 78-1713 0 0,61-41-1786 0 0,-3-3 0 0 0,0-1-1 0 0,-3-3 1 0 0,0-3 0 0 0,-25 9 3475 0 0,3-24-4323 0 0,54-14 3261 0 0</inkml:trace>
  <inkml:trace contextRef="#ctx0" brushRef="#br0" timeOffset="9295.088">4861 319 276 0 0,'0'12'5636'0'0,"0"10"13427"0"0,0-14-17709 0 0,0 0-4786 0 0,-54 143 3332 0 0,-33-5-138 0 0,56-106 182 0 0,26-29 14 0 0,23-25 112 0 0,101-47 358 0 0,-118 60-424 0 0,0 1 1 0 0,-1-1-1 0 0,1 0 1 0 0,0 0-1 0 0,-1 1 1 0 0,1-1-1 0 0,0 0 1 0 0,0 1-1 0 0,-1-1 1 0 0,1 1-1 0 0,0-1 1 0 0,0 1-1 0 0,0-1 1 0 0,0 1-1 0 0,0 0 0 0 0,0-1 1 0 0,0 1-1 0 0,0 0 1 0 0,-1 0-1 0 0,1 0 1 0 0,0 0-1 0 0,0 0 1 0 0,0 0-1 0 0,0 0 1 0 0,0 0-1 0 0,0 0 1 0 0,0 0-1 0 0,0 0 1 0 0,0 1-1 0 0,0-1 1 0 0,0 0-1 0 0,0 1 1 0 0,0-1-1 0 0,0 1 1 0 0,0-1-1 0 0,-1 1 1 0 0,1-1-1 0 0,0 1 1 0 0,0-1-1 0 0,-1 1 1 0 0,1 0-1 0 0,0 0 1 0 0,-1-1-1 0 0,1 1 0 0 0,-1 0 1 0 0,1 0-1 0 0,-1 0 1 0 0,1 0-1 0 0,-1-1 1 0 0,1 1-1 0 0,-1 0 1 0 0,0 0-1 0 0,1 0 1 0 0,-1 0-1 0 0,0 0 1 0 0,0 0-1 0 0,0 0 1 0 0,0 0-1 0 0,0 0 1 0 0,0 0-1 0 0,0 0 1 0 0,0 0-1 0 0,0 0 1 0 0,-1 0-1 0 0,1 0-4 0 0,-49 74 215 0 0,28-32 538 0 0,65-38-2690 0 0,-43-5 1180 0 0,-1 0-152 0 0,0 0-144 0 0,0 0-135 0 0,-2 11-9844 0 0,-3 6 6931 0 0,-2 0 1708 0 0,6-10 1725 0 0</inkml:trace>
  <inkml:trace contextRef="#ctx0" brushRef="#br0" timeOffset="9529.41">4788 1011 316 0 0,'-19'48'5334'0'0,"19"-48"-4555"0"0,0 0-41 0 0,0 0-51 0 0,48-22 7620 0 0,-3-11-4096 0 0,-15 12-3995 0 0,-3-4-6287 0 0,12-46-7434 0 0,-34 60 12565 0 0</inkml:trace>
  <inkml:trace contextRef="#ctx0" brushRef="#br0" timeOffset="9763.544">5084 513 532 0 0,'-14'0'847'0'0,"2"-2"4776"0"0,15-3 82 0 0,11-1-4723 0 0,25-3 538 0 0,61-30-1658 0 0,-86 18-10880 0 0,-12 2 7762 0 0,-2 11 2531 0 0</inkml:trace>
  <inkml:trace contextRef="#ctx0" brushRef="#br0" timeOffset="10544.609">5200 271 496 0 0,'-25'21'9612'0'0,"7"94"-5232"0"0,-30 120-7518 0 0,47-222 3546 0 0,114-74 3445 0 0,-109 60-2033 0 0,8-3-3186 0 0,7-2-5798 0 0,-13 1 512 0 0,-18 4 6194 0 0,-19 33 5836 0 0,22 55-2346 0 0,9-84-2923 0 0,-5 152 1081 0 0,39-210-1407 0 0,-30 51 358 0 0,1 0 1 0 0,-1 1-1 0 0,1-1 0 0 0,-1 1 1 0 0,1 0-1 0 0,0 0 0 0 0,0 1 1 0 0,0-1-1 0 0,1 1 0 0 0,-1 0 1 0 0,1 0-1 0 0,-1 1 1 0 0,1 0-1 0 0,-1 0 0 0 0,1 0 1 0 0,0 1-1 0 0,0-1 0 0 0,-1 1 1 0 0,4 1-142 0 0,-7 3 33 0 0,-1 0 0 0 0,1 0 0 0 0,-1 0-1 0 0,0 0 1 0 0,0 0 0 0 0,0 1 0 0 0,0-1 0 0 0,-1 0 0 0 0,0 1 0 0 0,0-1 0 0 0,0 0 0 0 0,0 1 0 0 0,-1-1 0 0 0,0 0 0 0 0,0 0 0 0 0,0 1 0 0 0,0-1 0 0 0,0 0 0 0 0,-1 0 0 0 0,0 0 0 0 0,0-1 0 0 0,0 1 0 0 0,0 0 0 0 0,-1-1 0 0 0,1 1 0 0 0,-1-1 0 0 0,0 0 0 0 0,-3 3-33 0 0,0 5 214 0 0,-30 32 1594 0 0,-10-38 5882 0 0,45-42-5744 0 0,38-4-5466 0 0,-11 14-3322 0 0,29-63-7306 0 0,-47 75 12976 0 0</inkml:trace>
  <inkml:trace contextRef="#ctx0" brushRef="#br0" timeOffset="10778.937">5579 234 216 0 0,'5'-11'594'0'0,"-5"11"-336"0"0,0 0 0 0 0,1 1-1 0 0,-1-1 1 0 0,0 0 0 0 0,0 1 0 0 0,1-1-1 0 0,-1 0 1 0 0,0 1 0 0 0,1-1-1 0 0,-1 0 1 0 0,0 0 0 0 0,1 1-1 0 0,-1-1 1 0 0,1 0 0 0 0,-1 0-1 0 0,0 0 1 0 0,1 0 0 0 0,-1 0-1 0 0,1 0 1 0 0,-1 1 0 0 0,0-1-1 0 0,1 0 1 0 0,-1 0 0 0 0,1 0 0 0 0,-1 0-1 0 0,1 0 1 0 0,-1-1 0 0 0,0 1-1 0 0,1 0 1 0 0,-1 0 0 0 0,1 0-1 0 0,-1 0 1 0 0,0 0 0 0 0,1-1-1 0 0,-1 1 1 0 0,1 0 0 0 0,-1 0-1 0 0,0 0 1 0 0,1-1 0 0 0,-1 1-1 0 0,0 0 1 0 0,1-1 0 0 0,-1 1 0 0 0,0 0-1 0 0,0-1 1 0 0,1 1 0 0 0,-1 0-1 0 0,0-1 1 0 0,0 1 0 0 0,0-1-1 0 0,1 1 1 0 0,-1 0 0 0 0,0-1-1 0 0,0 1 1 0 0,0-1 0 0 0,0 1-1 0 0,0 0 1 0 0,0-1 0 0 0,0 1-1 0 0,0-1-257 0 0,34 145 7534 0 0,-31-127-8871 0 0,-12-12-8639 0 0,-7-17 588 0 0,9-3 9096 0 0,4 6-837 0 0,2-1 150 0 0</inkml:trace>
  <inkml:trace contextRef="#ctx0" brushRef="#br0" timeOffset="11653.722">5637 79 484 0 0,'0'-4'591'0'0,"1"1"1"0"0,0-1-1 0 0,0 0 1 0 0,0 0-1 0 0,1 1 0 0 0,-1-1 1 0 0,1 1-1 0 0,0-1 1 0 0,0 1-1 0 0,0-1 0 0 0,0 1 1 0 0,1 0-1 0 0,0 0 1 0 0,-1 0-1 0 0,1 1 0 0 0,0-1 1 0 0,0 1-1 0 0,0-1 1 0 0,0 1-1 0 0,1 0 0 0 0,-1 0 1 0 0,1 0-1 0 0,-1 1 1 0 0,1-1-1 0 0,0 1 0 0 0,-1 0 1 0 0,1 0-1 0 0,0 0 1 0 0,0 1-1 0 0,0-1 0 0 0,0 1 1 0 0,0 0-1 0 0,3 0-591 0 0,39 6 3984 0 0,-9 17-3463 0 0,-13 85-385 0 0,-19 141-166 0 0,0-108 72 0 0,-5-133 109 0 0,-1-5-3567 0 0,-8-24 782 0 0,-53-67-3335 0 0,-16 14 4742 0 0,6 28 6149 0 0,81 46 346 0 0,15-3-3704 0 0,-1 0-1267 0 0,113 16 86 0 0,-134-12-515 0 0,-1 0-1 0 0,0-1 1 0 0,0 2-1 0 0,1-1 1 0 0,-1 0-1 0 0,0 0 1 0 0,0 0-1 0 0,0 0 1 0 0,0 1 0 0 0,0-1-1 0 0,-1 0 1 0 0,1 1-1 0 0,0-1 1 0 0,-1 1-1 0 0,1-1 1 0 0,-1 1-1 0 0,1-1 1 0 0,-1 1-1 0 0,0-1 1 0 0,1 1-1 0 0,-1 0 1 0 0,0-1 0 0 0,0 1-1 0 0,0-1 1 0 0,0 1-1 0 0,-1-1 1 0 0,1 1-1 0 0,0 0 1 0 0,-1-1-1 0 0,1 1 1 0 0,-1-1-1 0 0,1 1 1 0 0,-1-1-1 0 0,0 1 1 0 0,1-1-1 0 0,-1 0 1 0 0,0 1 0 0 0,0-1-1 0 0,0 0 1 0 0,0 0-1 0 0,0 0 1 0 0,-1 0-1 0 0,1 0 1 0 0,0 0-1 0 0,0 0 1 0 0,-1 0-1 0 0,1 0 1 0 0,0 0-1 0 0,-1-1 1 0 0,1 1 0 0 0,-2 0 132 0 0,-74 55-1385 0 0,-54 14 4099 0 0,179-68-584 0 0,106-23-3548 0 0,-154 23 1294 0 0,1 0-1 0 0,-1 0 0 0 0,1 1 0 0 0,-1-1 1 0 0,0 0-1 0 0,0 0 0 0 0,0 0 0 0 0,0 1 1 0 0,-1-1-1 0 0,1 0 0 0 0,0 0 0 0 0,-1 0 1 0 0,0 0-1 0 0,1 1 0 0 0,-1-1 0 0 0,0 0 0 0 0,0 0 1 0 0,0 0-1 0 0,0-1 0 0 0,0 1 0 0 0,-1 0 1 0 0,1 0-1 0 0,-1-1 0 0 0,1 1 0 0 0,-1 0 1 0 0,1-1-1 0 0,-1 0 0 0 0,0 1 0 0 0,0-1 1 0 0,0 0-1 0 0,0 0 0 0 0,0 0 0 0 0,-2 1 125 0 0,2 0-155 0 0,-17 16 39 0 0,0-2 1 0 0,-1 0-1 0 0,-1-2 0 0 0,0 0 0 0 0,-1-1 0 0 0,0-1 1 0 0,-1-1-1 0 0,0-1 0 0 0,-1-1 0 0 0,0-2 1 0 0,-14 3 115 0 0,227-71 5635 0 0,149-17-172 0 0,-336 78-5628 0 0,-2 0-117 0 0,0 0-132 0 0,-34-7-4963 0 0,21 3 3917 0 0,1 0 1 0 0,0 0-1 0 0,0-1 1 0 0,1 0-1 0 0,-1-1 1 0 0,1 0-1 0 0,1-1 0 0 0,-1 0 1 0 0,1-1-1 0 0,0 0 1 0 0,1-1-1 0 0,-7-7 1460 0 0,10 5-794 0 0</inkml:trace>
  <inkml:trace contextRef="#ctx0" brushRef="#br0" timeOffset="11903.818">5797 398 180 0 0,'0'0'691'0'0,"14"46"10544"0"0,-6 24-2962 0 0,-1 1-4432 0 0,-21 193-937 0 0,13-225-4881 0 0,1-24-1732 0 0,0-14 2119 0 0,0-1-172 0 0,0 0-122 0 0,0 0-83 0 0,0-11-3506 0 0,0-15 1669 0 0,0-14-11 0 0,0 25 2924 0 0</inkml:trace>
  <inkml:trace contextRef="#ctx0" brushRef="#br0" timeOffset="12156.763">5797 697 788 0 0,'-54'4'14045'0'0,"0"42"-3814"0"0,-11 35-8405 0 0,54-65-2226 0 0,4-9-8333 0 0,10-14 3583 0 0,26-38-1903 0 0,3 14 3783 0 0,-17 14 1950 0 0</inkml:trace>
  <inkml:trace contextRef="#ctx0" brushRef="#br0" timeOffset="12157.763">6117 671 456 0 0,'148'44'7582'0'0,"-11"25"7447"0"0,-102-41-11615 0 0,-21-11-6279 0 0,-14-16 1248 0 0,0-1-245 0 0,0 0-140 0 0,0 0-68 0 0,0 0-30 0 0,0 0-3 0 0,-6-2-4306 0 0,1-6 4788 0 0,2 3 159 0 0,-2-2 48 0 0</inkml:trace>
  <inkml:trace contextRef="#ctx0" brushRef="#br0" timeOffset="16485.171">8376 2425 224 0 0,'0'0'425'0'0,"15"4"5653"0"0,-12-6-5719 0 0,0-1 0 0 0,-1 1 0 0 0,1-1 0 0 0,-1 0 1 0 0,0 0-1 0 0,0 1 0 0 0,0-1 0 0 0,0-1 0 0 0,-1 1 0 0 0,1 0 0 0 0,-1 0 0 0 0,0-1 0 0 0,0 1 0 0 0,0 0 0 0 0,0-1 0 0 0,-1 1 0 0 0,1-1 0 0 0,-1 1 0 0 0,0-1 0 0 0,0 1 0 0 0,0-1 0 0 0,0 1 0 0 0,-1-1 0 0 0,0 1 0 0 0,1-1 0 0 0,-1 1 1 0 0,-1-3-360 0 0,-1 0 463 0 0,-1-5 46 0 0,0 0 0 0 0,-1 0 0 0 0,0 1 0 0 0,-1-1 0 0 0,0 1-1 0 0,-1 1 1 0 0,0-1 0 0 0,0 1 0 0 0,-1 0 0 0 0,0 1 0 0 0,0 0-1 0 0,-1 0 1 0 0,-2 0-509 0 0,9 7 11 0 0,1 0 0 0 0,-1 0 0 0 0,0 0 0 0 0,0 0 0 0 0,1 1 1 0 0,-1-1-1 0 0,0 1 0 0 0,0-1 0 0 0,0 1 0 0 0,0-1 0 0 0,0 1 0 0 0,0 0 0 0 0,1 0 0 0 0,-1 0 0 0 0,0 0 0 0 0,0 1 0 0 0,0-1 0 0 0,0 0 0 0 0,0 1 0 0 0,0 0 0 0 0,1-1 1 0 0,-1 1-1 0 0,0 0 0 0 0,0 0 0 0 0,1 0 0 0 0,-1 0 0 0 0,0 0 0 0 0,1 0 0 0 0,-1 0 0 0 0,1 0 0 0 0,0 1 0 0 0,-1-1 0 0 0,1 1 0 0 0,0-1 0 0 0,0 1 0 0 0,0-1 0 0 0,0 1 1 0 0,0 0-1 0 0,0-1 0 0 0,0 1 0 0 0,1 0 0 0 0,-1 0 0 0 0,1 0 0 0 0,-1 1-11 0 0,-49 227-89 0 0,43-170 81 0 0,-56 783 86 0 0,13-302 914 0 0,31-360 677 0 0,19-180-1548 0 0,0-1-7 0 0,0 0-15 0 0,0 0-20 0 0,-35-80-2308 0 0,-8-6-4452 0 0,-40-37-9577 0 0,74 113 15180 0 0</inkml:trace>
  <inkml:trace contextRef="#ctx0" brushRef="#br0" timeOffset="16750.734">7751 3494 108 0 0,'0'-3'313'0'0,"0"0"-1"0"0,1 0 1 0 0,-1 1-1 0 0,1-1 1 0 0,0 0 0 0 0,0 1-1 0 0,0-1 1 0 0,0 1-1 0 0,0-1 1 0 0,0 1 0 0 0,1 0-1 0 0,0-1 1 0 0,-1 1-1 0 0,1 0 1 0 0,0 0 0 0 0,0 0-1 0 0,0 0 1 0 0,0 0-1 0 0,0 1 1 0 0,0-1 0 0 0,1 1-1 0 0,-1-1 1 0 0,0 1-1 0 0,1 0 1 0 0,-1 0 0 0 0,1 0-1 0 0,0 0 1 0 0,-1 0-1 0 0,1 1 1 0 0,0-1 0 0 0,-1 1-1 0 0,1 0 1 0 0,0-1-1 0 0,0 1 1 0 0,-1 1-1 0 0,1-1 1 0 0,2 1-313 0 0,7-4 454 0 0,279-91 9861 0 0,-3-8-5634 0 0,-251 90-4765 0 0,-36 12-59 0 0,-1 0-76 0 0,-39 26-7745 0 0,-28 13-8300 0 0,66-38 15080 0 0,1-1 206 0 0</inkml:trace>
  <inkml:trace contextRef="#ctx0" brushRef="#br0" timeOffset="17110.025">8575 3398 248 0 0,'0'0'708'0'0,"0"0"59"0"0,0 0 68 0 0,0 0 62 0 0,0 0 64 0 0,0 0 70 0 0,0 0 63 0 0,0 0 54 0 0,0 0 30 0 0,-15 20 3660 0 0,-52 134-1678 0 0,-34 79 442 0 0,71-218-9794 0 0,25-61-747 0 0,33-36 770 0 0,-22 65 5354 0 0</inkml:trace>
  <inkml:trace contextRef="#ctx0" brushRef="#br0" timeOffset="17349.116">8575 3511 416 0 0,'30'-12'1427'0'0,"-28"10"-1027"0"0,1 0 1 0 0,-1 1-1 0 0,0-1 0 0 0,1 0 0 0 0,-1 1 0 0 0,1 0 0 0 0,-1-1 0 0 0,1 1 0 0 0,-1 0 0 0 0,1 0 1 0 0,0 0-1 0 0,0 1 0 0 0,-1-1 0 0 0,1 1 0 0 0,0-1 0 0 0,0 1 0 0 0,0 0 0 0 0,0 0 1 0 0,0 0-1 0 0,0 1 0 0 0,-1-1 0 0 0,1 1 0 0 0,0-1 0 0 0,0 1 0 0 0,-1 0 0 0 0,1 0 1 0 0,0 0-1 0 0,-1 1 0 0 0,1-1 0 0 0,-1 0 0 0 0,1 1 0 0 0,-1 0 0 0 0,0-1 0 0 0,0 1 1 0 0,0 0-1 0 0,0 0 0 0 0,0 1 0 0 0,0-1 0 0 0,0 0 0 0 0,-1 1 0 0 0,1-1 0 0 0,0 1-400 0 0,23 91 4683 0 0,-6 56-2494 0 0,-11-77-1822 0 0,7 56-264 0 0,-10-112-1128 0 0,-9-34-4478 0 0,-64-76-12913 0 0,63 86 17570 0 0</inkml:trace>
  <inkml:trace contextRef="#ctx0" brushRef="#br0" timeOffset="17520.95">8541 3812 120 0 0,'0'0'283'0'0,"1"-1"0"0"0,0 1-1 0 0,-1 0 1 0 0,1-1 0 0 0,-1 1 0 0 0,1 0-1 0 0,-1-1 1 0 0,0 1 0 0 0,1-1 0 0 0,-1 1-1 0 0,1-1 1 0 0,-1 1 0 0 0,0-1 0 0 0,1 0-1 0 0,-1 1 1 0 0,0-1 0 0 0,0 1 0 0 0,1-1-1 0 0,-1 0 1 0 0,0 1 0 0 0,0-1 0 0 0,0 0-1 0 0,0 1 1 0 0,0-1 0 0 0,0 1 0 0 0,0-1-1 0 0,0 0 1 0 0,0 1 0 0 0,0-1 0 0 0,0 0-1 0 0,-1 1 1 0 0,1-1 0 0 0,0 0 0 0 0,0 1-1 0 0,0-1 1 0 0,-1 1 0 0 0,1-1 0 0 0,0 1-1 0 0,-1-1 1 0 0,1 1 0 0 0,-1-1 0 0 0,1 1-1 0 0,-1-1 1 0 0,1 1 0 0 0,0-1 0 0 0,-1 1-1 0 0,0 0 1 0 0,1-1 0 0 0,-1 1 0 0 0,1 0-1 0 0,-1-1 1 0 0,1 1 0 0 0,-1 0 0 0 0,0 0-283 0 0,65-39 6538 0 0,-61 37-6086 0 0,29-16 1490 0 0,15-7-740 0 0,-16 10-7127 0 0,-31 15 4063 0 0,0 0-80 0 0,0 0-29 0 0,0 0-12 0 0,0 0 12 0 0,0 0 31 0 0,0 0 72 0 0,0 0 109 0 0,0 0 169 0 0,0-2 222 0 0,0-7 228 0 0</inkml:trace>
  <inkml:trace contextRef="#ctx0" brushRef="#br0" timeOffset="18458.229">8580 2542 136 0 0,'34'-17'7447'0'0,"-29"12"-5368"0"0,14 7 10336 0 0,-25 151-9956 0 0,-12-57-4511 0 0,14-80-137 0 0,8-25-886 0 0,59-147 2171 0 0,-50 136 993 0 0,-11 17-37 0 0,-1 0-1 0 0,0 0 1 0 0,1 0 0 0 0,-1 0 0 0 0,1 0-1 0 0,0 0 1 0 0,0 1 0 0 0,0-1-1 0 0,0 0 1 0 0,1 1 0 0 0,-1 0-1 0 0,1-1 1 0 0,-1 1 0 0 0,1 0 0 0 0,0 1-1 0 0,0-1 1 0 0,0 0 0 0 0,0 1-1 0 0,0-1 1 0 0,0 1 0 0 0,0 0-1 0 0,0 0 1 0 0,1 0 0 0 0,-1 1 0 0 0,0-1-1 0 0,1 1 1 0 0,1 0-52 0 0,-2 5 42 0 0,-1 0 0 0 0,1 0 0 0 0,-1 0 0 0 0,0 1 0 0 0,-1-1 1 0 0,1 1-1 0 0,-1-1 0 0 0,0 1 0 0 0,-1 0 0 0 0,1-1 0 0 0,-1 1 0 0 0,0 0 0 0 0,-1-1 0 0 0,1 1 0 0 0,-1 0 1 0 0,0-1-1 0 0,0 1 0 0 0,-1-1 0 0 0,0 1 0 0 0,0-1 0 0 0,0 0-42 0 0,-27 97 1327 0 0,24-81-889 0 0,10-21 919 0 0,4-10-1434 0 0,83-116-2149 0 0,-85 121 2258 0 0,-1 0 0 0 0,1 0 0 0 0,0 1 0 0 0,0 0 0 0 0,0 0 0 0 0,0 1 0 0 0,1 0 0 0 0,0 0 0 0 0,-1 1 0 0 0,1 0 0 0 0,0 0 0 0 0,0 1 0 0 0,0 0 0 0 0,0 0 0 0 0,0 1 0 0 0,1 0 0 0 0,-1 0 0 0 0,0 1 0 0 0,0 0 0 0 0,0 1 0 0 0,0 0 0 0 0,-1 0 0 0 0,1 0 0 0 0,0 1 0 0 0,-1 0 0 0 0,1 1 0 0 0,-1 0 0 0 0,3 2-32 0 0,-7-2 170 0 0,0 1 1 0 0,1 0-1 0 0,-2 0 1 0 0,1 0-1 0 0,-1 0 1 0 0,1 1-1 0 0,-1-1 1 0 0,-1 1-1 0 0,1-1 1 0 0,-1 1-1 0 0,0 0 1 0 0,0 0-1 0 0,-1-1 1 0 0,0 1-1 0 0,0 0 1 0 0,0 0-1 0 0,-1 0 1 0 0,1-1-1 0 0,-1 1 1 0 0,-1 0-1 0 0,1-1 1 0 0,-1 1-1 0 0,0-1 1 0 0,0 1-1 0 0,-1-1 1 0 0,0 0-1 0 0,1 0 1 0 0,-2 0 0 0 0,1-1-1 0 0,-3 4-170 0 0,-17 7-2577 0 0,4-52-11958 0 0,22 20 10692 0 0,3 2 837 0 0,-2 9 1820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7:08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306 843 564 0 0,'0'-1'305'0'0,"1"0"-1"0"0,-1 0 1 0 0,0 0-1 0 0,1 0 0 0 0,-1 0 1 0 0,1 0-1 0 0,-1 0 1 0 0,1 1-1 0 0,0-1 1 0 0,-1 0-1 0 0,1 0 1 0 0,0 1-1 0 0,-1-1 1 0 0,1 0-1 0 0,0 1 1 0 0,0-1-1 0 0,0 1 1 0 0,0-1-1 0 0,-1 1 1 0 0,1 0-1 0 0,0-1 1 0 0,0 1-1 0 0,0 0 1 0 0,0-1-1 0 0,0 1 1 0 0,0 0-1 0 0,0 0 1 0 0,0 0-1 0 0,0 0 1 0 0,0 0-1 0 0,0 0 1 0 0,0 0-1 0 0,0 0 1 0 0,0 0-1 0 0,0 1 1 0 0,0-1-1 0 0,0 0 1 0 0,0 1-1 0 0,0-1 1 0 0,0 0-1 0 0,-1 1 1 0 0,1 0-1 0 0,0-1 1 0 0,0 1-1 0 0,0-1 0 0 0,-1 1 1 0 0,1 0-1 0 0,0-1 1 0 0,-1 1-1 0 0,1 0 1 0 0,0 0-1 0 0,-1-1 1 0 0,1 1-1 0 0,-1 0 1 0 0,1 0-1 0 0,-1 0 1 0 0,1 1-305 0 0,5 41 6176 0 0,-3-21-6420 0 0,-7 158 2922 0 0,-1-64-2503 0 0,4-97 480 0 0,-1-6-3832 0 0,0-35-5790 0 0,4-62 559 0 0,6-44 2603 0 0,-8 124 5697 0 0,4-30-715 0 0</inkml:trace>
  <inkml:trace contextRef="#ctx0" brushRef="#br0" timeOffset="445.194">427 334 368 0 0,'16'-94'4630'0'0,"-14"90"-4137"0"0,0 0-1 0 0,0 1 1 0 0,0-1 0 0 0,0 0 0 0 0,1 1 0 0 0,0-1 0 0 0,0 1 0 0 0,0 0 0 0 0,0 0 0 0 0,0 0 0 0 0,0 0 0 0 0,1 0 0 0 0,-1 1-1 0 0,1-1 1 0 0,0 1 0 0 0,0 0 0 0 0,0 1 0 0 0,0-1 0 0 0,0 0 0 0 0,0 1 0 0 0,0 0 0 0 0,1 0 0 0 0,-1 1 0 0 0,0-1 0 0 0,1 1-1 0 0,-1-1 1 0 0,0 2 0 0 0,1-1 0 0 0,-1 0 0 0 0,1 1-493 0 0,103 32 5103 0 0,-100-28-5050 0 0,0-1-1 0 0,-1 1 1 0 0,1 1 0 0 0,-1-1 0 0 0,0 1-1 0 0,-1 1 1 0 0,1-1 0 0 0,-1 1 0 0 0,-1 0-1 0 0,1 1 1 0 0,-1-1 0 0 0,0 1-1 0 0,-1 0 1 0 0,0 0 0 0 0,0 1 0 0 0,-1-1-1 0 0,2 6-52 0 0,0 50-1204 0 0,-5-64 838 0 0,0 0-49 0 0,0 0-43 0 0,0 0-34 0 0,0 0-30 0 0,0 0-17 0 0,0 0-9 0 0,0 0 10 0 0,0 0 22 0 0,0 0 24 0 0,0 0 32 0 0,0 0 48 0 0,0 0 50 0 0,0 0 56 0 0,-15-6-706 0 0,12 11 1062 0 0,0 0-1 0 0,0 0 1 0 0,1 1-1 0 0,0-1 1 0 0,0 1-1 0 0,0-1 1 0 0,1 1-1 0 0,-1 0 1 0 0,1 0-1 0 0,1-1 1 0 0,-1 1-1 0 0,1 0 1 0 0,0 0 0 0 0,1 0-1 0 0,-1 0 1 0 0,1 0-1 0 0,0 0-49 0 0,0 10 200 0 0,13 598 5816 0 0,-14-263-5104 0 0,15-422-9829 0 0,-40-154-6077 0 0,21 203 14149 0 0</inkml:trace>
  <inkml:trace contextRef="#ctx0" brushRef="#br0" timeOffset="788.863">592 871 440 0 0,'-11'-5'-1167'0'0,"-7"3"8145"0"0,8 0 5259 0 0,30-13-6965 0 0,-13 11-4961 0 0,45-22 32 0 0,-20 30-5903 0 0,-30 26-2898 0 0,-13-2 3495 0 0,4-16 3095 0 0,-13 18-556 0 0,-16 12 3101 0 0,-10-6 3458 0 0,6-5 5203 0 0,47-30-2864 0 0,15-4-5345 0 0,15-6-2510 0 0,-35 9 1022 0 0,-1-1-1 0 0,1 1 1 0 0,0-1-1 0 0,0 1 1 0 0,0 0-1 0 0,0-1 1 0 0,0 1-1 0 0,-1 0 1 0 0,1 0-1 0 0,0 1 1 0 0,0-1 0 0 0,0 0-1 0 0,0 1 1 0 0,0-1-1 0 0,0 1 1 0 0,-1-1-1 0 0,1 1 1 0 0,0 0-1 0 0,-1 0 1 0 0,1 0-1 0 0,0 0 1 0 0,-1 0-1 0 0,1 0 1 0 0,-1 0 0 0 0,1 0-1 0 0,-1 1 1 0 0,0-1-1 0 0,1 1 1 0 0,-1-1-1 0 0,0 1 1 0 0,0-1-1 0 0,0 1 1 0 0,0 0-1 0 0,-1-1 1 0 0,1 1-1 0 0,0 0 1 0 0,-1 0-1 0 0,1-1 1 0 0,-1 1 0 0 0,1 0-1 0 0,-1 0 1 0 0,0 0-1 0 0,0 0 1 0 0,0 0-1 0 0,0 0 1 0 0,0 0 359 0 0,5 29-3499 0 0,-5-20 2644 0 0</inkml:trace>
  <inkml:trace contextRef="#ctx0" brushRef="#br0" timeOffset="1023.364">592 1218 700 0 0,'-27'33'3281'0'0,"1"-1"2114"0"0,7-12 1910 0 0,47-49-610 0 0,0-6-7822 0 0,41-43-9379 0 0,15 10 212 0 0,-71 60 9425 0 0</inkml:trace>
  <inkml:trace contextRef="#ctx0" brushRef="#br0" timeOffset="1226.446">868 1019 52 0 0,'225'-86'16737'0'0,"-188"67"-15251"0"0,195-111 4623 0 0,-211 116-6567 0 0,7-4-1159 0 0,-13 13-2866 0 0,-25-5-1052 0 0,-14-9 2681 0 0,-101-126-5928 0 0,114 122 8251 0 0</inkml:trace>
  <inkml:trace contextRef="#ctx0" brushRef="#br0" timeOffset="1382.473">1208 406 328 0 0,'-12'-73'2821'0'0,"9"25"4681"0"0,3 47-6322 0 0,16 15 3920 0 0,-5 30-2645 0 0,-9-33-1719 0 0,11 69 699 0 0,-3 0 1 0 0,-4 1 0 0 0,-3 0-1 0 0,-5 20-1435 0 0,1-33 310 0 0,-8 587-618 0 0,9-638 747 0 0,2 2-4795 0 0,6-40-5041 0 0,-3-6 6453 0 0,14-123-5596 0 0,-14 118 7584 0 0</inkml:trace>
  <inkml:trace contextRef="#ctx0" brushRef="#br0" timeOffset="1632.427">1276 947 492 0 0,'-2'-1'287'0'0,"1"-1"0"0"0,-1 1-1 0 0,0 0 1 0 0,1-1 0 0 0,-1 1 0 0 0,0 0 0 0 0,0 0-1 0 0,0 0 1 0 0,0 0 0 0 0,0 0 0 0 0,0 1-1 0 0,0-1 1 0 0,0 1 0 0 0,0-1 0 0 0,0 1 0 0 0,0 0-1 0 0,0 0 1 0 0,-1 0 0 0 0,1 0 0 0 0,0 0-1 0 0,0 0 1 0 0,0 0 0 0 0,0 1 0 0 0,0-1 0 0 0,0 1-1 0 0,0 0 1 0 0,0-1 0 0 0,0 1 0 0 0,0 0-1 0 0,0 0 1 0 0,0 0 0 0 0,0 1 0 0 0,1-1 0 0 0,-1 0-1 0 0,0 1 1 0 0,1-1 0 0 0,-1 1 0 0 0,1-1-1 0 0,0 1 1 0 0,-1 0 0 0 0,1-1 0 0 0,0 1 0 0 0,0 0-1 0 0,0 0 1 0 0,0 0 0 0 0,0 1-287 0 0,-65 110 8383 0 0,31-47-6063 0 0,-58 97-1598 0 0,93-164-861 0 0,1 0 0 0 0,-1 1-1 0 0,0-1 1 0 0,0 1 0 0 0,0-1 0 0 0,0 1-1 0 0,0-1 1 0 0,0 1 0 0 0,-1-1 0 0 0,1 0 0 0 0,0 1-1 0 0,0-1 1 0 0,0 1 0 0 0,0-1 0 0 0,-1 1 0 0 0,1-1-1 0 0,0 1 1 0 0,-1-1 0 0 0,1 1 0 0 0,0 0 0 0 0,-1-1-1 0 0,1 1 1 0 0,0-1 0 0 0,-1 1 0 0 0,1 0-1 0 0,-1-1 1 0 0,1 1 0 0 0,-1 0 0 0 0,1-1 0 0 0,0 1-1 0 0,-1 0 1 0 0,0 0 0 0 0,1-1 0 0 0,-1 1 0 0 0,1 0-1 0 0,-1 0 1 0 0,1 0 0 0 0,-1 0 0 0 0,1 0 0 0 0,-1 0-1 0 0,1 0 1 0 0,-1 0 0 0 0,0 0 0 0 0,1 0-1 0 0,-1 0 1 0 0,1 0 0 0 0,-1 0 0 0 0,1 1 0 0 0,-1-1-1 0 0,1 0 1 0 0,-1 0 0 0 0,1 0 0 0 0,-1 1 0 0 0,1-1-1 0 0,-1 0 1 0 0,1 1 0 0 0,-1-1 0 0 0,1 0 0 0 0,0 1-1 0 0,-1-1 140 0 0,3-50-7136 0 0,43-51-1645 0 0,-31 85 7958 0 0</inkml:trace>
  <inkml:trace contextRef="#ctx0" brushRef="#br0" timeOffset="1788.781">1251 1069 684 0 0,'81'32'5434'0'0,"-61"-22"-3029"0"0,-1 2 0 0 0,0 0-1 0 0,0 1 1 0 0,-1 1-1 0 0,-1 0 1 0 0,-1 2-1 0 0,0 0 1 0 0,1 3-2405 0 0,23 39 2034 0 0,-27-87-7674 0 0,11-85-7326 0 0,-3-2 5703 0 0,-16 90 6179 0 0</inkml:trace>
  <inkml:trace contextRef="#ctx0" brushRef="#br0" timeOffset="2491.615">1707 675 472 0 0,'29'-24'5046'0'0,"36"24"15512"0"0,-45 13-17052 0 0,1 4-3625 0 0,-17-14 147 0 0,-1 1-1 0 0,1-1 1 0 0,-1 1 0 0 0,0 0 0 0 0,0 0 0 0 0,0 0 0 0 0,-1 0 0 0 0,1 0-1 0 0,-1 0 1 0 0,0 1 0 0 0,0-1 0 0 0,-1 1 0 0 0,1 0 0 0 0,-1 0 0 0 0,0-1-1 0 0,0 1 1 0 0,-1 0 0 0 0,1 0 0 0 0,-1 0 0 0 0,0 0 0 0 0,-1 2-28 0 0,-1 1-553 0 0,0 1 0 0 0,0-1 0 0 0,-1 0-1 0 0,0 0 1 0 0,0 0 0 0 0,-1-1 0 0 0,0 1 0 0 0,0-1 0 0 0,-1 0 0 0 0,0 0 0 0 0,0 0 0 0 0,-1-1 0 0 0,0 0 0 0 0,0 0 0 0 0,0 0 0 0 0,-1-1 0 0 0,0 0 0 0 0,-1 1 553 0 0,-79 45-7363 0 0,0-1 5663 0 0,91-49 9608 0 0,17-6-4002 0 0,61-19-1049 0 0,-21 2-2091 0 0,138-28-3529 0 0,-199 51 2640 0 0,1 0 0 0 0,-1-1 0 0 0,1 1 1 0 0,-1 0-1 0 0,1 0 0 0 0,-1-1 0 0 0,0 1 1 0 0,1 0-1 0 0,-1 0 0 0 0,0 0 0 0 0,0-1 1 0 0,0 1-1 0 0,1 0 0 0 0,-1 0 1 0 0,0 0-1 0 0,0 0 0 0 0,0 0 0 0 0,0-1 1 0 0,0 1-1 0 0,-1 0 0 0 0,1 0 0 0 0,0 0 1 0 0,0 0-1 0 0,-1-1 0 0 0,1 1 0 0 0,0 0 1 0 0,-1 0-1 0 0,1-1 0 0 0,0 1 1 0 0,-1 0-1 0 0,1 0 0 0 0,-1-1 0 0 0,0 1 1 0 0,1-1-1 0 0,-1 1 0 0 0,1 0 0 0 0,-1-1 1 0 0,0 1-1 0 0,0-1 0 0 0,1 1 0 0 0,-1-1 1 0 0,0 0-1 0 0,0 1 0 0 0,1-1 1 0 0,-1 0-1 0 0,0 0 0 0 0,0 1 0 0 0,0-1 1 0 0,0 0-1 0 0,1 0 0 0 0,-1 0 0 0 0,0 0 1 0 0,0 0-1 0 0,0 0 0 0 0,0 0 0 0 0,1 0 1 0 0,-1-1-1 0 0,0 1 0 0 0,0 0 1 0 0,0 0-1 0 0,0-1 0 0 0,0 1 123 0 0,-105-20-6472 0 0,103 23 6680 0 0,0 0-1 0 0,1 1 0 0 0,-1-1 1 0 0,1 0-1 0 0,0 1 0 0 0,0-1 1 0 0,0 1-1 0 0,1 0 0 0 0,-1 0 1 0 0,1-1-1 0 0,0 1 0 0 0,0 0 1 0 0,1 0-1 0 0,-1 0 1 0 0,1 0-1 0 0,-1 1 0 0 0,1-1 1 0 0,0 0-1 0 0,1 0 0 0 0,-1 0 1 0 0,1 0-1 0 0,0 1-207 0 0,-1 1 313 0 0,-5 234 6058 0 0,1 68 970 0 0,-42-346-5199 0 0,31 20-2747 0 0,1-1 0 0 0,0-1 0 0 0,2 0 0 0 0,0-1 0 0 0,1 0 0 0 0,1 0 0 0 0,1-1 0 0 0,1-1 0 0 0,1 0 0 0 0,0-7 605 0 0,-36-98-5917 0 0,27 196 8766 0 0,13 73 2483 0 0,2-95-5655 0 0,1-28-5416 0 0,34-112-8523 0 0,-5 46 9388 0 0,-15 33 3711 0 0</inkml:trace>
  <inkml:trace contextRef="#ctx0" brushRef="#br0" timeOffset="2741.723">2017 1163 904 0 0,'99'-9'7575'0'0,"46"-7"8609"0"0,-124 13-13957 0 0,5 4-125 0 0,-7 0-1802 0 0,-9-3-2905 0 0,-24-36-10468 0 0,-2-3 6226 0 0,4-29 1777 0 0,11 47 4041 0 0</inkml:trace>
  <inkml:trace contextRef="#ctx0" brushRef="#br0" timeOffset="3444.486">2371 618 296 0 0,'28'-29'2657'0'0,"79"-20"14334"0"0,-58 49-12161 0 0,-31 24-6926 0 0,-60 38-6690 0 0,28-44 6029 0 0,-19 70-58 0 0,24 64 6565 0 0,6-56-383 0 0,-53 255 8613 0 0,72-417-15764 0 0,65-173-6857 0 0,-62 203 9510 0 0,53-58 1611 0 0,-69 95-168 0 0,-1 0-1 0 0,1 1 1 0 0,-1-1 0 0 0,1 1-1 0 0,-1 0 1 0 0,0-1-1 0 0,1 1 1 0 0,-1 0 0 0 0,0 1-1 0 0,-1-1 1 0 0,1 0-1 0 0,0 0 1 0 0,0 1 0 0 0,-1-1-1 0 0,0 1 1 0 0,1 0-1 0 0,-1-1 1 0 0,0 1 0 0 0,0 0-1 0 0,-1 0 1 0 0,1-1-1 0 0,0 1 1 0 0,-1 0 0 0 0,0 0-1 0 0,1 0 1 0 0,-1 0-1 0 0,-1 0 1 0 0,1 0 0 0 0,0 0-1 0 0,-1 2-311 0 0,-14 215 5241 0 0,1-42-4501 0 0,32-254-1171 0 0,-13 41 328 0 0,-4 19 87 0 0,0 0 0 0 0,1 1 1 0 0,1-1-1 0 0,0 1 1 0 0,1 0-1 0 0,1 0 0 0 0,1 0 1 0 0,0 0-1 0 0,0 1 0 0 0,2 0 1 0 0,1-3 15 0 0,-2 15 7 0 0,0-1 1 0 0,0 1-1 0 0,0 0 0 0 0,0 0 1 0 0,0 1-1 0 0,0 0 0 0 0,1 0 1 0 0,-1 1-1 0 0,0 0 0 0 0,1 0 1 0 0,-1 1-1 0 0,0 0 1 0 0,0 0-1 0 0,0 0 0 0 0,1 1 1 0 0,-2 0-1 0 0,1 1 0 0 0,5 2-7 0 0,-9-4 4 0 0,44 10 87 0 0,-31-8 7 0 0,0 0 0 0 0,0 1 0 0 0,0 0 0 0 0,-1 2 0 0 0,0 0 0 0 0,0 0 0 0 0,0 1 0 0 0,-1 1 0 0 0,0 0 0 0 0,-1 1 0 0 0,11 9-98 0 0,-22-10 72 0 0,0-1 0 0 0,0 1 1 0 0,0 0-1 0 0,-1 0 0 0 0,0 0 0 0 0,-1 0 1 0 0,0 0-1 0 0,0 0 0 0 0,-1 0 1 0 0,0 0-1 0 0,0 0 0 0 0,-1 0 1 0 0,0 0-1 0 0,0 0 0 0 0,-1 0 1 0 0,0-1-1 0 0,0 0 0 0 0,-1 1 1 0 0,0-1-1 0 0,0-1 0 0 0,0 1 0 0 0,-1 0 1 0 0,0-1-1 0 0,-1 0 0 0 0,1 0 1 0 0,-3 1-73 0 0,4 1-4 0 0,-1 1 0 0 0,0-1 0 0 0,0 0 0 0 0,-1-1 0 0 0,0 1 0 0 0,0-1 0 0 0,-1 0 0 0 0,0 0 0 0 0,0-1 0 0 0,0 0 0 0 0,-1-1 0 0 0,0 1 0 0 0,0-1 0 0 0,-1-1 0 0 0,1 0 0 0 0,-1 0 0 0 0,0 0 0 0 0,0-1 0 0 0,0-1 0 0 0,0 1 0 0 0,-1-2 0 0 0,1 1 0 0 0,-1-1 0 0 0,1 0 0 0 0,-10-1 4 0 0,14-6-140 0 0,0-1 1 0 0,1 1-1 0 0,0 0 1 0 0,0-1-1 0 0,0 0 0 0 0,0 0 1 0 0,1 0-1 0 0,1-1 1 0 0,-1 1-1 0 0,1-1 1 0 0,0 1-1 0 0,1-1 1 0 0,0 0-1 0 0,0 0 1 0 0,0 1-1 0 0,1-1 0 0 0,1 0 1 0 0,-1 0-1 0 0,1 0 1 0 0,0 1-1 0 0,1-1 1 0 0,0 0-1 0 0,2-4 140 0 0,-2-5-336 0 0,0 1 0 0 0,2-1 0 0 0,0 1 0 0 0,1 0-1 0 0,0 0 1 0 0,2 0 0 0 0,-1 1 0 0 0,2 0 0 0 0,0 0 0 0 0,1 1-1 0 0,1 0 1 0 0,0 1 0 0 0,0 0 0 0 0,1 0 0 0 0,1 1 0 0 0,0 0 0 0 0,13-8 336 0 0,3 15-3989 0 0,-12 62-11488 0 0,-16-53 14494 0 0</inkml:trace>
  <inkml:trace contextRef="#ctx0" brushRef="#br0" timeOffset="9184.439">6744 609 104 0 0,'3'-18'4219'0'0,"29"11"17240"0"0,-12 14-15182 0 0,-6-2-5496 0 0,0-1-4189 0 0,43 9 1026 0 0,-59 4-5031 0 0,-18 11 2334 0 0,19-26 4348 0 0,-86 109-11395 0 0,77-92 11101 0 0</inkml:trace>
  <inkml:trace contextRef="#ctx0" brushRef="#br0" timeOffset="9590.447">6696 901 296 0 0,'-1'16'983'0'0,"2"-17"-718"0"0,-1 1-1 0 0,0-1 1 0 0,1 1 0 0 0,-1 0 0 0 0,1-1 0 0 0,-1 1 0 0 0,1 0 0 0 0,-1 0 0 0 0,1-1 0 0 0,-1 1-1 0 0,1 0 1 0 0,-1 0 0 0 0,1-1 0 0 0,-1 1 0 0 0,1 0 0 0 0,-1 0 0 0 0,1 0 0 0 0,0 0-1 0 0,-1 0 1 0 0,1 0 0 0 0,-1 0 0 0 0,1 0 0 0 0,-1 0 0 0 0,1 0 0 0 0,0 0 0 0 0,-1 1 0 0 0,1-1-1 0 0,-1 0 1 0 0,1 0 0 0 0,-1 1 0 0 0,1-1 0 0 0,-1 0 0 0 0,1 0 0 0 0,-1 1 0 0 0,1-1 0 0 0,-1 0-1 0 0,0 1 1 0 0,1-1 0 0 0,-1 1 0 0 0,0-1 0 0 0,1 1 0 0 0,-1-1-265 0 0,87-91 3456 0 0,56-31-3013 0 0,-92 81-232 0 0,25-3 326 0 0,-75 44-368 0 0,-1 0 37 0 0,0 0 26 0 0,0 0 25 0 0,-30 35 2219 0 0,-2-41-6465 0 0,17 111 5004 0 0,6 525 6784 0 0,-6-44-6425 0 0,14-484-1812 0 0,1-101 204 0 0,9-34-2796 0 0,26-149-10221 0 0,0-1 5429 0 0,-26 142 6727 0 0</inkml:trace>
  <inkml:trace contextRef="#ctx0" brushRef="#br0" timeOffset="5388.314">3559 714 632 0 0,'9'-7'-133'0'0,"1"3"7537"0"0,-10 8 762 0 0,-8 3-6974 0 0,-80 119 3514 0 0,-38 59-833 0 0,112-166-3518 0 0,6-9-305 0 0,21-19-477 0 0,70-59-2157 0 0,-57 43 1826 0 0,1 1 1 0 0,1 2-1 0 0,2 0 1 0 0,0 2-1 0 0,1 1 1 0 0,1 2-1 0 0,0 1 1 0 0,1 2-1 0 0,1 1 1 0 0,6-1 757 0 0,-36 13 148 0 0,0-1 0 0 0,0 1 0 0 0,0 0 0 0 0,1 0 1 0 0,-1 0-1 0 0,0 0 0 0 0,1 1 0 0 0,-1 0 0 0 0,0 0 1 0 0,1 0-1 0 0,-1 0 0 0 0,1 1 0 0 0,-1-1 0 0 0,0 1 0 0 0,1 1 1 0 0,-1-1-1 0 0,0 0 0 0 0,0 1 0 0 0,0 0 0 0 0,0 0 1 0 0,0 0-1 0 0,0 0 0 0 0,-1 1 0 0 0,1 0 0 0 0,-1-1 0 0 0,0 1 1 0 0,0 1-1 0 0,0-1 0 0 0,0 0 0 0 0,0 1 0 0 0,0-1 1 0 0,-1 1-1 0 0,0 0 0 0 0,0 0 0 0 0,0 0 0 0 0,0 1-148 0 0,-44 149 4987 0 0,-106 47-2650 0 0,133-183-2230 0 0,5-5-158 0 0,-1 0-1 0 0,0 0 0 0 0,0-1 1 0 0,-1-1-1 0 0,-1 0 0 0 0,0 0 0 0 0,0-1 1 0 0,-1-1-1 0 0,-1 0 0 0 0,-11 4 52 0 0,24-12-271 0 0,-1-1-1 0 0,0 0 0 0 0,0 1 1 0 0,0-1-1 0 0,1 0 0 0 0,-1 0 1 0 0,0-1-1 0 0,0 1 0 0 0,1-1 1 0 0,-1 1-1 0 0,0-1 0 0 0,0 0 1 0 0,1 0-1 0 0,-1 0 1 0 0,1 0-1 0 0,-1-1 0 0 0,1 1 1 0 0,0-1-1 0 0,-1 1 0 0 0,1-1 1 0 0,0 0-1 0 0,0 0 0 0 0,0 0 1 0 0,0 0-1 0 0,0 0 0 0 0,1 0 1 0 0,-1-1-1 0 0,1 1 0 0 0,-1 0 1 0 0,1-1-1 0 0,0 0 0 0 0,0 1 1 0 0,0-1-1 0 0,0 1 1 0 0,0-1-1 0 0,1 0 0 0 0,-1-1 272 0 0,-16-106-9935 0 0,31 12 3541 0 0,-5 76 5327 0 0</inkml:trace>
  <inkml:trace contextRef="#ctx0" brushRef="#br0" timeOffset="5622.633">3574 965 36 0 0,'76'55'5532'0'0,"27"40"8739"0"0,-42-40-8304 0 0,-24-45-5920 0 0,-9-36-3907 0 0,-3-33-3436 0 0,4-87-3911 0 0,-25 116 9799 0 0,1-1 182 0 0</inkml:trace>
  <inkml:trace contextRef="#ctx0" brushRef="#br0" timeOffset="6013.244">3928 66 76 0 0,'-7'-47'2137'0'0,"6"35"2175"0"0,0 6 5751 0 0,23 95-4074 0 0,-6-45-3374 0 0,3 29-3927 0 0,-4 130 1403 0 0,-7-59 17 0 0,24 622 1323 0 0,-34 49-1431 0 0,-17-533 497 0 0,29-353-3867 0 0,-24-379-14043 0 0,12 278 13348 0 0,-2 115 3122 0 0</inkml:trace>
  <inkml:trace contextRef="#ctx0" brushRef="#br0" timeOffset="6278.733">4078 1213 728 0 0,'34'31'15127'0'0,"-15"-25"-10690"0"0,-4-6-4462 0 0,20-67-17733 0 0,-32 56 16642 0 0,-2 2 159 0 0</inkml:trace>
  <inkml:trace contextRef="#ctx0" brushRef="#br0" timeOffset="6575.634">4262 1013 20 0 0,'72'-47'12779'0'0,"6"14"-5017"0"0,-74 31-7546 0 0,0 0-1 0 0,0 1 1 0 0,1 0-1 0 0,-1 0 1 0 0,0 0-1 0 0,1 0 1 0 0,-1 1-1 0 0,1-1 1 0 0,-1 1-1 0 0,1 1 1 0 0,-1-1-1 0 0,0 0 1 0 0,1 1-1 0 0,-1 0 1 0 0,1 0-1 0 0,-1 0 1 0 0,0 1-1 0 0,0 0 1 0 0,0-1-1 0 0,0 1 1 0 0,1 1-216 0 0,-2-1 50 0 0,0 1-1 0 0,0 0 1 0 0,0 0 0 0 0,0 0 0 0 0,-1 1 0 0 0,1-1 0 0 0,-1 1 0 0 0,0-1 0 0 0,0 1 0 0 0,0 0 0 0 0,0 0 0 0 0,-1 0 0 0 0,1 0 0 0 0,-1 0 0 0 0,0 0-1 0 0,-1 0 1 0 0,1 0 0 0 0,-1 0 0 0 0,1 1 0 0 0,-1-1 0 0 0,-1 2-50 0 0,1 5 43 0 0,-2-1-1 0 0,1 1 1 0 0,-1-1 0 0 0,-1 0 0 0 0,0 1-1 0 0,0-1 1 0 0,-1 0 0 0 0,-1-1-1 0 0,1 1 1 0 0,-1-1 0 0 0,-1 0-1 0 0,0 0 1 0 0,0 0 0 0 0,-1-1-1 0 0,0 0 1 0 0,0-1 0 0 0,-1 1 0 0 0,0-1-1 0 0,0-1 1 0 0,-1 1 0 0 0,0-1-1 0 0,0-1 1 0 0,-7 3-43 0 0,-66 11-2398 0 0,-2-45-3355 0 0,81 24 5365 0 0,0 1 0 0 0,0-1 0 0 0,1 0 1 0 0,-1 0-1 0 0,1 0 0 0 0,-1 0 0 0 0,1-1 0 0 0,0 1 1 0 0,0-1-1 0 0,0 1 0 0 0,0-1 0 0 0,0 0 0 0 0,1 1 1 0 0,-1-1-1 0 0,1 0 0 0 0,0 0 0 0 0,0 0 0 0 0,0 0 1 0 0,0 0-1 0 0,0-1 0 0 0,1 1 0 0 0,-1 0 0 0 0,1 0 1 0 0,0-1-1 0 0,0 1 0 0 0,0 0 0 0 0,0 0 0 0 0,1 0 1 0 0,-1-1 387 0 0,34-23-1362 0 0,50 22 5067 0 0,37 55 6207 0 0,-25-8-3865 0 0,-60-47-9193 0 0,8-85-12503 0 0,-31 50 11360 0 0,-5 23 2988 0 0,-3-1 204 0 0</inkml:trace>
  <inkml:trace contextRef="#ctx0" brushRef="#br0" timeOffset="6809.858">4786 808 672 0 0,'9'-5'628'0'0,"1"17"14775"0"0,-10-2-14867 0 0,-13 93 6335 0 0,3-45-5292 0 0,-16 54-1402 0 0,19-118-7501 0 0,11-50 792 0 0,34-129-4442 0 0,-34 161 10266 0 0</inkml:trace>
  <inkml:trace contextRef="#ctx0" brushRef="#br0" timeOffset="7044.174">4849 672 552 0 0,'3'-6'1151'0'0,"1"0"0"0"0,0 0 0 0 0,1 1 0 0 0,-1-1 1 0 0,1 1-1 0 0,0 0 0 0 0,1 0 0 0 0,-1 1 0 0 0,1-1 0 0 0,0 1 0 0 0,0 0 0 0 0,0 1 0 0 0,0 0 1 0 0,1 0-1 0 0,-1 0 0 0 0,1 1 0 0 0,0-1 0 0 0,0 2 0 0 0,0-1 0 0 0,0 1-1151 0 0,57-1 3180 0 0,-58 6-3172 0 0,0 0 0 0 0,-1 0 0 0 0,1 1 0 0 0,-1 0 0 0 0,0 0 0 0 0,-1 0 0 0 0,1 1 0 0 0,-1-1 0 0 0,0 1 0 0 0,0 0 0 0 0,-1 1 0 0 0,0-1 0 0 0,0 0 0 0 0,-1 1 0 0 0,1 0 0 0 0,-1-1 0 0 0,-1 1 0 0 0,1 0 0 0 0,-1 0 0 0 0,0 0 0 0 0,-1 0 0 0 0,0 0 0 0 0,0 0 0 0 0,0 1 0 0 0,-1-1-8 0 0,-14 186-31 0 0,-8-76 90 0 0,3-73-295 0 0,20-44 18 0 0,-25-22-3975 0 0,-42-169-17170 0 0,66 179 20595 0 0</inkml:trace>
  <inkml:trace contextRef="#ctx0" brushRef="#br0" timeOffset="7231.629">4951 836 124 0 0,'-33'90'8907'0'0,"27"-56"-6220"0"0,-20 135 7289 0 0,-11-2-5062 0 0,13-82-5026 0 0,24-85-436 0 0,-14-28-5720 0 0,23-116-7972 0 0,1 81 10307 0 0,-6 41 2866 0 0</inkml:trace>
  <inkml:trace contextRef="#ctx0" brushRef="#br0" timeOffset="7497.371">4955 1032 280 0 0,'55'99'8229'0'0,"65"47"5337"0"0,45-48-8324 0 0,-64-87-4572 0 0,-69-65-2761 0 0,-24 29-294 0 0,44-146-14138 0 0,-33 87 11233 0 0,-13 58 4136 0 0</inkml:trace>
  <inkml:trace contextRef="#ctx0" brushRef="#br0" timeOffset="7809.617">5683 699 312 0 0,'14'21'10344'0'0,"-20"36"-395"0"0,-11 0-4944 0 0,-66 109-3716 0 0,62-130-685 0 0,-7 10-1155 0 0,130-72-2229 0 0,-31-3 3048 0 0,2 3 1 0 0,1 3-1 0 0,1 3 1 0 0,4 3-269 0 0,-159-77-18678 0 0,50 35 13109 0 0,25 42 4682 0 0</inkml:trace>
  <inkml:trace contextRef="#ctx0" brushRef="#br0" timeOffset="8215.773">5920 611 600 0 0,'19'14'11487'0'0,"-13"51"-4537"0"0,-13 119 638 0 0,-17 88-3973 0 0,7-93-2197 0 0,8-49-830 0 0,7-106-3384 0 0,3-43 1595 0 0,-1 0 0 0 0,-1 0 0 0 0,-1 0 0 0 0,-1 0 1 0 0,-1 0-1 0 0,0 0 0 0 0,-1 0 0 0 0,-1 1 0 0 0,-1 0 0 0 0,-1 1 0 0 0,0-1 0 0 0,-8-9 1201 0 0,14 24-476 0 0,-12-19 806 0 0,13 21-125 0 0,1 0 0 0 0,0 0 0 0 0,-1 0 1 0 0,1 0-1 0 0,0 0 0 0 0,0 0 0 0 0,0 0 1 0 0,0 0-1 0 0,0 0 0 0 0,0 0 0 0 0,0 0 0 0 0,0 0 1 0 0,0 0-1 0 0,0 0 0 0 0,1 0 0 0 0,-1 0 1 0 0,0 0-1 0 0,1 0 0 0 0,-1 0 0 0 0,1 0 1 0 0,-1 0-1 0 0,1 1 0 0 0,-1-1 0 0 0,1 0 0 0 0,-1 0 1 0 0,1 0-1 0 0,0 1 0 0 0,0-1 0 0 0,-1 0 1 0 0,1 1-1 0 0,0-1 0 0 0,0 1 0 0 0,0-1 1 0 0,0 1-1 0 0,0-1 0 0 0,0 1 0 0 0,0-1 0 0 0,0 1 1 0 0,0 0-1 0 0,0 0 0 0 0,0-1 0 0 0,0 1 1 0 0,0 0-1 0 0,0 0 0 0 0,0 0 0 0 0,0 0 1 0 0,0 0-1 0 0,0 0 0 0 0,0 1-205 0 0,35-13 463 0 0,54-22-2568 0 0,-36-3-6804 0 0,4-31-3885 0 0,-49 58 11814 0 0</inkml:trace>
  <inkml:trace contextRef="#ctx0" brushRef="#br0" timeOffset="8918.737">6148 714 580 0 0,'3'-6'1163'0'0,"0"1"0"0"0,1 0 0 0 0,0 0 0 0 0,-1 0 0 0 0,2 0 0 0 0,-1 1 0 0 0,0-1 0 0 0,1 1 0 0 0,0 0 0 0 0,0 0 0 0 0,0 1 0 0 0,1 0 1 0 0,-1 0-1 0 0,1 0 0 0 0,-1 0 0 0 0,7-1-1163 0 0,40-10 4638 0 0,-17 12-2870 0 0,7-2-5582 0 0,-42 3 2790 0 0,0 1-124 0 0,0 0-101 0 0,0 0-84 0 0,-5-9-5077 0 0,-9-10 1900 0 0,-4-16 945 0 0,3 7 5342 0 0,10 29 8171 0 0,-2 9-4911 0 0,-11 27-829 0 0,-35 88-419 0 0,-1 1-3445 0 0,35-75-644 0 0,19-50 158 0 0,139-30-2598 0 0,-137 33 2784 0 0,0 0 0 0 0,-1 0-1 0 0,1 0 1 0 0,-1 0 0 0 0,0 0 0 0 0,0 0 0 0 0,0 0 0 0 0,0 0 0 0 0,-1 0-1 0 0,0 0 1 0 0,0 1 0 0 0,0-1 0 0 0,0 0 0 0 0,-1 0 0 0 0,1 0 0 0 0,-1 0-1 0 0,0 0 1 0 0,-1 0 0 0 0,1 0 0 0 0,-1 0 0 0 0,1 0 0 0 0,-1 0-1 0 0,0-1 1 0 0,0 1 0 0 0,-1-1 0 0 0,0 1-44 0 0,-59 129 1373 0 0,141-82-1475 0 0,-76-50 104 0 0,9 3 32 0 0,0 1 1 0 0,0 0-1 0 0,0 1 0 0 0,-1 0 0 0 0,0 1 0 0 0,0 0 1 0 0,-1 1-1 0 0,0 0 0 0 0,0 0 0 0 0,-1 1 1 0 0,0 0-1 0 0,0 1 0 0 0,-1 0 0 0 0,1 3-34 0 0,-11-8 42 0 0,1 0-1 0 0,-1 0 1 0 0,0 0-1 0 0,-1 0 1 0 0,1 0-1 0 0,-1 0 1 0 0,0 0 0 0 0,0-1-1 0 0,-1 1 1 0 0,1-1-1 0 0,-1 0 1 0 0,0 0-1 0 0,0 0 1 0 0,0-1-1 0 0,-1 0 1 0 0,1 1 0 0 0,-1-1-1 0 0,0-1 1 0 0,1 1-1 0 0,-1-1 1 0 0,-1 0-1 0 0,-3 2-41 0 0,-1 1 12 0 0,0 1 1 0 0,0-2-1 0 0,-1 1 0 0 0,0-1 0 0 0,0-1 1 0 0,0 0-1 0 0,0 0 0 0 0,0-1 0 0 0,-1-1 0 0 0,1 0 1 0 0,-1 0-1 0 0,1-1 0 0 0,0-1 0 0 0,-1 0 1 0 0,1 0-1 0 0,-1-1 0 0 0,1-1 0 0 0,-3-1-12 0 0,12 2-5 0 0,1-1 0 0 0,0 0 0 0 0,0 1 0 0 0,0-1 0 0 0,0 0 0 0 0,0 0 1 0 0,1 0-1 0 0,-1 0 0 0 0,1 0 0 0 0,0 1 0 0 0,0-1 0 0 0,0 0 0 0 0,0 0 0 0 0,0 0 0 0 0,1 0 0 0 0,-1 0 0 0 0,1 0 0 0 0,0 0 0 0 0,0 1 0 0 0,0-1 0 0 0,0 0 0 0 0,0 1 0 0 0,1-1 0 0 0,-1 1 0 0 0,1-1 0 0 0,-1 1 0 0 0,1 0 0 0 0,0-1 0 0 0,0 1 0 0 0,0 0 0 0 0,0 0 0 0 0,1 0 0 0 0,-1 1 0 0 0,0-1 0 0 0,1 1 0 0 0,-1-1 1 0 0,1 1-1 0 0,0 0 0 0 0,-1 0 0 0 0,3-1 5 0 0,138-67-1238 0 0,-106 55-3058 0 0,1-2-4595 0 0,-16 3 1303 0 0,8-13 2729 0 0,-24 16 3984 0 0</inkml:trace>
  <inkml:trace contextRef="#ctx0" brushRef="#br0" timeOffset="13895.39">102 2306 432 0 0,'-5'31'12935'0'0,"-8"85"-5283"0"0,8-69-6184 0 0,-15 50-1906 0 0,10-82-2799 0 0,11-24-6651 0 0,1-5 6011 0 0,0-3 4027 0 0,8-42-3757 0 0,-6 36 2709 0 0</inkml:trace>
  <inkml:trace contextRef="#ctx0" brushRef="#br0" timeOffset="14912.858">224 2012 196 0 0,'14'-21'13260'0'0,"21"4"-5280"0"0,41-1-3666 0 0,-72 19-4308 0 0,1 0-1 0 0,-1 1 1 0 0,0-1-1 0 0,0 1 0 0 0,1 0 1 0 0,-1 0-1 0 0,-1 1 0 0 0,1-1 1 0 0,0 1-1 0 0,-1 0 1 0 0,1 0-1 0 0,-1 0 0 0 0,0 1 1 0 0,0-1-1 0 0,0 1 0 0 0,0 0 1 0 0,-1-1-1 0 0,1 1 1 0 0,-1 0-1 0 0,0 0 0 0 0,0 1 1 0 0,-1-1-1 0 0,1 0 1 0 0,-1 1-1 0 0,0-1 0 0 0,0 1 1 0 0,0-1-1 0 0,-1 1 0 0 0,0-1 1 0 0,0 1-1 0 0,0 0 1 0 0,0-1-1 0 0,-1 1 0 0 0,1-1 1 0 0,-2 3-6 0 0,7 28 19 0 0,0 212 135 0 0,-15 42 420 0 0,10-288-717 0 0,0-1-87 0 0,0 0-106 0 0,0 0-125 0 0,0 0-134 0 0,-19-51-8988 0 0,-44-38-986 0 0,-20 17 8400 0 0,72 66 62 0 0,-1 0 4081 0 0,-5-10 15222 0 0,38 9-14255 0 0,33-12-613 0 0,28-3-3220 0 0,-81 23 781 0 0,-1 0 0 0 0,1 0 1 0 0,0 0-1 0 0,-1 0 0 0 0,1 1 1 0 0,0-1-1 0 0,-1 0 0 0 0,0 1 1 0 0,1-1-1 0 0,-1 0 0 0 0,0 1 1 0 0,1-1-1 0 0,-1 0 0 0 0,0 1 1 0 0,0-1-1 0 0,0 1 0 0 0,0-1 1 0 0,-1 0-1 0 0,1 1 0 0 0,0-1 1 0 0,-1 0-1 0 0,1 1 0 0 0,0-1 1 0 0,-1 0-1 0 0,0 0 0 0 0,1 1 1 0 0,-1-1-1 0 0,0 0 0 0 0,1 0 1 0 0,-1 0-1 0 0,0 0 0 0 0,0 0 1 0 0,0 0-1 0 0,0 0 0 0 0,0 0 1 0 0,0 0-1 0 0,0 0 1 0 0,-1 0-1 0 0,1-1 0 0 0,0 1 111 0 0,-4 5-415 0 0,-144 144-1142 0 0,53-86 6149 0 0,95-64-4068 0 0,54-38 2041 0 0,-13 12-2379 0 0,-30 18-322 0 0,1 0 0 0 0,0 1 0 0 0,0 0 0 0 0,0 1 0 0 0,1 0 0 0 0,0 1 1 0 0,0 0-1 0 0,1 1 0 0 0,-1 0 0 0 0,1 1 0 0 0,8-1 136 0 0,-19 6-168 0 0,-1 1 0 0 0,0-1 0 0 0,-1 1 0 0 0,1-1 1 0 0,0 1-1 0 0,-1-1 0 0 0,1 1 0 0 0,-1 0 0 0 0,0-1 0 0 0,0 1 0 0 0,0 0 0 0 0,0-1 1 0 0,0 1-1 0 0,-1 0 0 0 0,1-1 0 0 0,-1 1 0 0 0,0-1 0 0 0,1 1 0 0 0,-1-1 0 0 0,-1 1 1 0 0,1-1-1 0 0,0 0 0 0 0,0 1 0 0 0,-1-1 0 0 0,1 0 0 0 0,-1 0 0 0 0,0 0 1 0 0,0 0-1 0 0,0 0 0 0 0,0 0 0 0 0,0-1 0 0 0,-1 2 168 0 0,-129 129-605 0 0,31-35 3199 0 0,45-48 468 0 0,117-90-992 0 0,216-190-5413 0 0,-209 164-3212 0 0,-76 63 3074 0 0,-18 12 3698 0 0,-47 123 5762 0 0,55-81-4482 0 0,-93 212 1094 0 0,111-261-2614 0 0,0-1 1 0 0,-1 1-1 0 0,1 0 0 0 0,0 0 0 0 0,-1 0 0 0 0,1 0 0 0 0,0 0 0 0 0,0 0 0 0 0,0 0 0 0 0,0 0 0 0 0,0 0 0 0 0,0 0 0 0 0,0 0 0 0 0,0 0 0 0 0,0 0 0 0 0,1 0 0 0 0,-1 0 0 0 0,0 0 0 0 0,0 0 0 0 0,1 0 0 0 0,-1 0 0 0 0,1 0 0 0 0,-1 0 1 0 0,1 0-1 0 0,-1 0 0 0 0,1-1 0 0 0,0 1 0 0 0,-1 0 0 0 0,1 0 0 0 0,0-1 0 0 0,0 1 0 0 0,0-1 0 0 0,-1 1 0 0 0,1-1 0 0 0,0 1 0 0 0,0-1 0 0 0,0 1 0 0 0,0-1 0 0 0,0 1 0 0 0,0-1 0 0 0,0 0 0 0 0,0 0 0 0 0,0 0 0 0 0,0 1 0 0 0,0-1 1 0 0,0 0-1 0 0,0 0 0 0 0,0 0 0 0 0,0-1 0 0 0,0 1 0 0 0,0 0 0 0 0,0 0 0 0 0,0 0 0 0 0,0-1 0 0 0,0 1 0 0 0,0-1 0 0 0,0 1 0 0 0,0 0 0 0 0,-1-1 0 0 0,1 0 0 0 0,0 1 0 0 0,0-1 0 0 0,0 1 0 0 0,0-1 23 0 0,75-18 795 0 0,119-55-449 0 0,-195 74-554 0 0,-1 0 1 0 0,1-1 0 0 0,0 1 0 0 0,-1 0 0 0 0,1 0-1 0 0,0-1 1 0 0,-1 1 0 0 0,1 0 0 0 0,0-1 0 0 0,0 1-1 0 0,-1-1 1 0 0,1 1 0 0 0,0 0 0 0 0,0-1-1 0 0,0 1 1 0 0,0-1 0 0 0,0 1 0 0 0,-1 0 0 0 0,1-1-1 0 0,0 1 1 0 0,0-1 0 0 0,0 1 0 0 0,0-1-1 0 0,0 1 1 0 0,0 0 0 0 0,0-1 0 0 0,0 1 0 0 0,1-1-1 0 0,-1 1 1 0 0,0-1 0 0 0,0 1 0 0 0,0 0-1 0 0,0-1 1 0 0,0 1 0 0 0,1-1 0 0 0,-1 1 0 0 0,0 0-1 0 0,0-1 1 0 0,1 1 0 0 0,-1 0 0 0 0,0-1-1 0 0,1 1 1 0 0,-1 0 207 0 0,-47 1-7137 0 0,-23 8 2044 0 0,47-7 4215 0 0</inkml:trace>
  <inkml:trace contextRef="#ctx0" brushRef="#br0" timeOffset="15225.278">73 2941 756 0 0,'-36'7'4448'0'0,"34"-6"-3760"0"0,0 1 0 0 0,1-1-1 0 0,-1 1 1 0 0,0-1 0 0 0,1 1 0 0 0,-1 0 0 0 0,1-1 0 0 0,-1 1 0 0 0,1 0 0 0 0,0 0-1 0 0,0 0 1 0 0,0 0 0 0 0,0 0 0 0 0,0 0 0 0 0,0 0 0 0 0,0 1 0 0 0,1-1 0 0 0,-1 0-1 0 0,1 0 1 0 0,0 1 0 0 0,0-1 0 0 0,-1 0 0 0 0,2 1 0 0 0,-1-1 0 0 0,0 0 0 0 0,0 0-1 0 0,1 1 1 0 0,-1 0-688 0 0,5 28 1052 0 0,2 52 1083 0 0,-19-32-4396 0 0,4-49-3937 0 0,3-37-732 0 0,22-27-1107 0 0,26 20 4675 0 0,30 15 4045 0 0,41 28 6280 0 0,79 56 6101 0 0,-5 13-6303 0 0,-177-66-6633 0 0,41 21-523 0 0,-17-7-7516 0 0,-34-18 5755 0 0,-1 0-41 0 0,0 0-14 0 0,17-11-4815 0 0,0-17 2166 0 0,-12 17 3546 0 0</inkml:trace>
  <inkml:trace contextRef="#ctx0" brushRef="#br0" timeOffset="11685.76">9484 426 508 0 0,'0'0'1457'0'0,"0"46"20574"0"0,1-23-16962 0 0,0-2-6768 0 0,-22 7-7651 0 0,-43 20-2249 0 0,1-1 6051 0 0,49-38 4703 0 0</inkml:trace>
  <inkml:trace contextRef="#ctx0" brushRef="#br0" timeOffset="10217.353">7375 1059 60 0 0,'12'-17'1749'0'0,"11"-11"4294"0"0,-11 20 5899 0 0,-11 8-10423 0 0,16 0 3136 0 0,15-2-3502 0 0,11-13-2324 0 0,-6-10-5142 0 0,-17 10 583 0 0,-11 8 1658 0 0,-14 11 3785 0 0,-17 24 3376 0 0,15-9-1737 0 0,-44 127 5833 0 0,12 83-2797 0 0,38-227-4381 0 0,1 1 1 0 0,-1-1 0 0 0,0 0-1 0 0,1 0 1 0 0,0 0 0 0 0,-1 1-1 0 0,1-1 1 0 0,0 0 0 0 0,0 0 0 0 0,0 1-1 0 0,1-1 1 0 0,-1 0 0 0 0,0 0-1 0 0,1 1 1 0 0,0-1 0 0 0,-1 0-1 0 0,1 0 1 0 0,0 0 0 0 0,0 0-1 0 0,0 0 1 0 0,0 0 0 0 0,0 0-1 0 0,1 0 1 0 0,-1 0 0 0 0,1-1-1 0 0,-1 1 1 0 0,1 0 0 0 0,0-1-1 0 0,-1 0 1 0 0,1 1 0 0 0,0-1 0 0 0,0 0-1 0 0,0 0 1 0 0,0 0 0 0 0,0 0-1 0 0,0 0 1 0 0,0 0 0 0 0,0 0-1 0 0,1-1 1 0 0,-1 1 0 0 0,0-1-1 0 0,0 0 1 0 0,1 0 0 0 0,0 0-8 0 0,78-41-1331 0 0,-42-1-4999 0 0,-63 11-5084 0 0,-20 13 6539 0 0,-22 8 2964 0 0,-1 15 3307 0 0,-16 38 5519 0 0,48 49 3895 0 0,35-89-10602 0 0,0 0-1 0 0,1 0 0 0 0,-1 0 0 0 0,1 0 0 0 0,0 0 1 0 0,0 0-1 0 0,0-1 0 0 0,0 1 0 0 0,1 0 0 0 0,-1 0 1 0 0,1-1-1 0 0,-1 1 0 0 0,1-1 0 0 0,0 0 0 0 0,0 1 1 0 0,0-1-1 0 0,0 0 0 0 0,1 0 0 0 0,-1 0 0 0 0,1 0 0 0 0,-1-1 1 0 0,1 1-1 0 0,-1-1 0 0 0,1 1 0 0 0,0-1 0 0 0,0 0 1 0 0,0 0-1 0 0,-1 0 0 0 0,1 0 0 0 0,0-1 0 0 0,0 1 1 0 0,0-1-1 0 0,0 0 0 0 0,3 0-207 0 0,109-2 1013 0 0,-111 1-932 0 0,27-2 28 0 0,4-3 100 0 0,0 3 1 0 0,0 0-1 0 0,0 3 0 0 0,1 1 0 0 0,-1 1 0 0 0,17 4-209 0 0,-42-8-9716 0 0,0-6 3762 0 0,20-34-263 0 0,-20 26 3083 0 0,2 3 1574 0 0,-2-2 230 0 0</inkml:trace>
  <inkml:trace contextRef="#ctx0" brushRef="#br0" timeOffset="10467.381">8126 1222 264 0 0,'3'1'473'0'0,"-1"-1"0"0"0,0 1 0 0 0,1 0 0 0 0,-1 0 0 0 0,0 0 0 0 0,0 0 1 0 0,0 1-1 0 0,0-1 0 0 0,0 1 0 0 0,0-1 0 0 0,0 1 0 0 0,0-1 0 0 0,-1 1 0 0 0,1 0 0 0 0,-1 0 0 0 0,1 0 0 0 0,-1 0 0 0 0,0 0 0 0 0,1 0 1 0 0,-1 0-1 0 0,0 1 0 0 0,-1-1 0 0 0,1 0 0 0 0,0 1 0 0 0,-1-1 0 0 0,1 0 0 0 0,-1 1 0 0 0,1-1 0 0 0,-1 1 0 0 0,0-1 0 0 0,0 1-473 0 0,-11 20 77 0 0,-13-1-4751 0 0,-49 28-3752 0 0,60-41 7328 0 0</inkml:trace>
  <inkml:trace contextRef="#ctx0" brushRef="#br0" timeOffset="11107.802">8310 1083 520 0 0,'-8'2'1047'0'0,"8"8"12114"0"0,14-14-10744 0 0,85-47 2538 0 0,43-38-2613 0 0,-10 5-1400 0 0,106-45 496 0 0,-237 129-1428 0 0,-1-1-1 0 0,1 1 0 0 0,0 0 1 0 0,0-1-1 0 0,-1 1 0 0 0,1 0 1 0 0,0 0-1 0 0,0-1 0 0 0,0 1 1 0 0,-1 0-1 0 0,1 0 0 0 0,0 0 1 0 0,0 0-1 0 0,0 0 0 0 0,-1 0 0 0 0,1 0 1 0 0,0 0-1 0 0,0 0 0 0 0,0 1 1 0 0,-1-1-1 0 0,1 0 0 0 0,0 0 1 0 0,0 1-1 0 0,-1-1 0 0 0,1 1 1 0 0,0-1-1 0 0,-1 0 0 0 0,1 1 1 0 0,0-1-1 0 0,-1 1 0 0 0,1 0 0 0 0,-1-1 1 0 0,1 1-1 0 0,-1-1 0 0 0,1 1 1 0 0,-1 0-1 0 0,1-1 0 0 0,-1 1 1 0 0,1 0-1 0 0,-1 0 0 0 0,0-1 1 0 0,0 1-1 0 0,1 0 0 0 0,-1 0 1 0 0,0 0-1 0 0,0-1 0 0 0,0 1 0 0 0,0 0 1 0 0,0 0-1 0 0,0 0 0 0 0,0-1 1 0 0,0 1-1 0 0,0 0 0 0 0,0 0 1 0 0,0 0-1 0 0,-1-1 0 0 0,1 1 1 0 0,0 0-1 0 0,-1 0 0 0 0,1-1 1 0 0,0 1-1 0 0,-1 0 0 0 0,1 0-9 0 0,-17 55 196 0 0,-99 179-570 0 0,102-213 101 0 0,10-14-7 0 0,1-1 0 0 0,-1 0-1 0 0,-1 0 1 0 0,1 0 0 0 0,-1-1-1 0 0,-1 1 1 0 0,1-1 0 0 0,-1 0-1 0 0,0-1 1 0 0,0 1 0 0 0,-1-1-1 0 0,1-1 1 0 0,-1 1 0 0 0,0-1-1 0 0,-4 2 281 0 0,8-8-401 0 0,1 0-1 0 0,-1 1 0 0 0,1-1 1 0 0,0 0-1 0 0,0 0 0 0 0,0-1 0 0 0,0 1 1 0 0,0 0-1 0 0,0-1 0 0 0,1 1 1 0 0,-1-1-1 0 0,1 0 0 0 0,0 1 1 0 0,-1-1-1 0 0,1 0 0 0 0,0 0 0 0 0,1 0 1 0 0,-1 0-1 0 0,1 0 0 0 0,-1 0 1 0 0,1 1-1 0 0,0-1 0 0 0,0 0 1 0 0,0 0-1 0 0,0 0 0 0 0,1 0 0 0 0,-1 0 1 0 0,1 0-1 0 0,0 0 0 0 0,0 0 402 0 0,36-202-9603 0 0,-32 170 8836 0 0</inkml:trace>
  <inkml:trace contextRef="#ctx0" brushRef="#br0" timeOffset="11342.088">8815 574 304 0 0,'1'2'306'0'0,"1"-1"-1"0"0,-1 1 1 0 0,1 0 0 0 0,-1 0 0 0 0,0 0-1 0 0,0 0 1 0 0,0 0 0 0 0,0 0 0 0 0,0 0-1 0 0,0 0 1 0 0,0 0 0 0 0,-1 0-1 0 0,1 0 1 0 0,-1 1 0 0 0,0-1 0 0 0,1 0-1 0 0,-1 0 1 0 0,0 1 0 0 0,0-1-1 0 0,-1 0 1 0 0,1 0 0 0 0,0 1 0 0 0,-1-1-1 0 0,1 0 1 0 0,-1 0 0 0 0,0 0 0 0 0,0 0-1 0 0,0 0 1 0 0,0 0 0 0 0,0 0-1 0 0,0 0 1 0 0,0 0 0 0 0,-2 1-306 0 0,-1 16 2078 0 0,-58 194 6989 0 0,47-167-8168 0 0,-27 83 851 0 0,7-46-3575 0 0,34-84 1438 0 0,1 0 1 0 0,0 1-1 0 0,0-1 0 0 0,0 1 0 0 0,-1-1 1 0 0,1 1-1 0 0,0-1 0 0 0,-1 1 0 0 0,1 0 1 0 0,0-1-1 0 0,-1 1 0 0 0,1-1 0 0 0,-1 1 1 0 0,1 0-1 0 0,0-1 0 0 0,-1 1 0 0 0,1 0 1 0 0,-1-1-1 0 0,1 1 0 0 0,-1 0 0 0 0,1 0 1 0 0,-1 0-1 0 0,1-1 0 0 0,-1 1 0 0 0,0 0 1 0 0,1 0-1 0 0,-1 0 0 0 0,1 0 0 0 0,-1 0 1 0 0,1 0-1 0 0,-1 0 0 0 0,1 0 0 0 0,-1 0 1 0 0,0 0 386 0 0,12-69-5408 0 0,-2 16 2985 0 0,-4 23 1473 0 0</inkml:trace>
  <inkml:trace contextRef="#ctx0" brushRef="#br0" timeOffset="11498.416">8650 513 440 0 0,'-4'4'429'0'0,"1"-1"0"0"0,-1 1 0 0 0,1 0 0 0 0,0 0 0 0 0,0 0 0 0 0,0 1 0 0 0,1-1 0 0 0,0 0 0 0 0,0 1 0 0 0,0 0 0 0 0,0 0 1 0 0,0-1-1 0 0,1 1 0 0 0,0 0 0 0 0,0 0 0 0 0,1 0 0 0 0,-1 0 0 0 0,1 1 0 0 0,0-1 0 0 0,1 3-429 0 0,0 233 9679 0 0,51 119-2895 0 0,-50-343-6724 0 0,1-1 0 0 0,0 1 0 0 0,1-1 0 0 0,1 0 0 0 0,1 0 0 0 0,0-1 0 0 0,1 0 0 0 0,0 0 0 0 0,2 0 0 0 0,-1-1 0 0 0,2 0 0 0 0,0-1 0 0 0,0 0 0 0 0,10 9-60 0 0,-12-21-599 0 0,1-1 0 0 0,-1 1 0 0 0,0-2 0 0 0,1 1 0 0 0,-1-1 0 0 0,0 0 0 0 0,0 0 1 0 0,1-1-1 0 0,-1 0 0 0 0,0-1 0 0 0,-1 0 0 0 0,1 0 0 0 0,0-1 0 0 0,-1 0 0 0 0,0 0 0 0 0,0 0 0 0 0,0-1 1 0 0,0 0-1 0 0,-1-1 0 0 0,0 1 0 0 0,0-1 0 0 0,-1-1 0 0 0,1 1 0 0 0,-1-1 0 0 0,0 0 0 0 0,-1 0 0 0 0,3-6 599 0 0,7-3-1364 0 0,94-125-6246 0 0,-89 106 6671 0 0</inkml:trace>
  <inkml:trace contextRef="#ctx0" brushRef="#br0" timeOffset="12846.152">9207 803 280 0 0,'2'1'339'0'0,"-1"0"0"0"0,0 0 0 0 0,0-1 1 0 0,1 1-1 0 0,-1-1 0 0 0,1 1 0 0 0,-1-1 0 0 0,0 1 0 0 0,1-1 0 0 0,-1 0 1 0 0,1 0-1 0 0,-1 0 0 0 0,1 0 0 0 0,-1 0 0 0 0,1 0 0 0 0,-1 0 0 0 0,1 0 1 0 0,-1 0-1 0 0,0-1 0 0 0,1 1 0 0 0,-1 0 0 0 0,1-1 0 0 0,-1 0 0 0 0,0 1 1 0 0,1-1-1 0 0,-1 0 0 0 0,0 1 0 0 0,0-1 0 0 0,0 0 0 0 0,1 0 0 0 0,-1 0 1 0 0,0 0-1 0 0,0 0 0 0 0,-1-1 0 0 0,1 1 0 0 0,0 0 0 0 0,0 0 0 0 0,0 0 1 0 0,-1-1-1 0 0,1 1 0 0 0,0-2-339 0 0,6-2 1307 0 0,122-92 5714 0 0,-66 48-8233 0 0,2 3-3589 0 0,-53 59 109 0 0,-29 44 5748 0 0,-12 35 937 0 0,-63 163 4815 0 0,107-348-8343 0 0,-9 81 1282 0 0,-5 7 278 0 0,1 0 0 0 0,0 0 0 0 0,0 0 0 0 0,0 1 0 0 0,1-1 0 0 0,-1 1 0 0 0,1-1 0 0 0,0 1-1 0 0,0 0 1 0 0,1 0 0 0 0,-1 0 0 0 0,1 1 0 0 0,0-1 0 0 0,0 1 0 0 0,0 0 0 0 0,0 0 0 0 0,1 0 0 0 0,-1 1 0 0 0,1-1 0 0 0,-1 1 0 0 0,1 0 0 0 0,0 1 0 0 0,0-1 0 0 0,0 1 0 0 0,0 0 0 0 0,0 0 0 0 0,0 0 0 0 0,2 1-25 0 0,-5-1 21 0 0,1 0 1 0 0,-1 1-1 0 0,0-1 1 0 0,0 0-1 0 0,1 1 1 0 0,-1 0-1 0 0,0-1 1 0 0,1 1-1 0 0,-1 0 1 0 0,0 0-1 0 0,1 1 1 0 0,-1-1-1 0 0,0 0 1 0 0,1 1-1 0 0,-1-1 1 0 0,0 1-1 0 0,0 0 1 0 0,1 0-1 0 0,-1 0 1 0 0,0 0-1 0 0,0 0 1 0 0,0 0-1 0 0,0 1 1 0 0,0-1-1 0 0,0 0 1 0 0,-1 1-1 0 0,1 0 0 0 0,0-1 1 0 0,-1 1-1 0 0,1 0 1 0 0,-1 0-1 0 0,0 0 1 0 0,0 0-1 0 0,0 0 1 0 0,0 0-1 0 0,0 0 1 0 0,0 1-1 0 0,0-1 1 0 0,0 0-1 0 0,-1 0 1 0 0,1 1-1 0 0,-1-1 1 0 0,0 0-1 0 0,0 1 1 0 0,0-1-1 0 0,0 0 1 0 0,0 1-1 0 0,0-1 1 0 0,-1 0-1 0 0,1 1 1 0 0,-1-1-1 0 0,0 0 1 0 0,0 2-22 0 0,-110 107-160 0 0,109-105 153 0 0,0-1 0 0 0,0 0 1 0 0,1 1-1 0 0,0-1 0 0 0,0 0 0 0 0,0 1 1 0 0,0 0-1 0 0,1-1 0 0 0,0 1 1 0 0,0-1-1 0 0,0 1 0 0 0,1-1 0 0 0,0 1 1 0 0,0-1-1 0 0,0 1 0 0 0,1-1 1 0 0,0 1-1 0 0,1 2 7 0 0,74 199-45 0 0,-75-202 17 0 0,0 0 0 0 0,0 0-1 0 0,-1 0 1 0 0,0 0 0 0 0,0 0 0 0 0,0 0-1 0 0,-1 0 1 0 0,0 0 0 0 0,0 1-1 0 0,0-1 1 0 0,0 0 0 0 0,-1 0 0 0 0,0 0-1 0 0,0 0 1 0 0,0 0 0 0 0,-1 0-1 0 0,0 0 1 0 0,0 0 0 0 0,0-1 0 0 0,0 1-1 0 0,-1-1 1 0 0,1 1 0 0 0,-1-1-1 0 0,-1 0 1 0 0,1 0 0 0 0,0 0 0 0 0,-1 0-1 0 0,0-1 1 0 0,0 1 0 0 0,0-1-1 0 0,0 0 1 0 0,0-1 0 0 0,-1 1 0 0 0,1-1-1 0 0,-1 1 1 0 0,0-1 0 0 0,0-1-1 0 0,0 1 1 0 0,0-1 0 0 0,0 0 0 0 0,0 0-1 0 0,0 0 1 0 0,0 0 0 0 0,0-1-1 0 0,0 0 1 0 0,-1 0 0 0 0,0-1 28 0 0,-4 0-25 0 0,0-1 1 0 0,0-1 0 0 0,0 0-1 0 0,0 0 1 0 0,0-1 0 0 0,1 0-1 0 0,-1-1 1 0 0,1 0-1 0 0,0 0 1 0 0,1-1 0 0 0,-1 0-1 0 0,1 0 1 0 0,0-1 0 0 0,1 0-1 0 0,0-1 1 0 0,0 1-1 0 0,0-2 1 0 0,1 1 0 0 0,0 0-1 0 0,1-1 1 0 0,0 0 0 0 0,0-1-1 0 0,-2-7 25 0 0,6 12 85 0 0,1 0 0 0 0,0 0 0 0 0,0 0 0 0 0,1 0 0 0 0,-1 0 0 0 0,1 0 0 0 0,0 0 0 0 0,0 0 0 0 0,1 1 0 0 0,-1-1 0 0 0,1 0 0 0 0,0 1 0 0 0,1-1 0 0 0,-1 1 0 0 0,1 0 0 0 0,0 0 0 0 0,0 0 0 0 0,0 0 0 0 0,0 0 0 0 0,1 1 0 0 0,-1-1 0 0 0,1 1 0 0 0,0 0 0 0 0,0 0 0 0 0,0 0 0 0 0,0 1 0 0 0,1-1 0 0 0,-1 1 0 0 0,1 0 0 0 0,1 0-85 0 0,150-45 1638 0 0,-78 34-1055 0 0,0 4-1 0 0,0 3 1 0 0,1 3 0 0 0,0 4-1 0 0,26 5-582 0 0,-7 21-185 0 0,-98-24 101 0 0,-1-1-1 0 0,1 1 1 0 0,-1 0-1 0 0,0-1 1 0 0,0 1 0 0 0,0-1-1 0 0,0 1 1 0 0,0-1-1 0 0,0 1 1 0 0,-1-1-1 0 0,1 0 1 0 0,-1 0 0 0 0,0 0-1 0 0,0 0 1 0 0,0 0-1 0 0,0 0 1 0 0,0 0-1 0 0,0 0 1 0 0,0-1 0 0 0,0 1-1 0 0,-1-1 1 0 0,1 0-1 0 0,-1 1 1 0 0,1-1-1 0 0,-1 0 1 0 0,1-1 0 0 0,-2 1 84 0 0,-5 5-411 0 0,0 0 0 0 0,0-1 0 0 0,-1 0 0 0 0,1 0 0 0 0,-1-1 0 0 0,0-1 0 0 0,0 1 0 0 0,-1-2 0 0 0,1 1 0 0 0,0-2 1 0 0,-1 1-1 0 0,0-1 0 0 0,1-1 0 0 0,-1 0 0 0 0,1-1 0 0 0,-1 0 0 0 0,1 0 0 0 0,-1-1 0 0 0,1 0 0 0 0,-1-1 0 0 0,1 0 1 0 0,0-1-1 0 0,1 0 0 0 0,-1 0 0 0 0,1-1 0 0 0,-1-1 0 0 0,1 0 0 0 0,1 0 0 0 0,-1 0 0 0 0,1-1 0 0 0,0 0 0 0 0,1-1 1 0 0,0 0-1 0 0,0 0 0 0 0,1 0 0 0 0,0-1 0 0 0,0 0 0 0 0,1 0 0 0 0,-1-3 411 0 0,-18-98-435 0 0,37 40 2924 0 0,-12 69-2381 0 0,-1 0-1 0 0,1 0 0 0 0,-1 0 1 0 0,1 1-1 0 0,0-1 0 0 0,-1 0 1 0 0,1 1-1 0 0,0-1 0 0 0,0 0 1 0 0,-1 1-1 0 0,1-1 0 0 0,0 1 1 0 0,0-1-1 0 0,0 1 0 0 0,0-1 1 0 0,0 1-1 0 0,0 0 0 0 0,0 0 1 0 0,-1-1-1 0 0,1 1 0 0 0,0 0 1 0 0,0 0-1 0 0,0 0 0 0 0,0 0 1 0 0,0 0-1 0 0,0 0 0 0 0,0 0 1 0 0,0 0-1 0 0,0 0 0 0 0,0 1 1 0 0,0-1-1 0 0,0 0 0 0 0,0 1 1 0 0,0-1-1 0 0,0 1 0 0 0,0-1 1 0 0,-1 1-1 0 0,1-1 0 0 0,0 1 0 0 0,0-1 1 0 0,-1 1-1 0 0,1 0 0 0 0,0-1 1 0 0,0 1-1 0 0,-1 0 0 0 0,1 0 1 0 0,-1-1-1 0 0,1 1 0 0 0,-1 0 1 0 0,1 0-1 0 0,-1 0 0 0 0,0 0 1 0 0,1 0-1 0 0,-1 0 0 0 0,0 0 1 0 0,0 0-1 0 0,0 0 0 0 0,1 0 1 0 0,-1 0-1 0 0,0 0 0 0 0,0 0 1 0 0,-1 0-108 0 0,22 65 3703 0 0,-37 119 558 0 0,-41-5-3969 0 0,38-125-950 0 0,13-40 1117 0 0,-3 4-4770 0 0,15-34-5297 0 0,46-81 1144 0 0,31 29 8391 0 0,-73 68 714 0 0,0 1 0 0 0,0 0 1 0 0,0 0-1 0 0,0 1 1 0 0,0 0-1 0 0,-1 1 0 0 0,0 0 1 0 0,0 0-1 0 0,0 1 1 0 0,0 0-1 0 0,0 0 1 0 0,-1 1-1 0 0,0 1 0 0 0,-1-1 1 0 0,1 1-1 0 0,-1 0 1 0 0,3 5-642 0 0,18 12 1940 0 0,167 99 6418 0 0,-174-113-7943 0 0,0-1 0 0 0,1-1 0 0 0,0-1 0 0 0,1-1 0 0 0,-1-1 0 0 0,1 0 0 0 0,0-2 0 0 0,21 0-415 0 0,-41-3-130 0 0,0-1-1 0 0,0 0 0 0 0,0 1 0 0 0,0-1 1 0 0,0 0-1 0 0,0-1 0 0 0,0 1 0 0 0,0 0 1 0 0,-1-1-1 0 0,1 1 0 0 0,0-1 0 0 0,-1 0 1 0 0,0 0-1 0 0,1 0 0 0 0,-1 0 0 0 0,0-1 1 0 0,0 1-1 0 0,0 0 0 0 0,0-1 0 0 0,-1 0 0 0 0,1 1 1 0 0,-1-1-1 0 0,1 0 0 0 0,-1 0 0 0 0,0 0 1 0 0,0 0-1 0 0,0 0 0 0 0,0 0 0 0 0,-1 0 1 0 0,1 0-1 0 0,-1 0 0 0 0,0 0 0 0 0,0 0 1 0 0,0 0-1 0 0,0 0 0 0 0,-1 0 0 0 0,1 0 1 0 0,-1 0-1 0 0,0 0 0 0 0,0 0 0 0 0,0 0 0 0 0,0 0 1 0 0,0 0-1 0 0,-1 0 0 0 0,1 1 0 0 0,-1-1 1 0 0,0 1-1 0 0,0-2 131 0 0,-82-200-10591 0 0,-20-65 2751 0 0,60 76 5939 0 0,18 65 4654 0 0,24 118-2312 0 0,-2 16 8263 0 0,-2 31-6624 0 0,-4 31-3663 0 0,-5 59-9028 0 0,16-125 9559 0 0,3 2 138 0 0</inkml:trace>
  <inkml:trace contextRef="#ctx0" brushRef="#br0" timeOffset="16942.06">1150 2200 548 0 0,'12'2'6209'0'0,"6"10"9090"0"0,-4-4-7794 0 0,0-2-9653 0 0,-6-6 901 0 0,1-1 0 0 0,0-1 0 0 0,-1 1 0 0 0,1-1 0 0 0,-1-1 0 0 0,0 1 0 0 0,0-2 0 0 0,0 1 0 0 0,0-1 0 0 0,0 0-1 0 0,-1-1 1 0 0,0 1 0 0 0,0-2 0 0 0,0 1 0 0 0,0-1 0 0 0,-1 0 0 0 0,0 0 0 0 0,1-2 1247 0 0,33-24-3666 0 0,-22 20 2618 0 0</inkml:trace>
  <inkml:trace contextRef="#ctx0" brushRef="#br0" timeOffset="17223.415">1683 2056 256 0 0,'2'-1'238'0'0,"-1"2"0"0"0,1-1-1 0 0,0 0 1 0 0,-1 0 0 0 0,1 0 0 0 0,0 1-1 0 0,-1-1 1 0 0,1 1 0 0 0,0-1 0 0 0,-1 1-1 0 0,1 0 1 0 0,-1-1 0 0 0,1 1 0 0 0,-1 0-1 0 0,0 0 1 0 0,1 0 0 0 0,-1 0 0 0 0,0 0-1 0 0,0 1 1 0 0,1-1 0 0 0,-1 0 0 0 0,0 1-1 0 0,0-1 1 0 0,0 0 0 0 0,-1 1 0 0 0,1-1-1 0 0,0 1 1 0 0,-1 0 0 0 0,1-1 0 0 0,0 1-1 0 0,-1-1 1 0 0,0 1 0 0 0,1 0 0 0 0,-1-1-1 0 0,0 1 1 0 0,0 0 0 0 0,0-1 0 0 0,0 1-1 0 0,0 0 1 0 0,-1 0 0 0 0,1-1 0 0 0,0 1-1 0 0,-1 0 1 0 0,1-1 0 0 0,-1 1 0 0 0,1-1-1 0 0,-1 1 1 0 0,0-1 0 0 0,0 1 0 0 0,0-1-1 0 0,0 1 1 0 0,0-1 0 0 0,0 0 0 0 0,0 0-1 0 0,0 1 1 0 0,-1-1 0 0 0,1 0 0 0 0,0 0-1 0 0,-1 0 1 0 0,1 0 0 0 0,0 0 0 0 0,-1-1-1 0 0,0 1 1 0 0,1 0 0 0 0,-1-1 0 0 0,1 1-1 0 0,-2-1-237 0 0,-108 125 5428 0 0,-69 48-4703 0 0,-38-22-2282 0 0,218-151 1682 0 0,58-33 1558 0 0,-2 2-1482 0 0,1 1 0 0 0,2 4 0 0 0,1 1 0 0 0,0 4 0 0 0,21-3-201 0 0,-43 12-609 0 0,-6 3-1054 0 0,-11 7-2794 0 0,-35 32-3945 0 0,-58 44 708 0 0,57-61 6957 0 0</inkml:trace>
  <inkml:trace contextRef="#ctx0" brushRef="#br0" timeOffset="17488.805">1426 2610 168 0 0,'-20'12'915'0'0,"18"-12"-446"0"0,1 1 0 0 0,-1 0 0 0 0,0 0 1 0 0,0 0-1 0 0,1 0 0 0 0,-1 0 0 0 0,1 1 0 0 0,-1-1 1 0 0,1 0-1 0 0,-1 1 0 0 0,1-1 0 0 0,0 1 1 0 0,-1 0-1 0 0,1-1 0 0 0,0 1 0 0 0,0 0 1 0 0,0 0-1 0 0,1-1 0 0 0,-1 1 0 0 0,0 0 1 0 0,1 0-1 0 0,-1 0 0 0 0,1 0 0 0 0,0 0 0 0 0,-1 0 1 0 0,1 0-1 0 0,0 0 0 0 0,0 0 0 0 0,0 0 1 0 0,1 0-1 0 0,-1 0 0 0 0,0 1-469 0 0,-6 152 7583 0 0,-20 76-4853 0 0,19-174-2437 0 0,0-24-259 0 0,0 11-2839 0 0,26-120-7369 0 0,10-77-122 0 0,-14 82 7625 0 0,-10 49 2003 0 0</inkml:trace>
  <inkml:trace contextRef="#ctx0" brushRef="#br0" timeOffset="18254.25">1411 2756 460 0 0,'3'-15'1967'0'0,"36"6"15698"0"0,-22 11-18423 0 0,71-6 3581 0 0,-8-31-5918 0 0,-127 13-2390 0 0,-2-17 1439 0 0,49 39 4113 0 0,0 0 35 0 0,0 0 43 0 0,0 0 46 0 0,0 0 44 0 0,11 33 2775 0 0,7 271 8775 0 0,-13-227-10420 0 0,-5-77-1412 0 0,0 0-63 0 0,0 0-82 0 0,0 0-113 0 0,0 0-129 0 0,0 0-137 0 0,-14-39-7141 0 0,-10-15 410 0 0,-15-23 2044 0 0,14 54 6540 0 0,7 14 2516 0 0,17 8-2630 0 0,1 1 80 0 0,0 0 52 0 0,0 0 32 0 0,0 0-3 0 0,0 0-30 0 0,0 0-53 0 0,0 0-76 0 0,0 0-103 0 0,0 0-114 0 0,17-8 2995 0 0,23 1-3800 0 0,-38 6-303 0 0,0 0 1 0 0,0 1 0 0 0,-1-1-1 0 0,1 1 1 0 0,0-1 0 0 0,0 1-1 0 0,0 0 1 0 0,-1 0-1 0 0,1 0 1 0 0,0 0 0 0 0,0 0-1 0 0,0 0 1 0 0,0 1 0 0 0,-1-1-1 0 0,1 0 1 0 0,0 1 0 0 0,0 0-1 0 0,-1-1 1 0 0,1 1-1 0 0,0 0 1 0 0,-1 0 0 0 0,1 0-1 0 0,-1 0 1 0 0,1 0 0 0 0,-1 0-1 0 0,1 0 1 0 0,-1 0-1 0 0,0 1 1 0 0,0-1 0 0 0,0 1-1 0 0,1-1 1 0 0,-1 1 0 0 0,0-1-1 0 0,-1 1 1 0 0,1-1 0 0 0,0 1-1 0 0,0 0 1 0 0,-1 0-1 0 0,1-1 1 0 0,-1 1 0 0 0,0 0-1 0 0,1 0 1 0 0,-1 0 0 0 0,0-1-1 0 0,0 1 1 0 0,0 0 0 0 0,0 0-1 0 0,0 0 1 0 0,-1 0-1 0 0,1-1 1 0 0,-1 1 0 0 0,1 0-1 0 0,-1 0 1 0 0,1-1 0 0 0,-1 1-1 0 0,0 0 1 0 0,0-1 0 0 0,0 1-1 0 0,0-1 1 0 0,0 1-1 0 0,0-1 155 0 0,-32 49-560 0 0,7-22 3467 0 0,20-32 878 0 0,14-24-3617 0 0,38-55-4663 0 0,-31 59 2199 0 0,1 1 0 0 0,1 1 0 0 0,1 0 0 0 0,1 1 1 0 0,1 1-1 0 0,1 1 0 0 0,4-2 2296 0 0,10 7 197 0 0,-12 45 4387 0 0,-27 55 3957 0 0,-20 27-285 0 0,20-96-8216 0 0,8-26-4158 0 0,21-112-8665 0 0,-3 11 7088 0 0,-16 82 4856 0 0</inkml:trace>
  <inkml:trace contextRef="#ctx0" brushRef="#br0" timeOffset="18488.598">1887 2368 20 0 0,'20'68'9968'0'0,"2"118"1439"0"0,-15 96-6115 0 0,-23 52-4120 0 0,12-112-7710 0 0,7-218-2593 0 0,4-18 4502 0 0,16-50 212 0 0,-17 35 3132 0 0,3-3 186 0 0</inkml:trace>
  <inkml:trace contextRef="#ctx0" brushRef="#br0" timeOffset="18972.829">2240 2492 236 0 0,'12'-15'947'0'0,"15"-22"2089"0"0,-13 15 1946 0 0,-44 75 5440 0 0,-4 3-6022 0 0,-72 131-3017 0 0,98-172-1332 0 0,9-15-35 0 0,-1 0 0 0 0,1 0 0 0 0,0 0 0 0 0,-1 0 1 0 0,1 0-1 0 0,-1 0 0 0 0,1 1 0 0 0,-1-1 0 0 0,1 0 0 0 0,-1 0 0 0 0,1 0 0 0 0,-1 1 1 0 0,1-1-1 0 0,-1 0 0 0 0,1 1 0 0 0,-1-1 0 0 0,1 0 0 0 0,-1 1 0 0 0,1-1 0 0 0,-1 1 1 0 0,0-1-1 0 0,1 1 0 0 0,-1-1 0 0 0,0 1 0 0 0,1-1 0 0 0,-1 1 0 0 0,0-1 0 0 0,0 1 1 0 0,0-1-1 0 0,1 1 0 0 0,-1-1 0 0 0,0 1 0 0 0,0 0-16 0 0,28-23-203 0 0,2 2 0 0 0,0 1 0 0 0,1 2-1 0 0,1 1 1 0 0,0 1 0 0 0,1 2 0 0 0,1 1 0 0 0,0 2 0 0 0,1 1 0 0 0,4 1 203 0 0,-38 7-49 0 0,0 1 1 0 0,0-1 0 0 0,0 1-1 0 0,0 0 1 0 0,0 0 0 0 0,-1 0-1 0 0,1 0 1 0 0,0 0 0 0 0,0 0 0 0 0,0 0-1 0 0,0 0 1 0 0,0 0 0 0 0,0 0-1 0 0,0 0 1 0 0,0 0 0 0 0,0 1 0 0 0,0-1-1 0 0,0 0 1 0 0,0 1 0 0 0,0-1-1 0 0,0 1 1 0 0,-1-1 0 0 0,1 1 0 0 0,0-1-1 0 0,0 1 1 0 0,-1 0 0 0 0,1-1-1 0 0,0 1 1 0 0,-1 0 0 0 0,1 0-1 0 0,0-1 1 0 0,-1 1 0 0 0,1 0 0 0 0,-1 0-1 0 0,0 0 1 0 0,1 0 0 0 0,-1 0-1 0 0,1-1 1 0 0,-1 1 0 0 0,0 0 0 0 0,0 0-1 0 0,0 0 1 0 0,0 0 0 0 0,0 0-1 0 0,0 0 1 0 0,0 0 0 0 0,0 0 0 0 0,0 0-1 0 0,0 0 1 0 0,0 0 0 0 0,0 0-1 0 0,-1 0 1 0 0,1 0 0 0 0,0 0-1 0 0,-1 0 1 0 0,1-1 0 0 0,-1 1 0 0 0,1 0-1 0 0,-1 0 1 0 0,1 0 0 0 0,-1-1-1 0 0,0 1 1 0 0,1 0 0 0 0,-1 0 48 0 0,-42 52-4931 0 0,38-49 4369 0 0,0 0 1 0 0,0-1-1 0 0,0 1 0 0 0,0-1 1 0 0,-1-1-1 0 0,0 1 1 0 0,1-1-1 0 0,-1 0 0 0 0,0 0 1 0 0,0-1-1 0 0,0 1 0 0 0,-1-2 1 0 0,1 1-1 0 0,0 0 0 0 0,0-1 1 0 0,0 0-1 0 0,-1-1 0 0 0,1 0 1 0 0,0 1-1 0 0,0-2 0 0 0,0 1 1 0 0,0-1-1 0 0,0 0 0 0 0,0 0 1 0 0,1-1-1 0 0,-1 1 0 0 0,-1-2 562 0 0,9 8 7535 0 0,25 58 2709 0 0,-21 37-5353 0 0,-23 49-2114 0 0,-2 25-1694 0 0,19-172-1075 0 0,-1 0 0 0 0,1 1 0 0 0,0-1 1 0 0,-1 0-1 0 0,1 1 0 0 0,0-1 0 0 0,0 0 0 0 0,-1 1 0 0 0,1-1 0 0 0,0 0 0 0 0,0 1 0 0 0,1-1 0 0 0,-1 0 0 0 0,0 1 1 0 0,0-1-1 0 0,1 0 0 0 0,-1 1 0 0 0,0-1 0 0 0,1 0 0 0 0,0 0 0 0 0,-1 0 0 0 0,1 1 0 0 0,0-1 0 0 0,-1 0 0 0 0,1 0 0 0 0,0 0 1 0 0,0 0-1 0 0,0 0 0 0 0,0 0 0 0 0,0 0 0 0 0,0-1 0 0 0,0 1 0 0 0,0 0 0 0 0,0 0 0 0 0,1-1 0 0 0,-1 1 0 0 0,0-1 1 0 0,0 1-1 0 0,1-1 0 0 0,-1 1 0 0 0,0-1 0 0 0,1 0 0 0 0,-1 0 0 0 0,0 0 0 0 0,1 0 0 0 0,-1 0 0 0 0,0 0 0 0 0,1 0 1 0 0,-1 0-1 0 0,0 0 0 0 0,1-1 0 0 0,-1 1 0 0 0,0 0 0 0 0,1-1-8 0 0,60-48-482 0 0,23-86-4101 0 0,3-92-9112 0 0,-86 221 13312 0 0,26-133-6803 0 0,-27 110 6301 0 0</inkml:trace>
  <inkml:trace contextRef="#ctx0" brushRef="#br0" timeOffset="19427.827">2580 2302 24 0 0,'-6'-32'1049'0'0,"3"-25"4111"0"0,31 59 3910 0 0,15 35-4028 0 0,8 60 262 0 0,-53 8-6719 0 0,1-104 1173 0 0,0 0 0 0 0,1 0 1 0 0,-1-1-1 0 0,0 1 1 0 0,1 0-1 0 0,-1-1 1 0 0,0 1-1 0 0,0-1 1 0 0,1 1-1 0 0,-1-1 1 0 0,0 1-1 0 0,0-1 1 0 0,0 1-1 0 0,0-1 1 0 0,0 0-1 0 0,0 1 0 0 0,0-1 1 0 0,0 0-1 0 0,0 0 1 0 0,1 0-1 0 0,-1 0 1 0 0,0 0-1 0 0,0 0 1 0 0,0 0-1 0 0,0 0 1 0 0,0 0-1 0 0,0-1 1 0 0,0 1-1 0 0,0 0 1 0 0,0 0-1 0 0,0-1 0 0 0,0 1 1 0 0,0-1-1 0 0,1 1 1 0 0,-1-1-1 0 0,0 1 1 0 0,0-1-1 0 0,1 0 1 0 0,-1 1-1 0 0,0-1 1 0 0,1 0-1 0 0,-1 1 1 0 0,0-1-1 0 0,1 0 1 0 0,-1 0-1 0 0,1 0 0 0 0,-1 1 1 0 0,1-1-1 0 0,0 0 1 0 0,-1 0-1 0 0,1 0 1 0 0,0 0-1 0 0,0 0 1 0 0,-1 0-1 0 0,1 0 1 0 0,0 0-1 0 0,0 0 242 0 0,-16-32-5171 0 0,22-34 3219 0 0,71 20 11327 0 0,28 50 2235 0 0,-47 19-9588 0 0,-57-21-2015 0 0,1 0-1 0 0,-1 0 1 0 0,1 0-1 0 0,-1 0 1 0 0,0 0-1 0 0,1 1 1 0 0,-1-1 0 0 0,0 1-1 0 0,0-1 1 0 0,0 1-1 0 0,0-1 1 0 0,0 1-1 0 0,-1 0 1 0 0,1-1-1 0 0,0 1 1 0 0,-1 0-1 0 0,1 0 1 0 0,-1-1-1 0 0,1 1 1 0 0,-1 0-1 0 0,0 0 1 0 0,0 0-1 0 0,0 0 1 0 0,0-1-1 0 0,0 1 1 0 0,0 0-1 0 0,-1 0 1 0 0,1 0-1 0 0,-1 0 1 0 0,1-1-1 0 0,-1 1 1 0 0,0 0-1 0 0,1-1 1 0 0,-1 1-1 0 0,0 0 1 0 0,0-1-1 0 0,0 1 1 0 0,0-1-1 0 0,0 1 1 0 0,-1-1-1 0 0,1 0 1 0 0,-2 2-7 0 0,-64 50-1112 0 0,-52-31 32 0 0,151-61 1849 0 0,52-9-1216 0 0,-26 21-5117 0 0,-54 25 6020 0 0,5-2-3994 0 0,1-16-10869 0 0,-10 11 13438 0 0</inkml:trace>
  <inkml:trace contextRef="#ctx0" brushRef="#br0" timeOffset="19693.392">2846 1940 432 0 0,'0'-16'-316'0'0,"-2"3"6909"0"0,0 36 4832 0 0,-13 208-3500 0 0,-43 116-7944 0 0,34-267-3947 0 0,21-73 3159 0 0,0-1-1 0 0,0 1 0 0 0,-1-1 1 0 0,1 0-1 0 0,-1 0 1 0 0,-1 0-1 0 0,1-1 0 0 0,-1 1 1 0 0,0-1-1 0 0,0 0 1 0 0,0-1-1 0 0,-1 1 0 0 0,0-1 1 0 0,0 0-1 0 0,0 0 1 0 0,0-1-1 0 0,-1 0 0 0 0,1 0 1 0 0,-1-1-1 0 0,0 1 1 0 0,0-1-1 0 0,0-1 0 0 0,0 1 1 0 0,0-1-1 0 0,0-1 808 0 0,-12 1-1172 0 0</inkml:trace>
  <inkml:trace contextRef="#ctx0" brushRef="#br0" timeOffset="19959.095">2289 2642 936 0 0,'14'5'11223'0'0,"51"-19"-3655"0"0,-65 14-7431 0 0,170-58 6503 0 0,83-52-4455 0 0,-172 73-2255 0 0,-63 32-3641 0 0,-23 15-5916 0 0,-18 8-527 0 0,7-10 9463 0 0,-17 3-2897 0 0,23-7 2768 0 0</inkml:trace>
  <inkml:trace contextRef="#ctx0" brushRef="#br0" timeOffset="20193.341">2725 2505 752 0 0,'-30'98'16740'0'0,"6"8"-10801"0"0,-37 45-3155 0 0,45-98-2989 0 0,45-73-1085 0 0,6-14 205 0 0,1 2 0 0 0,1 2 0 0 0,2 1 0 0 0,1 2 0 0 0,11-4 1085 0 0,-42 26 137 0 0,-1 0 0 0 0,1 1 0 0 0,0 0 0 0 0,1 0 0 0 0,-1 1 1 0 0,1 0-1 0 0,-1 1 0 0 0,1 0 0 0 0,0 0 0 0 0,0 1 0 0 0,0 1 0 0 0,0-1 0 0 0,0 2 0 0 0,0-1 0 0 0,0 1 0 0 0,-1 1 0 0 0,8 1-137 0 0,-16-2 86 0 0,0 0 1 0 0,0-1-1 0 0,0 1 0 0 0,0 0 0 0 0,0 0 0 0 0,0 0 0 0 0,0 0 1 0 0,0 0-1 0 0,0 0 0 0 0,0 0 0 0 0,-1 0 0 0 0,1 0 0 0 0,0 0 1 0 0,-1 1-1 0 0,1-1 0 0 0,-1 0 0 0 0,1 0 0 0 0,-1 1 0 0 0,0-1 1 0 0,1 0-1 0 0,-1 0 0 0 0,0 1 0 0 0,0-1 0 0 0,0 0 0 0 0,0 1 1 0 0,0-1-1 0 0,0 0 0 0 0,0 1 0 0 0,-1-1 0 0 0,1 0 1 0 0,0 1-1 0 0,-1-1 0 0 0,1 0 0 0 0,-1 0 0 0 0,1 1 0 0 0,-1-1 1 0 0,0 1-88 0 0,-48 69 625 0 0,-27-5-5464 0 0,73-63 4262 0 0,-1-1 0 0 0,1 0 0 0 0,0 0 0 0 0,-1 0 0 0 0,1-1 0 0 0,-1 1 0 0 0,1-1 0 0 0,-1 0 0 0 0,1 0 0 0 0,-1 0 0 0 0,0-1 0 0 0,0 1 0 0 0,0-1 0 0 0,1 0 0 0 0,-1 0 0 0 0,0 0 0 0 0,0-1 0 0 0,0 1 0 0 0,1-1 0 0 0,-1 0 0 0 0,0 0 0 0 0,1 0 0 0 0,-1 0 0 0 0,-2-2 578 0 0,-18-29-5419 0 0,23 21 4529 0 0</inkml:trace>
  <inkml:trace contextRef="#ctx0" brushRef="#br0" timeOffset="20365.26">2808 2743 188 0 0,'0'5'4788'0'0,"-1"30"2496"0"0,-28 62 1102 0 0,1-34-5921 0 0,-1-14-3619 0 0,-5-4-3860 0 0,37-54-6592 0 0,23-43 7165 0 0,-17 37 3569 0 0</inkml:trace>
  <inkml:trace contextRef="#ctx0" brushRef="#br0" timeOffset="20521.349">2905 2854 720 0 0,'214'83'20005'0'0,"-140"-58"-15028"0"0,50 13-1804 0 0,-108-37-5821 0 0,-3-22-21309 0 0,-13 6 23784 0 0,0 4-1064 0 0</inkml:trace>
  <inkml:trace contextRef="#ctx0" brushRef="#br0" timeOffset="20693.127">3365 2374 1032 0 0,'6'-5'920'0'0,"-1"0"1"0"0,1 0-1 0 0,0 1 0 0 0,0 0 1 0 0,0 0-1 0 0,1 0 0 0 0,-1 1 1 0 0,1 0-1 0 0,0 0 0 0 0,0 1 1 0 0,0-1-1 0 0,0 2 0 0 0,0-1 0 0 0,1 1 1 0 0,-1 0-1 0 0,1 0 0 0 0,-1 1 1 0 0,0 0-1 0 0,1 1 0 0 0,-1-1 1 0 0,0 1-1 0 0,1 1 0 0 0,2 0-920 0 0,23-1 650 0 0,-20 0-1853 0 0,9 1 2147 0 0,-7-2-3568 0 0,-5-1-4011 0 0,-4-2-5834 0 0,-10 7 11615 0 0</inkml:trace>
  <inkml:trace contextRef="#ctx0" brushRef="#br0" timeOffset="21163.273">3520 2492 608 0 0,'-39'240'16738'0'0,"15"-78"-7925"0"0,-14-6-7132 0 0,66-232-9961 0 0,15-24 3348 0 0,75-92 4846 0 0,-118 192 196 0 0,1-1 1 0 0,-1 1-1 0 0,1-1 1 0 0,-1 1-1 0 0,1-1 1 0 0,-1 1-1 0 0,1 0 0 0 0,0-1 1 0 0,-1 1-1 0 0,1 0 1 0 0,-1 0-1 0 0,1-1 1 0 0,0 1-1 0 0,-1 0 1 0 0,1 0-1 0 0,0 0 0 0 0,0 0 1 0 0,-1 0-1 0 0,1 0 1 0 0,0 0-1 0 0,-1 0 1 0 0,1 0-1 0 0,0 0 0 0 0,-1 0 1 0 0,1 0-1 0 0,0 1 1 0 0,-1-1-1 0 0,1 0 1 0 0,0 0-1 0 0,-1 1 1 0 0,1-1-1 0 0,-1 0 0 0 0,1 1 1 0 0,-1-1-1 0 0,1 1 1 0 0,-1-1-1 0 0,1 1 1 0 0,-1-1-1 0 0,1 1 0 0 0,-1-1 1 0 0,1 1-1 0 0,-1-1 1 0 0,0 1-1 0 0,1 0 1 0 0,-1-1-1 0 0,0 1 0 0 0,0 0 1 0 0,1-1-1 0 0,-1 1 1 0 0,0-1-1 0 0,0 1 1 0 0,0 0-1 0 0,0 0 1 0 0,0-1-1 0 0,0 1 0 0 0,0 0 1 0 0,0-1-1 0 0,0 1 1 0 0,0 0-1 0 0,0-1 1 0 0,0 1-1 0 0,-1 0 0 0 0,1-1 1 0 0,0 1-1 0 0,0 0 1 0 0,-1 0-111 0 0,5 54 2629 0 0,-19 232 380 0 0,13-248-2920 0 0,0 16 40 0 0,3-45-244 0 0,3-24-229 0 0,1-15 171 0 0,2 0-1 0 0,1 0 0 0 0,1 1 0 0 0,2 0 1 0 0,0 1-1 0 0,2 1 0 0 0,1-1 1 0 0,1 2-1 0 0,1 0 0 0 0,20-22 174 0 0,-29 40 69 0 0,0 1 1 0 0,1 1-1 0 0,0-1 1 0 0,0 1-1 0 0,0 0 1 0 0,1 1-1 0 0,-1 0 1 0 0,1 0-1 0 0,0 1 1 0 0,1 0-1 0 0,-1 1 1 0 0,0 0-1 0 0,1 0 1 0 0,-1 1-1 0 0,1 0 1 0 0,-1 1-1 0 0,1 0 1 0 0,0 0-1 0 0,-1 1 1 0 0,1 0-1 0 0,-1 1 1 0 0,0 0-1 0 0,1 1 1 0 0,-1 0-1 0 0,0 0 1 0 0,0 1-1 0 0,-1 0 1 0 0,1 0-1 0 0,-1 1 1 0 0,0 0-1 0 0,0 1 1 0 0,0 0-1 0 0,-1 0 1 0 0,0 0-1 0 0,0 1 1 0 0,1 2-70 0 0,-6-1 30 0 0,-1 0 0 0 0,0 0 1 0 0,0 0-1 0 0,0-1 0 0 0,-1 1 1 0 0,0 0-1 0 0,-1 0 0 0 0,0 0 0 0 0,0 0 1 0 0,0 0-1 0 0,-1 0 0 0 0,0 0 1 0 0,-1-1-1 0 0,0 1 0 0 0,0-1 1 0 0,-1 0-1 0 0,0 0 0 0 0,0 0 1 0 0,0 0-1 0 0,-1-1 0 0 0,0 0 1 0 0,0 0-1 0 0,-1 0 0 0 0,0 0 1 0 0,0-1-1 0 0,0 0 0 0 0,0 0 1 0 0,-1-1-1 0 0,0 0 0 0 0,0 0 1 0 0,0 0-1 0 0,0-1 0 0 0,-2 0-30 0 0,4-1-2 0 0,0 0 0 0 0,0 0 0 0 0,0 0 1 0 0,-1-1-1 0 0,1 1 0 0 0,-1-2 0 0 0,1 1 0 0 0,-1 0 0 0 0,1-1 0 0 0,-1 0 0 0 0,1 0 0 0 0,-1-1 0 0 0,1 0 0 0 0,-1 0 0 0 0,1 0 0 0 0,0 0 0 0 0,-1-1 0 0 0,1 0 0 0 0,0 0 0 0 0,0 0 0 0 0,0-1 0 0 0,0 0 0 0 0,1 0 0 0 0,-1 0 0 0 0,1 0 1 0 0,0-1-1 0 0,-1 0 0 0 0,1-1 2 0 0,3 1-267 0 0,1-1 1 0 0,1 1-1 0 0,-1-1 1 0 0,1 1 0 0 0,0 0-1 0 0,0-1 1 0 0,0 1 0 0 0,0-1-1 0 0,1 1 1 0 0,0 0-1 0 0,-1 0 1 0 0,2 0 0 0 0,-1 0-1 0 0,0 0 1 0 0,1 1-1 0 0,0-1 1 0 0,0 1 0 0 0,0-1-1 0 0,0 1 1 0 0,0 0-1 0 0,1 0 1 0 0,-1 1 0 0 0,2-2 266 0 0,-4 4-173 0 0,127-89-11684 0 0,16 23 3760 0 0,-103 50 6716 0 0,-2-1 253 0 0</inkml:trace>
  <inkml:trace contextRef="#ctx0" brushRef="#br0" timeOffset="21588.555">5057 2221 728 0 0,'40'-111'9126'0'0,"12"-96"3871"0"0,-51 203-12939 0 0,0 1-1 0 0,0-1 1 0 0,0 1-1 0 0,-1-1 0 0 0,1 1 1 0 0,-1-1-1 0 0,0 1 0 0 0,0-1 1 0 0,0 0-1 0 0,-1 1 0 0 0,1-1 1 0 0,-1 1-1 0 0,0-1 1 0 0,0 1-1 0 0,0-1 0 0 0,0 1 1 0 0,0-1-1 0 0,-1 1 0 0 0,0 0 1 0 0,1 0-1 0 0,-1 0 0 0 0,0 0 1 0 0,-1 0-1 0 0,1 0 1 0 0,-1 1-1 0 0,1-1 0 0 0,-1 1 1 0 0,0-1-1 0 0,1 1 0 0 0,-1 0 1 0 0,-1 0-1 0 0,1 0 0 0 0,0 1 1 0 0,0-1-1 0 0,-1 1 1 0 0,1 0-1 0 0,0 0 0 0 0,-1 0 1 0 0,1 0-1 0 0,-1 0 0 0 0,0 1 1 0 0,1 0-1 0 0,-1 0 1 0 0,1 0-1 0 0,-1 0 0 0 0,0 0 1 0 0,1 1-1 0 0,-1-1 0 0 0,1 1 1 0 0,-1 0-1 0 0,-1 1-57 0 0,-3 5 10 0 0,1 1-1 0 0,0 0 1 0 0,0 0-1 0 0,0 1 1 0 0,1 0-1 0 0,1 0 1 0 0,0 0-1 0 0,0 1 1 0 0,1 0-1 0 0,0 0 1 0 0,0 0-1 0 0,1 0 1 0 0,1 1-1 0 0,-1-1 1 0 0,2 1 0 0 0,-1-1-1 0 0,2 1 1 0 0,-1 0-1 0 0,2 0-9 0 0,-8 38 16 0 0,-28 395 25 0 0,27-247-25 0 0,-2-15 3 0 0,-53 567 79 0 0,34-637-1473 0 0,0-153-6236 0 0,-1-135-5028 0 0,21 104 9730 0 0,4 37 1851 0 0</inkml:trace>
  <inkml:trace contextRef="#ctx0" brushRef="#br0" timeOffset="21822.875">4713 2917 200 0 0,'19'-38'5096'0'0,"47"-16"12680"0"0,-10 35-14591 0 0,24-6-3328 0 0,0-2-3307 0 0,153-69-14717 0 0,-180 76 15003 0 0,-29 9 1979 0 0</inkml:trace>
  <inkml:trace contextRef="#ctx0" brushRef="#br0" timeOffset="22903.223">5111 2799 280 0 0,'1'7'2916'0'0,"5"15"11781"0"0,-4-18-11439 0 0,67 25 2487 0 0,6-46-3936 0 0,60-73-2615 0 0,-123 81 846 0 0,-4 2-149 0 0,-6 7 60 0 0,0 0 1 0 0,-1-1-1 0 0,1 1 1 0 0,-1-1-1 0 0,0 0 0 0 0,1 1 1 0 0,-1-1-1 0 0,0 0 1 0 0,1 0-1 0 0,-1 0 1 0 0,0 0-1 0 0,0 0 1 0 0,0 0-1 0 0,0 0 1 0 0,0 0-1 0 0,0-1 1 0 0,0 1-1 0 0,0 0 1 0 0,0-1-1 0 0,0 1 0 0 0,-1 0 1 0 0,1-1-1 0 0,-1 1 1 0 0,1-1-1 0 0,-1 1 1 0 0,1-1-1 0 0,-1 1 1 0 0,0-1-1 0 0,0 1 1 0 0,0-1-1 0 0,0 0 1 0 0,0 1-1 0 0,0-1 1 0 0,0 1-1 0 0,0-1 1 0 0,-1 1-1 0 0,1-1 0 0 0,0 1 1 0 0,-1-1-1 0 0,0 0 49 0 0,-3-3 23 0 0,-1 0 1 0 0,1 0-1 0 0,-1 0 0 0 0,0 1 0 0 0,0-1 0 0 0,-1 1 0 0 0,0 1 0 0 0,1-1 0 0 0,-1 1 0 0 0,0 0 0 0 0,-1 0 0 0 0,1 0 0 0 0,0 1 0 0 0,-1 0 0 0 0,1 1 0 0 0,-1-1 0 0 0,0 1 1 0 0,0 0-1 0 0,1 1 0 0 0,-1 0 0 0 0,0 0 0 0 0,0 0 0 0 0,1 1 0 0 0,-1 0 0 0 0,0 0 0 0 0,1 1 0 0 0,-1 0 0 0 0,1 0 0 0 0,-1 0 0 0 0,1 1 0 0 0,0 0 0 0 0,0 0 1 0 0,0 1-1 0 0,0 0 0 0 0,1 0 0 0 0,0 0 0 0 0,-1 0 0 0 0,2 1 0 0 0,-1 0 0 0 0,0 0 0 0 0,1 0 0 0 0,-2 3-23 0 0,0 4 51 0 0,0 1 1 0 0,0-1-1 0 0,2 1 0 0 0,-1 0 0 0 0,2 0 0 0 0,0 1 1 0 0,0-1-1 0 0,1 1 0 0 0,1 0 0 0 0,0-1 1 0 0,1 1-1 0 0,1 13-51 0 0,43 84-946 0 0,-41-109 782 0 0,-1 0 0 0 0,1 0 0 0 0,0 0 0 0 0,0 0 0 0 0,0 0 0 0 0,1-1 0 0 0,-1 0-1 0 0,0 1 1 0 0,1-1 0 0 0,-1 0 0 0 0,0-1 0 0 0,1 1 0 0 0,-1-1 0 0 0,1 1 0 0 0,-1-1 0 0 0,1 0 0 0 0,-1-1 0 0 0,1 1 0 0 0,-1 0 0 0 0,1-1 0 0 0,-1 0 0 0 0,1 0 0 0 0,-1 0 164 0 0,27-10-1713 0 0,-1-2-1 0 0,-1 0 1 0 0,0-2 0 0 0,-1-2 0 0 0,0 0-1 0 0,-1-1 1 0 0,-2-2 0 0 0,1-2 1713 0 0,25-16-1898 0 0,31-27 678 0 0,-30 20 3714 0 0,-52 44-2211 0 0,1-1 0 0 0,-1 1 0 0 0,0-1-1 0 0,0 1 1 0 0,0 0 0 0 0,0 0 0 0 0,-1-1-1 0 0,1 1 1 0 0,0 0 0 0 0,0 0 0 0 0,-1 0-1 0 0,1 0 1 0 0,-1 0 0 0 0,1 1 0 0 0,-1-1-1 0 0,1 0 1 0 0,-1 1 0 0 0,1-1 0 0 0,-1 1-1 0 0,0-1 1 0 0,1 1 0 0 0,-1 0 0 0 0,1-1-1 0 0,-1 1 1 0 0,0 0 0 0 0,1 0 0 0 0,-1 1-1 0 0,0-1 1 0 0,1 0 0 0 0,-1 0 0 0 0,0 1-1 0 0,1-1 1 0 0,-1 1 0 0 0,1-1-1 0 0,-1 1 1 0 0,1 0 0 0 0,-1 0 0 0 0,1 0-1 0 0,-2 0-282 0 0,-100 46 5068 0 0,95-40-4952 0 0,0 0 0 0 0,0 0-1 0 0,0 1 1 0 0,1 0-1 0 0,1 0 1 0 0,-1 1 0 0 0,1 0-1 0 0,0 0 1 0 0,1 0 0 0 0,0 1-1 0 0,1-1 1 0 0,0 1-1 0 0,0 0 1 0 0,-1 10-116 0 0,-1 4 162 0 0,3-17-123 0 0,0 0 1 0 0,1 0-1 0 0,0 1 0 0 0,0 0 0 0 0,1-1 0 0 0,0 1 0 0 0,0-1 1 0 0,1 1-1 0 0,0 0 0 0 0,1 0 0 0 0,-1-1 0 0 0,1 1 0 0 0,1-1 0 0 0,-1 1 1 0 0,1-1-1 0 0,2 5-39 0 0,0-10-35 0 0,0 0 1 0 0,0 0-1 0 0,-1 0 0 0 0,1-1 1 0 0,0 0-1 0 0,0 0 0 0 0,1 0 1 0 0,-1 0-1 0 0,0 0 1 0 0,0-1-1 0 0,0 0 0 0 0,1 0 1 0 0,-1 0-1 0 0,0 0 0 0 0,0-1 1 0 0,0 1-1 0 0,1-1 1 0 0,-1 0-1 0 0,0-1 0 0 0,0 1 1 0 0,0-1-1 0 0,-1 1 0 0 0,1-1 1 0 0,0 0-1 0 0,-1-1 1 0 0,1 1-1 0 0,-1 0 0 0 0,1-1 1 0 0,-1 0-1 0 0,0 0 1 0 0,0 0-1 0 0,-1 0 0 0 0,1-1 1 0 0,1-1 34 0 0,-1 2-51 0 0,132-165-2418 0 0,-100 115 1831 0 0,-2-11 1688 0 0,-29 73 1844 0 0,11 37-1642 0 0,21 117-379 0 0,-23-146-2998 0 0,8-31-5427 0 0,8-45-5386 0 0,-25 50 11682 0 0,5-15-1651 0 0,-8 11 1757 0 0</inkml:trace>
  <inkml:trace contextRef="#ctx0" brushRef="#br0" timeOffset="23137.549">6114 2771 368 0 0,'76'-1'14492'0'0,"1"-3"-5802"0"0,0-3-5269 0 0,-2-3-4834 0 0,-73 9 663 0 0,0-1 0 0 0,0 1 0 0 0,0-1 0 0 0,0 1 0 0 0,0-1 0 0 0,0 0 0 0 0,-1 0 0 0 0,1 0 0 0 0,0 0 0 0 0,-1 0 0 0 0,0 0 0 0 0,1 0 0 0 0,-1 0 0 0 0,0-1 0 0 0,0 1 0 0 0,-1 0 0 0 0,1-1 0 0 0,0 1 0 0 0,-1-1 0 0 0,1 1 0 0 0,-1-1 0 0 0,0 1 0 0 0,0-1 0 0 0,0 1 0 0 0,0-1 0 0 0,0 1-1 0 0,0-1 1 0 0,-1 0 750 0 0,4-21-3051 0 0,1 11 2021 0 0</inkml:trace>
  <inkml:trace contextRef="#ctx0" brushRef="#br0" timeOffset="23715.531">6444 2376 612 0 0,'-48'34'15018'0'0,"15"73"-8566"0"0,26-75-5021 0 0,-46 330 4505 0 0,39-147-3504 0 0,13-211-2415 0 0,1-1 0 0 0,-1 0-1 0 0,1 0 1 0 0,0 0 0 0 0,0 0 0 0 0,0 1 0 0 0,0-1-1 0 0,1 0 1 0 0,-1 0 0 0 0,1 0 0 0 0,0 0 0 0 0,0 1-1 0 0,0-1 1 0 0,0 0 0 0 0,0-1 0 0 0,1 1 0 0 0,-1 0-1 0 0,1 0 1 0 0,0-1 0 0 0,0 1 0 0 0,0-1 0 0 0,0 1-1 0 0,0-1 1 0 0,2 1-17 0 0,69-90-3078 0 0,86-154-12360 0 0,-87 154 8317 0 0,-68 82 7155 0 0,0 0 5150 0 0,-1 10 13244 0 0,-1 2-16095 0 0,0 4-6492 0 0,-5 134 4889 0 0,-8 60-770 0 0,12-205 16 0 0,-1-1 1 0 0,0 1 0 0 0,1-1-1 0 0,-1 1 1 0 0,0-1 0 0 0,1 1-1 0 0,-1-1 1 0 0,0 1 0 0 0,1-1-1 0 0,-1 1 1 0 0,1 0 0 0 0,-1-1-1 0 0,1 1 1 0 0,-1 0 0 0 0,1-1 0 0 0,-1 1-1 0 0,1 0 1 0 0,-1 0 0 0 0,1-1-1 0 0,0 1 1 0 0,-1 0 0 0 0,1 0-1 0 0,-1 0 1 0 0,1 0 0 0 0,0 0-1 0 0,-1 0 1 0 0,1 0 0 0 0,-1 0-1 0 0,1 0 1 0 0,0 0 0 0 0,-1 0-1 0 0,1 0 1 0 0,-1 1 0 0 0,1-1-1 0 0,-1 0 1 0 0,1 0 0 0 0,0 0-1 0 0,-1 1 1 0 0,1-1 0 0 0,-1 0-1 0 0,1 1 1 0 0,-1-1 0 0 0,0 1 0 0 0,1-1-1 0 0,-1 0 1 0 0,1 1 0 0 0,-1-1-1 0 0,0 1 1 0 0,1-1 0 0 0,-1 1-1 0 0,0-1 1 0 0,1 1 0 0 0,-1-1-1 0 0,0 1 1 0 0,0 0 0 0 0,0-1-1 0 0,0 1 1 0 0,1-1 0 0 0,-1 1-1 0 0,0 0 1 0 0,0-1 0 0 0,0 1-1 0 0,0-1 1 0 0,0 1 23 0 0,32-43-1308 0 0,145-265-3300 0 0,-131 240 7530 0 0,-44 67-2832 0 0,-1 0 0 0 0,0 0 1 0 0,1 0-1 0 0,-1 0 1 0 0,0 0-1 0 0,0 0 0 0 0,1 1 1 0 0,-1-1-1 0 0,0 0 1 0 0,0 1-1 0 0,1-1 1 0 0,-1 1-1 0 0,0 0 0 0 0,0-1 1 0 0,0 1-1 0 0,0 0 1 0 0,0 0-1 0 0,0-1 0 0 0,0 1 1 0 0,0 0-1 0 0,0 0 1 0 0,0 0-1 0 0,-1 0 0 0 0,1 0 1 0 0,0 1-1 0 0,-1-1 1 0 0,1 0-1 0 0,-1 0 0 0 0,1 0 1 0 0,-1 0-1 0 0,1 1 1 0 0,-1-1-1 0 0,0 0 1 0 0,0 1-1 0 0,1-1 0 0 0,-1 0 1 0 0,0 0-1 0 0,0 1 1 0 0,0-1-1 0 0,-1 0 0 0 0,1 1 1 0 0,0-1-1 0 0,0 0 1 0 0,-1 0-1 0 0,1 1 0 0 0,-1-1 1 0 0,0 1-91 0 0,2-1 56 0 0,3 250-1480 0 0,0-236-9918 0 0,6-23 4503 0 0,15-35 882 0 0,-16 27 3921 0 0,1-1 915 0 0</inkml:trace>
  <inkml:trace contextRef="#ctx0" brushRef="#br0" timeOffset="24027.966">7244 2769 136 0 0,'36'-16'6017'0'0,"29"-8"13407"0"0,-41 27-15306 0 0,-18 4-4143 0 0,0 1 0 0 0,0 0 0 0 0,-1 0 0 0 0,0 0 0 0 0,-1 0 0 0 0,0 1 0 0 0,0-1 0 0 0,-1 1 0 0 0,0 0 0 0 0,0 0 1 0 0,-1 1-1 0 0,-1-1 0 0 0,1 0 0 0 0,-1 1 0 0 0,-1-1 0 0 0,0 1 0 0 0,0-1 0 0 0,-1 1 0 0 0,0-1 0 0 0,-1 0 0 0 0,0 1 0 0 0,0-1 0 0 0,-4 8 25 0 0,6-12-32 0 0,-25 89-824 0 0,48-187 1534 0 0,74-66-633 0 0,-57 110-3568 0 0,4 6-4816 0 0,9 8-6928 0 0,-44 33 14056 0 0</inkml:trace>
  <inkml:trace contextRef="#ctx0" brushRef="#br0" timeOffset="24685.931">7632 2719 448 0 0,'-1'10'2024'0'0,"22"22"13842"0"0,76-18-6836 0 0,42-66-7600 0 0,-137 51-1500 0 0,0-1 0 0 0,0 1 0 0 0,0 0 0 0 0,0-1-1 0 0,0 0 1 0 0,0 1 0 0 0,0-1 0 0 0,-1 0 0 0 0,1 0 0 0 0,-1 0 0 0 0,1 0 0 0 0,-1 0 0 0 0,0 0 0 0 0,0 0-1 0 0,0-1 1 0 0,0 1 0 0 0,0 0 0 0 0,0-1 0 0 0,-1 1 0 0 0,1-1 0 0 0,-1 1 0 0 0,1 0 0 0 0,-1-1 0 0 0,0 1-1 0 0,0-1 1 0 0,0 1 0 0 0,-1-1 0 0 0,1 1 0 0 0,0-1 0 0 0,-1 1 0 0 0,0 0 0 0 0,1-1 0 0 0,-1 1 0 0 0,0 0-1 0 0,-1-2 71 0 0,-128-101-832 0 0,128 104 847 0 0,0 1 0 0 0,0-1-1 0 0,0 0 1 0 0,0 1 0 0 0,0-1-1 0 0,0 1 1 0 0,0-1 0 0 0,0 1-1 0 0,0 0 1 0 0,0 0-1 0 0,0 0 1 0 0,0 0 0 0 0,0 0-1 0 0,0 1 1 0 0,0-1 0 0 0,0 1-1 0 0,0-1 1 0 0,0 1 0 0 0,0 0-1 0 0,0-1 1 0 0,0 1 0 0 0,1 0-1 0 0,-1 0 1 0 0,0 1 0 0 0,0-1-1 0 0,1 0 1 0 0,-1 0 0 0 0,1 1-1 0 0,-1-1 1 0 0,1 1-1 0 0,0 0 1 0 0,0-1 0 0 0,-1 1-1 0 0,1 0 1 0 0,0 0 0 0 0,0-1-1 0 0,1 1 1 0 0,-2 2-15 0 0,-33 76 14 0 0,22-30 304 0 0,1 2 0 0 0,3 0 1 0 0,2 0-1 0 0,2 0 0 0 0,3 23-318 0 0,1-74 13 0 0,1 0 0 0 0,-1 0 0 0 0,1 1 0 0 0,0-1 0 0 0,0 0-1 0 0,0 1 1 0 0,0-1 0 0 0,-1 0 0 0 0,2 1 0 0 0,-1-1 0 0 0,0 0 0 0 0,0 1 0 0 0,0-1 0 0 0,1 0 0 0 0,-1 1 0 0 0,0-1 0 0 0,1 0 0 0 0,0 0 0 0 0,-1 1-1 0 0,1-1 1 0 0,0 0 0 0 0,-1 0 0 0 0,1 0 0 0 0,0 0 0 0 0,0 0 0 0 0,0 0 0 0 0,0 0 0 0 0,0 0 0 0 0,0 0 0 0 0,0 0 0 0 0,0-1 0 0 0,0 1 0 0 0,0 0-1 0 0,1-1 1 0 0,-1 1 0 0 0,0-1 0 0 0,0 1 0 0 0,1-1 0 0 0,-1 0 0 0 0,0 1 0 0 0,1-1 0 0 0,-1 0 0 0 0,0 0 0 0 0,1 0 0 0 0,-1 0 0 0 0,0 0 0 0 0,1 0-1 0 0,-1-1 1 0 0,0 1 0 0 0,1 0 0 0 0,-1-1 0 0 0,0 1 0 0 0,1 0 0 0 0,-1-1-13 0 0,64-43-119 0 0,167-250-5142 0 0,-232 293 5262 0 0,0 0 0 0 0,0-1 0 0 0,0 1-1 0 0,0 0 1 0 0,0 0 0 0 0,0 0 0 0 0,0-1 0 0 0,0 1 0 0 0,1 0-1 0 0,-1 0 1 0 0,1 0 0 0 0,-1 0 0 0 0,0 0 0 0 0,1 0 0 0 0,0 0-1 0 0,-1 0 1 0 0,1 0 0 0 0,0 0 0 0 0,-1 0 0 0 0,1 0 0 0 0,0 0-1 0 0,0 0 1 0 0,0 0 0 0 0,0 1 0 0 0,0-1 0 0 0,0 0 0 0 0,0 1 0 0 0,0-1-1 0 0,0 1 1 0 0,0-1 0 0 0,0 1 0 0 0,0-1 0 0 0,1 1 0 0 0,-1 0-1 0 0,0-1 1 0 0,0 1 0 0 0,0 0 0 0 0,0 0 0 0 0,1 0 0 0 0,-1 0-1 0 0,0 0 1 0 0,0 0 0 0 0,0 1 0 0 0,1-1 0 0 0,-1 0 0 0 0,0 0-1 0 0,0 1 1 0 0,0-1 0 0 0,0 1 0 0 0,0-1 0 0 0,0 1 0 0 0,0 0-1 0 0,0-1 1 0 0,0 1 0 0 0,0 0 0 0 0,0 0 0 0 0,0-1 0 0 0,0 1-1 0 0,0 0 1 0 0,-1 0 0 0 0,1 0 0 0 0,0 0 0 0 0,-1 0 0 0 0,1 0-1 0 0,-1 0 1 0 0,1 0 0 0 0,-1 1-1 0 0,45 179 3838 0 0,-39-168-3790 0 0,0-1 1 0 0,2 1-1 0 0,-1-1 1 0 0,1-1 0 0 0,1 1-1 0 0,0-1 1 0 0,1-1-1 0 0,0 0 1 0 0,0 0-1 0 0,1-1 1 0 0,1 0-1 0 0,-1-1 1 0 0,1 0 0 0 0,1-1-1 0 0,-1-1 1 0 0,1 0-1 0 0,9 3-48 0 0,-20-8-11 0 0,-3-1 22 0 0,0 1-1 0 0,1-1 0 0 0,-1 1 0 0 0,0-1 1 0 0,0 1-1 0 0,0-1 0 0 0,0 1 0 0 0,0-1 1 0 0,1 1-1 0 0,-1 0 0 0 0,0-1 0 0 0,1 1 1 0 0,-1 0-1 0 0,0 0 0 0 0,1 0 0 0 0,-1-1 1 0 0,1 1-1 0 0,-1 0 0 0 0,1 0 0 0 0,-1 0 1 0 0,1 0-1 0 0,0 0 0 0 0,0 0 0 0 0,-1 0 1 0 0,1 0-1 0 0,0 0 0 0 0,0 0 0 0 0,0 0 1 0 0,0 0-1 0 0,0 0 0 0 0,0 0 0 0 0,0 0 1 0 0,0 0-1 0 0,1 0 0 0 0,-1 0 0 0 0,0 0 1 0 0,1 0-1 0 0,-1 0 0 0 0,0 0 0 0 0,1 0 1 0 0,-1-1-1 0 0,1 1 0 0 0,0 0 0 0 0,-1 0 1 0 0,1 0-1 0 0,0-1 0 0 0,-1 1 1 0 0,1 0-1 0 0,0-1 0 0 0,0 1 0 0 0,-1 0 1 0 0,1-1-1 0 0,0 1 0 0 0,0-1 0 0 0,0 1 1 0 0,0-1-1 0 0,0 0 0 0 0,0 1 0 0 0,0-1 1 0 0,0 0-1 0 0,0 0 0 0 0,0 0 0 0 0,0 0 1 0 0,0 0-1 0 0,0 0 0 0 0,0 0 0 0 0,0 0-10 0 0,-146 64 563 0 0,44-71-7873 0 0,100 7 6925 0 0,-1-1 0 0 0,1 0 0 0 0,-1 0 0 0 0,1 0 0 0 0,-1 0 1 0 0,1 0-1 0 0,0-1 0 0 0,-1 1 0 0 0,1 0 0 0 0,0-1 0 0 0,0 1 0 0 0,0 0 0 0 0,0-1 0 0 0,0 1 0 0 0,0-1 0 0 0,1 0 0 0 0,-1 1 1 0 0,0-1-1 0 0,1 0 0 0 0,-1 1 0 0 0,1-1 0 0 0,0 0 0 0 0,-1 0 0 0 0,1 1 0 0 0,0-1 0 0 0,0 0 0 0 0,0 0 0 0 0,0 0 0 0 0,1 1 1 0 0,-1-1-1 0 0,0 0 0 0 0,1 0 0 0 0,-1 1 0 0 0,1-1 0 0 0,0 0 0 0 0,-1 1 0 0 0,2-1 385 0 0,32-32-5761 0 0,-16 27 4504 0 0</inkml:trace>
  <inkml:trace contextRef="#ctx0" brushRef="#br0" timeOffset="24951.493">8553 3101 1304 0 0,'9'7'2642'0'0,"11"13"1423"0"0,-17-12 2030 0 0,-1 2 4986 0 0,-11-4-8541 0 0,-26 6-9373 0 0,-96 12-12359 0 0,117-22 17818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7:36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0 980 0 0,'20'26'5425'0'0,"-7"-9"287"0"0,-3-8 4165 0 0,-10-8-7736 0 0,0-1-371 0 0,0 0-555 0 0,0 0-499 0 0,0 0-414 0 0,0 0-303 0 0,0 0-239 0 0,0 0-247 0 0,0 0-273 0 0,0 0-312 0 0,0 0-338 0 0,0 0-291 0 0,0 0-236 0 0,0 0-133 0 0,0 0-65 0 0,0 0-23 0 0,0 0 6 0 0,0 0 35 0 0,0 0 56 0 0,0 6-3333 0 0,0-6 3987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7:36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 0 0,'5'29'3193'0'0,"0"0"1585"0"0,-10-5 3440 0 0,3-20-5517 0 0,8-9-16298 0 0,-1-4 13197 0 0,0-8-2705 0 0,0 6 1837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7:34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204 455 284 0 0,'8'15'14888'0'0,"10"-29"-9008"0"0,18-35-3679 0 0,-34 47-1728 0 0,4-7-226 0 0,6-7-237 0 0,-1 0 0 0 0,-1 0 0 0 0,0-1 0 0 0,-1 0 0 0 0,0 0 0 0 0,-2-1 0 0 0,0-1 0 0 0,-1 1 0 0 0,-1-1 0 0 0,-1 0 1 0 0,1-6-11 0 0,-6 17 59 0 0,0-1 1 0 0,0 1 0 0 0,0 0 0 0 0,-1-1 0 0 0,-1 1 0 0 0,1 0 0 0 0,-1 0 0 0 0,-1 0 0 0 0,1 0 0 0 0,-1 1 0 0 0,-1-1 0 0 0,1 1 0 0 0,-1 0 0 0 0,-1 0 0 0 0,1 1 0 0 0,-1 0 0 0 0,-5-5-60 0 0,8 8 60 0 0,0 0 0 0 0,0 0 0 0 0,0 0 0 0 0,0 0 0 0 0,0 0 0 0 0,-1 1 0 0 0,1-1 1 0 0,-1 1-1 0 0,0 0 0 0 0,1 0 0 0 0,-1 1 0 0 0,0-1 0 0 0,0 1 0 0 0,0 0 0 0 0,0 0 0 0 0,0 0 0 0 0,-1 0 0 0 0,1 1 0 0 0,0 0 0 0 0,-1 0-60 0 0,-20 90-86 0 0,31 440-50 0 0,-6 337 245 0 0,-15-577 282 0 0,-1-155 200 0 0,13-134-798 0 0,1-2-1 0 0,0 1 1 0 0,-1 0-1 0 0,1 0 1 0 0,-1-1-1 0 0,1 1 0 0 0,0-1 1 0 0,-1 0-1 0 0,1 0 1 0 0,0 0-1 0 0,0 0 1 0 0,-1 0-1 0 0,1 0 1 0 0,0-1-1 0 0,0 1 1 0 0,0-1-1 0 0,1 0 1 0 0,-1 1-1 0 0,0-1 1 0 0,1 0-1 0 0,-1 0 1 0 0,1 0-1 0 0,-1 0 1 0 0,1 0-1 0 0,0 0 1 0 0,0 0-1 0 0,0-1 1 0 0,0 1-1 0 0,0 0 0 0 0,0-1 1 0 0,1 1-1 0 0,-1 0 1 0 0,1-1-1 0 0,0 1 1 0 0,0-1 207 0 0,-101-210-18786 0 0,91 193 17846 0 0</inkml:trace>
  <inkml:trace contextRef="#ctx0" brushRef="#br0" timeOffset="249.783">0 1432 300 0 0,'11'-10'1253'0'0,"0"1"-1"0"0,0 0 1 0 0,1 1 0 0 0,0 0-1 0 0,1 1 1 0 0,-1 1 0 0 0,1 0 0 0 0,1 0-1 0 0,-1 1 1 0 0,1 1 0 0 0,11-2-1253 0 0,3-3 1945 0 0,200-51 6253 0 0,5 28-4449 0 0,-232 31-3777 0 0,0 1 1 0 0,0-1-1 0 0,0 0 1 0 0,0 1-1 0 0,0-1 0 0 0,0 1 1 0 0,0-1-1 0 0,0 1 1 0 0,0 0-1 0 0,0 0 1 0 0,1-1-1 0 0,-1 1 0 0 0,0 0 1 0 0,0 0-1 0 0,0 0 1 0 0,0 0-1 0 0,1 0 0 0 0,-1 0 1 0 0,0 1-1 0 0,0-1 1 0 0,0 0-1 0 0,0 0 1 0 0,0 1-1 0 0,1-1 0 0 0,-1 1 1 0 0,0-1-1 0 0,0 1 1 0 0,0-1-1 0 0,0 1 1 0 0,0 0-1 0 0,-1 0 0 0 0,1-1 1 0 0,0 1-1 0 0,0 0 1 0 0,0 0-1 0 0,-1 0 1 0 0,1 0-1 0 0,0 0 0 0 0,-1 0 1 0 0,1 0-1 0 0,-1 0 1 0 0,1 0-1 0 0,-1 0 0 0 0,1 0 1 0 0,-1 0-1 0 0,0 1 1 0 0,0-1 27 0 0,-51 6-18556 0 0,49-7 16591 0 0,2 0 120 0 0,0 0 192 0 0,1-2 251 0 0,3-5 259 0 0</inkml:trace>
  <inkml:trace contextRef="#ctx0" brushRef="#br0" timeOffset="1004.072">989 1491 232 0 0,'2'3'-1886'0'0,"4"3"10078"0"0,-4-2 7727 0 0,-12-11-13206 0 0,8 5-2679 0 0,-1 0 0 0 0,1 1 0 0 0,-1-1 0 0 0,0 1 0 0 0,0-1 0 0 0,0 1 0 0 0,0 0 0 0 0,0 0 0 0 0,0 0 0 0 0,0 0 0 0 0,0 1 0 0 0,0-1 0 0 0,0 1 0 0 0,0 0 0 0 0,-1 0 0 0 0,1 0 0 0 0,0 0-1 0 0,0 0 1 0 0,0 1 0 0 0,0 0 0 0 0,0-1 0 0 0,0 1 0 0 0,0 0 0 0 0,0 0 0 0 0,0 1 0 0 0,0-1 0 0 0,0 1 0 0 0,1-1 0 0 0,-1 1 0 0 0,0 0 0 0 0,1 0 0 0 0,0 0 0 0 0,-1 0 0 0 0,1 1 0 0 0,0-1 0 0 0,0 1 0 0 0,0-1 0 0 0,1 1 0 0 0,-1 0-1 0 0,0 1-33 0 0,-10 14 3 0 0,0 2 0 0 0,2-1-1 0 0,0 1 1 0 0,2 1 0 0 0,0-1-1 0 0,1 1 1 0 0,1 1 0 0 0,1-1-1 0 0,1 1 1 0 0,1 0 0 0 0,1 0-1 0 0,0 0 1 0 0,2 1 0 0 0,1-1-1 0 0,1 0 1 0 0,0 0 0 0 0,4 11-3 0 0,-6-28-57 0 0,0 0 1 0 0,1 0-1 0 0,0 0 0 0 0,0 0 1 0 0,0 0-1 0 0,0 0 1 0 0,1-1-1 0 0,-1 1 0 0 0,1-1 1 0 0,1 1-1 0 0,-1-1 1 0 0,0 1-1 0 0,1-1 1 0 0,0 0-1 0 0,0 0 0 0 0,0-1 1 0 0,1 1-1 0 0,-1 0 1 0 0,1-1-1 0 0,0 0 0 0 0,0 0 1 0 0,0 0-1 0 0,0-1 1 0 0,1 1-1 0 0,-1-1 1 0 0,1 0-1 0 0,-1 0 0 0 0,1 0 1 0 0,0-1-1 0 0,-1 0 1 0 0,1 0-1 0 0,0 0 0 0 0,0 0 1 0 0,0-1-1 0 0,0 0 1 0 0,0 0-1 0 0,0 0 0 0 0,0-1 1 0 0,0 1-1 0 0,0-1 1 0 0,0 0-1 0 0,-1-1 1 0 0,1 1-1 0 0,0-1 0 0 0,-1 0 1 0 0,1 0-1 0 0,0-1 57 0 0,6-5-873 0 0,0 0 0 0 0,0-1 0 0 0,-1 0-1 0 0,0-1 1 0 0,-1 0 0 0 0,0 0 0 0 0,0-1-1 0 0,-1 0 1 0 0,-1-1 0 0 0,0 0 0 0 0,0 0 0 0 0,-1-1-1 0 0,-1 1 1 0 0,3-11 873 0 0,-15-37-3723 0 0,-42 26 4021 0 0,7 28 3247 0 0,2 14 3457 0 0,39-7-6097 0 0,1-1-78 0 0,21 9 2414 0 0,190-53-4392 0 0,-201 42 804 0 0,-9 1 343 0 0,-1 1-1 0 0,1-1 1 0 0,0 1-1 0 0,0-1 1 0 0,-1 1 0 0 0,1-1-1 0 0,0 1 1 0 0,0-1-1 0 0,0 1 1 0 0,0 0 0 0 0,0 0-1 0 0,0-1 1 0 0,-1 1-1 0 0,1 0 1 0 0,0 0-1 0 0,0 0 1 0 0,0 0 0 0 0,0 0-1 0 0,0 0 1 0 0,0 0-1 0 0,0 0 1 0 0,0 1 0 0 0,0-1-1 0 0,0 0 1 0 0,0 0-1 0 0,0 1 1 0 0,-1-1 0 0 0,1 1-1 0 0,0-1 1 0 0,0 1-1 0 0,0-1 1 0 0,-1 1 0 0 0,1-1-1 0 0,0 1 1 0 0,-1 0-1 0 0,1-1 1 0 0,0 1-1 0 0,-1 0 1 0 0,1 0 0 0 0,-1-1-1 0 0,1 1 1 0 0,-1 0-1 0 0,1 0 1 0 0,-1 0 0 0 0,0 0-1 0 0,1-1 1 0 0,-1 1-1 0 0,0 0 1 0 0,0 0 0 0 0,0 0-1 0 0,0 0 1 0 0,0 0-1 0 0,0 0 1 0 0,0 0-1 0 0,0 0 1 0 0,0 0 0 0 0,0 0-1 0 0,0 0 1 0 0,0 0-1 0 0,-1-1 1 0 0,1 1 0 0 0,0 0-1 0 0,-1 0 1 0 0,1 0-1 0 0,-1 0 1 0 0,1 0 0 0 0,-1-1-1 0 0,1 1 1 0 0,-1 0-1 0 0,0 0 5 0 0,-76 275 4586 0 0,48-180-6761 0 0,30-105-6647 0 0,1-20 4333 0 0,0 1 1424 0 0,15-65-3520 0 0,-16 65 5438 0 0</inkml:trace>
  <inkml:trace contextRef="#ctx0" brushRef="#br0" timeOffset="1644.546">698 812 440 0 0,'0'10'5154'0'0,"0"-5"-536"0"0,0-3 2367 0 0,0-2 4468 0 0,45-113-11121 0 0,36-93-1782 0 0,-43 140 466 0 0,-21 108 708 0 0,-13 341 1449 0 0,-4-383-1174 0 0,0-1-1 0 0,0 0 0 0 0,0 1 1 0 0,0-1-1 0 0,1 0 1 0 0,-1 1-1 0 0,0-1 0 0 0,1 0 1 0 0,-1 1-1 0 0,1-1 1 0 0,-1 1-1 0 0,0-1 0 0 0,1 1 1 0 0,-1-1-1 0 0,1 1 0 0 0,-1-1 1 0 0,1 1-1 0 0,0 0 1 0 0,-1-1-1 0 0,1 1 0 0 0,-1 0 1 0 0,1-1-1 0 0,0 1 1 0 0,-1 0-1 0 0,1 0 0 0 0,0-1 1 0 0,-1 1-1 0 0,1 0 1 0 0,0 0-1 0 0,-1 0 0 0 0,1 0 1 0 0,0 0-1 0 0,-1 0 1 0 0,1 0-1 0 0,0 0 0 0 0,-1 0 1 0 0,1 0-1 0 0,0 1 1 0 0,-1-1-1 0 0,1 0 0 0 0,0 0 1 0 0,-1 1-1 0 0,1-1 1 0 0,0 0-1 0 0,-1 1 0 0 0,1-1 1 0 0,-1 1-1 0 0,1-1 1 0 0,-1 0-1 0 0,1 1 0 0 0,-1-1 1 0 0,1 1-1 0 0,-1 0 0 0 0,0-1 1 0 0,1 1-1 0 0,-1-1 1 0 0,0 1-1 0 0,1 0 0 0 0,-1-1 1 0 0,0 1 1 0 0,37-61-791 0 0,119-255-7301 0 0,-113 262 7105 0 0,-43 52 1047 0 0,1 1 0 0 0,0-1 0 0 0,-1 0 1 0 0,1 0-1 0 0,0 1 0 0 0,0-1 0 0 0,0 0 0 0 0,0 1 0 0 0,-1-1 1 0 0,1 0-1 0 0,0 1 0 0 0,0-1 0 0 0,0 1 0 0 0,0 0 1 0 0,0-1-1 0 0,0 1 0 0 0,0 0 0 0 0,0 0 0 0 0,0-1 0 0 0,0 1 1 0 0,0 0-1 0 0,0 0 0 0 0,1 0 0 0 0,-1 0 0 0 0,0 0 1 0 0,0 1-1 0 0,0-1 0 0 0,0 0 0 0 0,0 0 0 0 0,0 1 0 0 0,0-1 1 0 0,0 1-1 0 0,0-1 0 0 0,0 1 0 0 0,0-1 0 0 0,-1 1 1 0 0,1-1-1 0 0,0 1 0 0 0,0 0 0 0 0,0-1 0 0 0,-1 1 0 0 0,1 0 1 0 0,0 0-1 0 0,-1 0 0 0 0,1 0 0 0 0,-1 0 0 0 0,1-1 1 0 0,-1 1-1 0 0,1 0 0 0 0,-1 0 0 0 0,1 0 0 0 0,-1 0 0 0 0,0 0 1 0 0,0 1-1 0 0,0-1 0 0 0,1 0 0 0 0,-1 0 0 0 0,0 0-60 0 0,3 20 716 0 0,-1 1 0 0 0,0 0 0 0 0,-2-1 0 0 0,-1 1 0 0 0,0 0 0 0 0,-2-1 0 0 0,0 1 0 0 0,-1-1 0 0 0,-7 18-716 0 0,-13 122 158 0 0,21-132-894 0 0,1 6-2228 0 0,12-3-3626 0 0,9-13-1645 0 0,20-7 942 0 0,-29-10 6016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1T03:08:18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26 88 0 0,'12'1'17200'0'0,"-5"-3"-16223"0"0,-3 1-3400 0 0,-4 0 2423 0 0,5-2 16 0 0,-1 1 0 0 0,0-1 0 0 0,1 1 0 0 0,0 0 0 0 0,0 0 0 0 0,0 0 0 0 0,0 0 0 0 0,0 1 0 0 0,0 0 0 0 0,0 0 0 0 0,0 0 0 0 0,0 1 0 0 0,0 0 0 0 0,0 0 0 0 0,1 0 0 0 0,-1 1 0 0 0,0-1 0 0 0,0 1 0 0 0,0 0 0 0 0,0 1 0 0 0,0-1 0 0 0,0 1 0 0 0,0 0 0 0 0,-1 0 0 0 0,1 1-1 0 0,4 2-15 0 0,-6-3 0 0 0,1 0-1 0 0,0 0 1 0 0,-1 0-1 0 0,1 1 1 0 0,-1-1-1 0 0,0 1 1 0 0,0 0-1 0 0,0 0 0 0 0,0 0 1 0 0,-1 0-1 0 0,1 0 1 0 0,-1 1-1 0 0,1-1 1 0 0,-1 1-1 0 0,-1 0 0 0 0,1 0 1 0 0,0 0-1 0 0,-1-1 1 0 0,0 1-1 0 0,0 1 1 0 0,0-1-1 0 0,0 0 1 0 0,-1 0-1 0 0,1 0 0 0 0,-1 0 1 0 0,0 2 0 0 0,-16 61 632 0 0,-70 103 2684 0 0,76-156-2867 0 0,-49 44-2745 0 0,9-82-8609 0 0,31-24 4353 0 0,18 36 5713 0 0</inkml:trace>
  <inkml:trace contextRef="#ctx0" brushRef="#br0" timeOffset="771.602">113 189 4 0 0,'0'0'563'0'0,"0"0"55"0"0,0 0 71 0 0,0 0 67 0 0,-14 40 7854 0 0,-3 24-4686 0 0,-34 83-2063 0 0,42-113-2096 0 0,17-40 310 0 0,0 0 1 0 0,0 0 0 0 0,1 0 0 0 0,0 1-1 0 0,0 1 1 0 0,0 0 0 0 0,0 0 0 0 0,1 0-1 0 0,0 1 1 0 0,0 1 0 0 0,0-1 0 0 0,0 2-1 0 0,0-1 1 0 0,5 1-76 0 0,24-6 380 0 0,-25 3-258 0 0,1 0 1 0 0,0 1 0 0 0,-1 1 0 0 0,1 0 0 0 0,0 1 0 0 0,0 0-1 0 0,0 2 1 0 0,0-1 0 0 0,0 2 0 0 0,0 0 0 0 0,-1 1 0 0 0,1 0-1 0 0,-1 1 1 0 0,4 2-123 0 0,-15-2 72 0 0,0 1 0 0 0,0-1 0 0 0,0 1 0 0 0,0-1 0 0 0,-1 1 0 0 0,0 0 0 0 0,0 0 0 0 0,0 0 0 0 0,0 0 0 0 0,-1 0 0 0 0,0 1 0 0 0,0-1 0 0 0,-1 0 0 0 0,1 1 0 0 0,-1-1 0 0 0,0 0 0 0 0,0 1 0 0 0,-1-1 0 0 0,-1 5-72 0 0,2 4 358 0 0,-10 83 1467 0 0,8-87-1788 0 0,0 0-1 0 0,-1 0 0 0 0,0 0 1 0 0,-1 0-1 0 0,0-1 1 0 0,0 1-1 0 0,-1-1 0 0 0,0 0 1 0 0,-1 0-1 0 0,0-1 1 0 0,-1 0-1 0 0,1 0 1 0 0,-2 1-37 0 0,-34 51 21 0 0,-8 15 362 0 0,-17-17 1138 0 0,45-58 1444 0 0,-8-27-3388 0 0,14-25-5085 0 0,2 14-1716 0 0,-14-54-6910 0 0,20 80 13091 0 0</inkml:trace>
  <inkml:trace contextRef="#ctx0" brushRef="#br0" timeOffset="1084.057">16 676 224 0 0,'-11'-32'1616'0'0,"8"30"-1615"0"0,2 2 5 0 0,1 0 12 0 0,0 0 8 0 0,0 0 14 0 0,6 30 6415 0 0,62-17 2376 0 0,6-18-3484 0 0,-13 1-2565 0 0,-29 0-3072 0 0,-55-9-10634 0 0,-5-4-1428 0 0,27 17 11192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7:47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1 108 0 0,'4'2'621'0'0,"39"35"8742"0"0,-32-2 5370 0 0,-59-42-29908 0 0,34-26 7627 0 0,13 23 6122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7:42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232 328 280 0 0,'-5'15'3162'0'0,"-8"-9"-3490"0"0,-6 6-2030 0 0,18-8 1934 0 0</inkml:trace>
  <inkml:trace contextRef="#ctx0" brushRef="#br0" timeOffset="281.177">111 437 112 0 0,'0'0'655'0'0,"-1"3"11712"0"0,-1 6-6700 0 0,-5 18-2357 0 0,-14 57 56 0 0,-34 98-2339 0 0,31-117-1240 0 0,40-111-9777 0 0,1-18 3545 0 0,21-63-1497 0 0,-27 90 6547 0 0,-2 19 1004 0 0</inkml:trace>
  <inkml:trace contextRef="#ctx0" brushRef="#br0" timeOffset="548.554">102 487 16 0 0,'23'-43'2766'0'0,"35"3"11766"0"0,5 37-6863 0 0,-17 43-5596 0 0,5 84-1959 0 0,-51-123-89 0 0,16 236 741 0 0,-31-71 642 0 0,17-165-1387 0 0,0-1 0 0 0,0 1 0 0 0,0 0 0 0 0,0-1 0 0 0,0 0 0 0 0,0 1 1 0 0,0-1-1 0 0,0 0 0 0 0,1 0 0 0 0,-1 0 0 0 0,0 0 0 0 0,0-1 0 0 0,0 1 1 0 0,0 0-1 0 0,0-1 0 0 0,0 0 0 0 0,0 1 0 0 0,0-1 0 0 0,0 0 0 0 0,0 0 0 0 0,0 0 1 0 0,-1 0-1 0 0,1 0 0 0 0,0-1 0 0 0,-1 1 0 0 0,1-1 0 0 0,-1 1 0 0 0,1-1 0 0 0,-1 1 1 0 0,0-1-1 0 0,1 0 0 0 0,0-1-21 0 0,4-2-8 0 0,145-141-4137 0 0,-109 90-1038 0 0,-3 1-3570 0 0,-19-11-1770 0 0,-20 55 9678 0 0</inkml:trace>
  <inkml:trace contextRef="#ctx0" brushRef="#br0" timeOffset="1079.661">625 454 212 0 0,'0'-5'369'0'0,"0"0"1"0"0,0 0-1 0 0,1 0 0 0 0,-1 0 1 0 0,1-1-1 0 0,0 1 0 0 0,1 0 1 0 0,-1 0-1 0 0,1 1 0 0 0,0-1 1 0 0,0 0-1 0 0,0 0 0 0 0,1 1 1 0 0,0-1-1 0 0,0 1 0 0 0,0 0 1 0 0,0 0-1 0 0,1 0 0 0 0,-1 1 1 0 0,1-1-1 0 0,0 1 0 0 0,0 0 1 0 0,0 0-1 0 0,1 0 0 0 0,-1 0 1 0 0,1 1-1 0 0,-1-1 0 0 0,1 1 1 0 0,0 1-1 0 0,0-1 0 0 0,0 1 1 0 0,0 0-1 0 0,0 0 0 0 0,0 0 1 0 0,0 0-1 0 0,1 1 1 0 0,-1 0-1 0 0,0 0 0 0 0,0 1 1 0 0,0 0-1 0 0,0-1 0 0 0,0 1 1 0 0,0 1-1 0 0,0-1 0 0 0,4 3-369 0 0,10 0 359 0 0,19 4-964 0 0,-13-14-3637 0 0,-27-7 1142 0 0,-21 0 4329 0 0,-43 40 11026 0 0,45-6-9968 0 0,-90 112 926 0 0,-25 57-3996 0 0,158-205-7131 0 0,35-27 1017 0 0,-42 30 5135 0 0,48-36-2199 0 0,-20 30 5269 0 0,-40 18-954 0 0,0 0 1 0 0,0 0 0 0 0,-1 1-1 0 0,1-1 1 0 0,0 1-1 0 0,-1 0 1 0 0,1-1 0 0 0,0 1-1 0 0,-1 1 1 0 0,1-1-1 0 0,-1 0 1 0 0,0 0-1 0 0,1 1 1 0 0,-1 0 0 0 0,0-1-1 0 0,0 1 1 0 0,0 0-1 0 0,0 0 1 0 0,0 0 0 0 0,0 0-1 0 0,-1 0 1 0 0,1 1-1 0 0,-1-1 1 0 0,1 0 0 0 0,-1 1-1 0 0,0-1 1 0 0,0 1-1 0 0,0-1 1 0 0,0 1 0 0 0,0 0-1 0 0,-1-1 1 0 0,1 1-1 0 0,-1 0 1 0 0,0 1-355 0 0,7 100 4637 0 0,-35 119-2929 0 0,29-207-3170 0 0,3-26-2782 0 0,5-14 1145 0 0,39-166-11191 0 0,-37 131 11904 0 0,-6 29 1463 0 0</inkml:trace>
  <inkml:trace contextRef="#ctx0" brushRef="#br0" timeOffset="1298.356">999 265 992 0 0,'29'-20'3596'0'0,"1"2"0"0"0,0 1 0 0 0,2 2 0 0 0,0 1-1 0 0,0 1 1 0 0,20-3-3596 0 0,55-13 4738 0 0,-45 24-4038 0 0,-61 5-788 0 0,0 0 0 0 0,-1 0 0 0 0,1 0 0 0 0,0 0 0 0 0,0 0 0 0 0,0 0 0 0 0,0 0 0 0 0,0 0 0 0 0,0 1 0 0 0,0-1-1 0 0,0 0 1 0 0,0 1 0 0 0,0-1 0 0 0,-1 1 0 0 0,1-1 0 0 0,0 1 0 0 0,0-1 0 0 0,0 1 0 0 0,-1-1 0 0 0,1 1 0 0 0,0 0 0 0 0,-1 0 0 0 0,1-1-1 0 0,-1 1 1 0 0,1 0 0 0 0,-1 0 0 0 0,1-1 0 0 0,-1 1 0 0 0,1 0 0 0 0,-1 0 0 0 0,0 0 0 0 0,1 0 0 0 0,-1 0 0 0 0,0 0 0 0 0,0 0 0 0 0,0 0-1 0 0,0 0 1 0 0,0 0 0 0 0,0 0 0 0 0,0 0 0 0 0,0-1 0 0 0,0 1 0 0 0,0 0 0 0 0,0 0 0 0 0,-1 0 0 0 0,1 0 0 0 0,0 0 0 0 0,-1 0 0 0 0,1 0-1 0 0,-1 0 1 0 0,1-1 0 0 0,-1 1 0 0 0,1 0 0 0 0,-1 0 0 0 0,1-1 0 0 0,-1 1 0 0 0,0 0 0 0 0,1-1 0 0 0,-2 1 88 0 0,-86 67-15279 0 0,16-48 8855 0 0,58-18 5526 0 0</inkml:trace>
  <inkml:trace contextRef="#ctx0" brushRef="#br0" timeOffset="1892.125">1095 243 460 0 0,'-12'40'12661'0'0,"17"14"-4046"0"0,-2-20-5704 0 0,-38 167 622 0 0,35-201-3624 0 0,-1-1 0 0 0,1 1 0 0 0,-1 0 0 0 0,1 0 0 0 0,-1-1 0 0 0,1 1 0 0 0,-1 0 0 0 0,1 0 0 0 0,0 0 0 0 0,-1 0 0 0 0,1 0 0 0 0,-1 0 0 0 0,1 0 0 0 0,-1 0 0 0 0,1 0 0 0 0,-1 0 0 0 0,1 0 0 0 0,-1 0 0 0 0,1 0 0 0 0,-1 0 0 0 0,1 0 0 0 0,-1 0 0 0 0,1 1 0 0 0,0-1-1 0 0,-1 0 1 0 0,1 0 0 0 0,-1 0 0 0 0,1 1 0 0 0,0-1 0 0 0,-1 0 0 0 0,1 1 0 0 0,-1-1 0 0 0,1 0 0 0 0,0 1 0 0 0,0-1 0 0 0,-1 0 0 0 0,1 1 0 0 0,0-1 0 0 0,0 1 0 0 0,-1-1 0 0 0,1 1 0 0 0,0-1 0 0 0,0 0 0 0 0,0 1 0 0 0,0-1 0 0 0,0 1 0 0 0,-1-1 0 0 0,1 1 0 0 0,0-1 0 0 0,0 1 0 0 0,0-1 0 0 0,0 1 91 0 0,-1-46-5803 0 0,1 42 5451 0 0,20-74-5384 0 0,5 29 5162 0 0,7 24 3338 0 0,13 21 3861 0 0,24 44-959 0 0,-65-36-5612 0 0,-1 0 0 0 0,0 1 0 0 0,0-1 0 0 0,-1 0 0 0 0,1 1 0 0 0,-1 0 0 0 0,0 0 0 0 0,-1-1 0 0 0,0 1 0 0 0,0 0 0 0 0,0 0 0 0 0,0 0 0 0 0,-1 0 1 0 0,0 0-1 0 0,0 0 0 0 0,-1 0 0 0 0,0 0 0 0 0,-1 3-54 0 0,0 5 71 0 0,-2 0 1 0 0,1-1-1 0 0,-2 1 0 0 0,0-1 1 0 0,0-1-1 0 0,-2 1 1 0 0,1-1-1 0 0,-1 0 0 0 0,-1 0 1 0 0,0-1-1 0 0,-1 0 1 0 0,0 0-1 0 0,-1-1-71 0 0,9-10-7 0 0,0-1 1 0 0,0 1-1 0 0,0-1 1 0 0,0 0-1 0 0,0 0 1 0 0,0 1-1 0 0,0-1 1 0 0,1 0-1 0 0,-1 0 0 0 0,0 0 1 0 0,1 0-1 0 0,-1 0 1 0 0,1 0-1 0 0,-1 0 1 0 0,1 0-1 0 0,-1 0 1 0 0,1 0-1 0 0,0 0 1 0 0,-1 0-1 0 0,1-1 1 0 0,0 1-1 0 0,0 0 0 0 0,0 0 1 0 0,0 0-1 0 0,0 0 1 0 0,0 0-1 0 0,0-1 1 0 0,0 1-1 0 0,0 0 1 0 0,1 0-1 0 0,-1 0 1 0 0,0 0-1 0 0,1 0 1 0 0,-1 0-1 0 0,1 0 0 0 0,-1 0 1 0 0,1 0-1 0 0,0 0 1 0 0,-1 0-1 0 0,1 0 1 0 0,0 0-1 0 0,0 0 1 0 0,0 1-1 0 0,0-1 7 0 0,-1-1-76 0 0,54-96-3186 0 0,9-16-2095 0 0,-57 101 4742 0 0,68-96-2088 0 0,-57 157 6985 0 0,-1 150 1180 0 0,-24 103-3310 0 0,5-265-1995 0 0,3-1 24 0 0,-3 0 0 0 0,-1 0 1 0 0,-1 0-1 0 0,-2-1 0 0 0,-1 0 0 0 0,-11 25-181 0 0,19-56-7 0 0,-1 0 0 0 0,0 0-1 0 0,1 0 1 0 0,-1 0 0 0 0,-1 0-1 0 0,1-1 1 0 0,0 1 0 0 0,-1 0-1 0 0,1-1 1 0 0,-1 1 0 0 0,0-1-1 0 0,1 0 1 0 0,-1 1 0 0 0,-1-1-1 0 0,1 0 1 0 0,0 0 0 0 0,0 0-1 0 0,-1-1 1 0 0,1 1 0 0 0,-1-1-1 0 0,1 1 1 0 0,-1-1 0 0 0,0 0-1 0 0,0 0 1 0 0,0 0 0 0 0,1 0-1 0 0,-1 0 1 0 0,0-1 0 0 0,0 1-1 0 0,0-1 1 0 0,0 0 0 0 0,0 0-1 0 0,0 0 1 0 0,0 0 0 0 0,0 0-1 0 0,0-1 1 0 0,0 1 0 0 0,0-1-1 0 0,0 0 1 0 0,0 0 0 0 0,1 0-1 0 0,-1 0 1 0 0,0-1 0 0 0,1 1-1 0 0,-1-1 1 0 0,1 1 0 0 0,-1-1-1 0 0,1 0 1 0 0,0 0 0 0 0,-1 0-1 0 0,0-2 8 0 0,-6-16-1249 0 0,1 0 1 0 0,1 0-1 0 0,0-1 0 0 0,2 0 0 0 0,1 0 1 0 0,0 0-1 0 0,1-1 0 0 0,2 1 0 0 0,0-1 0 0 0,1 0 1 0 0,2 1-1 0 0,0-1 0 0 0,1 1 0 0 0,1 0 1 0 0,6-18 1248 0 0,53-160-8479 0 0,-45 160 7434 0 0</inkml:trace>
  <inkml:trace contextRef="#ctx0" brushRef="#br0" timeOffset="2141.907">1614 234 124 0 0,'65'-28'4236'0'0,"-63"27"-3880"0"0,0 0 1 0 0,0 0 0 0 0,0 1-1 0 0,0-1 1 0 0,0 1 0 0 0,0-1-1 0 0,1 1 1 0 0,-1 0 0 0 0,0 0-1 0 0,0 0 1 0 0,0 0 0 0 0,0 0-1 0 0,0 1 1 0 0,1-1 0 0 0,-1 1-1 0 0,0-1 1 0 0,0 1 0 0 0,0 0-1 0 0,0-1 1 0 0,0 1-1 0 0,-1 0 1 0 0,1 1 0 0 0,0-1-1 0 0,0 0 1 0 0,0 0 0 0 0,-1 1-1 0 0,1-1 1 0 0,-1 1 0 0 0,1-1-1 0 0,-1 1 1 0 0,0 0 0 0 0,0 0-1 0 0,1-1 1 0 0,-1 1 0 0 0,0 0-1 0 0,-1 0 1 0 0,1 0 0 0 0,0 0-1 0 0,-1 0 1 0 0,1 0 0 0 0,-1 0-1 0 0,1 1 1 0 0,-1-1 0 0 0,0 2-357 0 0,2 64 5238 0 0,-21 34-2984 0 0,7-46-1652 0 0,13-56-615 0 0,0-1-1 0 0,0 0 0 0 0,0 1 1 0 0,0-1-1 0 0,0 1 0 0 0,0-1 1 0 0,0 1-1 0 0,0 0 0 0 0,0-1 1 0 0,0 1-1 0 0,0 0 0 0 0,0 0 1 0 0,0 0-1 0 0,0 0 1 0 0,1 0-1 0 0,-1 0 0 0 0,0 0 1 0 0,0 0-1 0 0,0 0 0 0 0,0 1 1 0 0,0-1-1 0 0,0 0 0 0 0,0 1 1 0 0,0-1-1 0 0,0 1 0 0 0,0-1 1 0 0,0 1-1 0 0,0-1 0 0 0,0 1 1 0 0,0 0-1 0 0,0-1 1 0 0,0 1-1 0 0,-1 0 0 0 0,1 0 1 0 0,0 0-1 0 0,-1-1 0 0 0,1 1 1 0 0,0 0-1 0 0,-1 0 0 0 0,1 0 1 0 0,-1 0-1 0 0,1 0 0 0 0,-1 0 1 0 0,0 0-1 0 0,0 0 0 0 0,1 1 1 0 0,-1-1-1 0 0,0 0 0 0 0,0 0 1 0 0,0 0-1 0 0,0 0 1 0 0,0 0-1 0 0,0 0 0 0 0,0 0 1 0 0,0 0-1 0 0,-1 0 0 0 0,1 1 1 0 0,0-1-1 0 0,-1 0 0 0 0,1 0 1 0 0,-1 0-1 0 0,1 0 0 0 0,-1 0 1 0 0,1 0-1 0 0,-1-1 0 0 0,0 2 14 0 0,205-137-1515 0 0,-185 125 2047 0 0,-19 10-762 0 0,-1 0-1 0 0,1 0 1 0 0,-1 0 0 0 0,1 0 0 0 0,-1-1-1 0 0,1 1 1 0 0,0 0 0 0 0,-1 0 0 0 0,1 0 0 0 0,-1 0-1 0 0,1-1 1 0 0,-1 1 0 0 0,1 0 0 0 0,0 0-1 0 0,-1-1 1 0 0,1 1 0 0 0,0 0 0 0 0,-1-1-1 0 0,1 1 1 0 0,0-1 0 0 0,-1 1 0 0 0,1 0-1 0 0,0-1 1 0 0,0 1 0 0 0,-1-1 0 0 0,1 1-1 0 0,0 0 1 0 0,0-1 0 0 0,0 1 0 0 0,0-1-1 0 0,-1 1 1 0 0,1-1 0 0 0,0 1 0 0 0,0-1-1 0 0,0 1 1 0 0,0-1 0 0 0,0 1 0 0 0,0-1 0 0 0,0 1-1 0 0,1-1 1 0 0,-1 1 0 0 0,0 0 0 0 0,0-1-1 0 0,0 1 1 0 0,0-1 0 0 0,0 1 0 0 0,1-1-1 0 0,-1 1 1 0 0,0 0 0 0 0,1-1 0 0 0,-1 1-1 0 0,0-1 1 0 0,0 1 0 0 0,1 0 0 0 0,-1-1-1 0 0,1 1 1 0 0,-1 0 0 0 0,0 0 0 0 0,1-1-1 0 0,-1 1 231 0 0,-5-4-784 0 0,-1 0-627 0 0,-27-46-8087 0 0,33 43 8951 0 0</inkml:trace>
  <inkml:trace contextRef="#ctx0" brushRef="#br0" timeOffset="2485.575">1954 197 480 0 0,'0'1'202'0'0,"0"-1"-1"0"0,0 1 1 0 0,0 0-1 0 0,0-1 1 0 0,0 1 0 0 0,1 0-1 0 0,-1-1 1 0 0,0 1-1 0 0,0-1 1 0 0,1 1 0 0 0,-1 0-1 0 0,1-1 1 0 0,-1 1-1 0 0,0-1 1 0 0,1 1 0 0 0,-1-1-1 0 0,1 1 1 0 0,-1-1-1 0 0,1 1 1 0 0,0-1-1 0 0,-1 0 1 0 0,1 1 0 0 0,-1-1-1 0 0,1 0 1 0 0,0 1-1 0 0,-1-1 1 0 0,1 0 0 0 0,-1 0-1 0 0,1 0 1 0 0,0 0-1 0 0,0 1 1 0 0,-1-1 0 0 0,1 0-1 0 0,0 0 1 0 0,-1 0-1 0 0,1 0 1 0 0,0 0 0 0 0,-1-1-1 0 0,1 1 1 0 0,0 0-1 0 0,-1 0 1 0 0,1 0 0 0 0,0-1-1 0 0,-1 1 1 0 0,1 0-1 0 0,-1-1 1 0 0,1 1-1 0 0,0 0 1 0 0,-1-1 0 0 0,1 1-1 0 0,-1-1 1 0 0,1 1-1 0 0,-1-1 1 0 0,0 1 0 0 0,1-1-1 0 0,-1 1 1 0 0,1-1-1 0 0,-1 1 1 0 0,0-1 0 0 0,1 0-1 0 0,-1 1 1 0 0,0-1-1 0 0,0 0 1 0 0,1 1 0 0 0,-1-1-1 0 0,0 0-201 0 0,3 64 9722 0 0,-3-54-9895 0 0,-5 118 5232 0 0,-10 66-2479 0 0,5-76-1435 0 0,-15 69-500 0 0,24-179-814 0 0,-4 15-2598 0 0,-3-34 120 0 0,-38-124-12707 0 0,5 51 13876 0 0,38 80 3005 0 0,2-6 11121 0 0,11 6-11502 0 0,35-15 1764 0 0,20-22-2651 0 0,-42 25-428 0 0,56-42-4230 0 0,-6-4-9039 0 0,-39 35 3867 0 0,-29 24 8622 0 0</inkml:trace>
  <inkml:trace contextRef="#ctx0" brushRef="#br0" timeOffset="2719.901">2196 339 152 0 0,'43'-59'16431'0'0,"33"17"-9042"0"0,-60 34-6958 0 0,107-46 436 0 0,-42 20-6606 0 0,-49 3-7854 0 0,-30 2 8697 0 0,-6 22 4070 0 0</inkml:trace>
  <inkml:trace contextRef="#ctx0" brushRef="#br0" timeOffset="3188.567">2472 1 188 0 0,'-5'2'981'0'0,"-1"0"0"0"0,1 1 0 0 0,0 0 0 0 0,0 0 0 0 0,0 1 0 0 0,0-1 0 0 0,1 1 0 0 0,-1 0 1 0 0,1 0-1 0 0,0 1 0 0 0,0-1 0 0 0,1 1 0 0 0,-1 0 0 0 0,1 0 0 0 0,0 0 0 0 0,0 0 0 0 0,1 0 0 0 0,-1 1 0 0 0,1-1 0 0 0,1 1 0 0 0,-1 0 0 0 0,1 0 0 0 0,0 0 0 0 0,0-1 0 0 0,0 3-981 0 0,-23 60 1690 0 0,-48 83-976 0 0,57-105-1021 0 0,53-49-546 0 0,-6-2 412 0 0,-27 3 398 0 0,0 0 0 0 0,0 0-1 0 0,1 1 1 0 0,-1 0-1 0 0,0 0 1 0 0,0 0 0 0 0,1 1-1 0 0,-1 0 1 0 0,0 0-1 0 0,1 0 1 0 0,-1 0-1 0 0,0 1 1 0 0,1 0 0 0 0,-1 0-1 0 0,0 1 1 0 0,0-1-1 0 0,0 1 1 0 0,0 0 0 0 0,0 1-1 0 0,0-1 1 0 0,-1 1-1 0 0,1 0 1 0 0,1 1 43 0 0,-7 3-3 0 0,1-1 0 0 0,-1 1 0 0 0,0-1-1 0 0,0 1 1 0 0,0-1 0 0 0,-1 1 0 0 0,0-1 0 0 0,-1 0 0 0 0,1 1 0 0 0,-1-1-1 0 0,0-1 1 0 0,-1 1 0 0 0,1 0 0 0 0,-1-1 0 0 0,0 0 0 0 0,-1 0 0 0 0,-4 5 3 0 0,-77 90 1040 0 0,58-64-233 0 0,59-22-378 0 0,-10-15-332 0 0,0 0 1 0 0,-1 1-1 0 0,1 2 1 0 0,0 0-1 0 0,0 1 1 0 0,-1 1-1 0 0,0 1 1 0 0,0 0-1 0 0,0 2 1 0 0,0 1-1 0 0,-1 0 1 0 0,0 1-1 0 0,4 4-97 0 0,-20-10 43 0 0,1 0-1 0 0,-1 0 1 0 0,0 1-1 0 0,0-1 1 0 0,0 1 0 0 0,0 0-1 0 0,-1 0 1 0 0,0 0-1 0 0,0 0 1 0 0,0 0-1 0 0,0 0 1 0 0,0 1 0 0 0,-1-1-1 0 0,0 1 1 0 0,0-1-1 0 0,0 1 1 0 0,0-1-1 0 0,-1 1 1 0 0,0-1-1 0 0,0 1 1 0 0,0 0 0 0 0,0-1-1 0 0,-1 1 1 0 0,0 0-1 0 0,0-1 1 0 0,0 1-1 0 0,-1-1 1 0 0,1 0 0 0 0,-1 1-1 0 0,0-1 1 0 0,0 0-1 0 0,0 0 1 0 0,-1 0-1 0 0,0 0 1 0 0,0-1-1 0 0,-1 2-42 0 0,-123 122 60 0 0,116-119-121 0 0,-1 0 1 0 0,0 0 0 0 0,0-1-1 0 0,0 0 1 0 0,-1-1 0 0 0,1-1-1 0 0,-1 0 1 0 0,-1-1-1 0 0,1 0 1 0 0,-1-1 0 0 0,0 0-1 0 0,1-2 1 0 0,-15 1 60 0 0,27-1-7 0 0,0-1 0 0 0,0 0 1 0 0,-1 0-1 0 0,1 0 0 0 0,0 0 0 0 0,0 0 0 0 0,0 0 1 0 0,-1-1-1 0 0,1 1 0 0 0,0 0 0 0 0,0-1 1 0 0,0 1-1 0 0,0 0 0 0 0,-1-1 0 0 0,1 1 0 0 0,0-1 1 0 0,0 0-1 0 0,0 1 0 0 0,0-1 0 0 0,0 0 0 0 0,1 0 1 0 0,-1 0-1 0 0,0 0 0 0 0,0 1 0 0 0,0-1 1 0 0,1 0-1 0 0,-1 0 0 0 0,0 0 0 0 0,1-1 0 0 0,-1 1 1 0 0,1 0-1 0 0,-1 0 0 0 0,1 0 0 0 0,0 0 0 0 0,0 0 1 0 0,-1-1-1 0 0,1 1 0 0 0,0 0 0 0 0,0 0 0 0 0,0 0 1 0 0,0-1-1 0 0,0 1 0 0 0,0 0 0 0 0,1 0 1 0 0,-1 0-1 0 0,0-1 0 0 0,1 1 0 0 0,-1 0 0 0 0,0 0 1 0 0,1 0-1 0 0,-1 0 0 0 0,1 0 0 0 0,0 0 0 0 0,-1 0 1 0 0,1 0-1 0 0,0 0 0 0 0,0 0 0 0 0,0-1 7 0 0,47-54-36 0 0,133-82 422 0 0,-97 93-2960 0 0,-58 33-380 0 0,55-48-18801 0 0,-75 51 20550 0 0</inkml:trace>
  <inkml:trace contextRef="#ctx0" brushRef="#br0" timeOffset="3422.876">2875 206 992 0 0,'20'-15'10388'0'0,"27"10"880"0"0,22 7-2896 0 0,32 14-6707 0 0,-100-16-1860 0 0,0 0 0 0 0,0 1 0 0 0,0 0 0 0 0,0-1 0 0 0,0 1 0 0 0,0 0 0 0 0,0-1 0 0 0,0 1 0 0 0,0 0 0 0 0,-1 0 1 0 0,1 0-1 0 0,0 0 0 0 0,0 0 0 0 0,-1 0 0 0 0,1 0 0 0 0,-1 0 0 0 0,1 0 0 0 0,-1 0 0 0 0,1 0 0 0 0,-1 1 0 0 0,1-1 0 0 0,-1 0 0 0 0,0 0 0 0 0,0 0 0 0 0,0 0 0 0 0,0 1 0 0 0,0-1 0 0 0,0 0 0 0 0,0 0 0 0 0,0 1 0 0 0,0-1 1 0 0,0 0-1 0 0,-1 0 0 0 0,1 0 0 0 0,0 0 0 0 0,-1 0 0 0 0,1 1 0 0 0,-1-1 0 0 0,0 0 0 0 0,1 0 0 0 0,-1 0 0 0 0,0 0 0 0 0,1 0 0 0 0,-1 0 0 0 0,0-1 0 0 0,0 1 0 0 0,0 0 0 0 0,0 0 0 0 0,0-1 195 0 0,-42 50-9497 0 0,-54 31-2063 0 0,77-66 10297 0 0</inkml:trace>
  <inkml:trace contextRef="#ctx0" brushRef="#br0" timeOffset="3704.039">2831 550 96 0 0,'-1'11'555'0'0,"2"-11"-212"0"0,0 0 0 0 0,-1 0 0 0 0,1-1 0 0 0,0 1 0 0 0,-1 0 1 0 0,1 0-1 0 0,0 0 0 0 0,-1 0 0 0 0,1 0 0 0 0,0 0 0 0 0,-1 0 0 0 0,1 0 0 0 0,0 0 1 0 0,-1 0-1 0 0,1 0 0 0 0,0 0 0 0 0,-1 1 0 0 0,1-1 0 0 0,0 0 0 0 0,-1 0 1 0 0,1 1-1 0 0,-1-1 0 0 0,1 0 0 0 0,0 1 0 0 0,-1-1 0 0 0,1 1 0 0 0,-1-1 1 0 0,1 0-1 0 0,-1 1 0 0 0,1-1 0 0 0,-1 1 0 0 0,0 0 0 0 0,1-1 0 0 0,-1 1 1 0 0,0-1-1 0 0,1 1 0 0 0,-1 0 0 0 0,0-1 0 0 0,0 1 0 0 0,1 0 0 0 0,-1-1 1 0 0,0 1-1 0 0,0 0 0 0 0,0-1 0 0 0,0 1 0 0 0,0 0 0 0 0,0-1 0 0 0,0 1 1 0 0,0 0-1 0 0,0-1 0 0 0,0 1 0 0 0,0 0 0 0 0,-1-1 0 0 0,1 1 0 0 0,0 0 0 0 0,-1 0-343 0 0,83-81 7420 0 0,50-31-7077 0 0,-31 60-1700 0 0,-99 53 1334 0 0,1 1 1 0 0,-1-1 0 0 0,0 1-1 0 0,1 0 1 0 0,-1 0 0 0 0,0 0-1 0 0,-1 0 1 0 0,1 0-1 0 0,-1 0 1 0 0,1 0 0 0 0,-1 1-1 0 0,0-1 1 0 0,0 0 0 0 0,0 1-1 0 0,-1-1 1 0 0,1 1 0 0 0,-1-1-1 0 0,0 1 1 0 0,0-1-1 0 0,0 1 1 0 0,0 0 0 0 0,-1-1-1 0 0,1 0 1 0 0,-1 1 0 0 0,0-1-1 0 0,0 1 1 0 0,-1 2 22 0 0,1-1 9 0 0,-121 577 3409 0 0,89-442-1765 0 0,33-141-1749 0 0,0 0-1 0 0,0 1 1 0 0,1-1 0 0 0,-1 0-1 0 0,1 0 1 0 0,-1 0 0 0 0,0 0-1 0 0,1 0 1 0 0,-1 1 0 0 0,1-1-1 0 0,0 0 1 0 0,-1 0 0 0 0,1 1-1 0 0,0-1 1 0 0,-1 1 0 0 0,1-1-1 0 0,0 0 1 0 0,0 1 0 0 0,-1-1-1 0 0,1 1 1 0 0,0 0 0 0 0,0-1-1 0 0,0 1 1 0 0,0 0 0 0 0,0-1-1 0 0,0 1 1 0 0,-1 0 0 0 0,1 0-1 0 0,0 0 1 0 0,0 0 0 0 0,0 0-1 0 0,0 0 1 0 0,0 0 0 0 0,0 0-1 0 0,0 0 1 0 0,0 0 0 0 0,0 0-1 0 0,0 1 1 0 0,0-1 0 0 0,-1 0-1 0 0,1 1 1 0 0,0-1 0 0 0,0 1-1 0 0,0-1 1 0 0,0 1 0 0 0,-1-1-1 0 0,1 1 1 0 0,0 0 0 0 0,-1-1-1 0 0,1 1 1 0 0,0 0 0 0 0,-1-1-1 0 0,1 1 1 0 0,-1 0 0 0 0,1 0-1 0 0,-1 0 1 0 0,1-1 0 0 0,-1 1-1 0 0,0 0 1 0 0,1 0 0 0 0,-1 0-1 0 0,0 0 1 0 0,0 0 0 0 0,0 0-1 0 0,1 0 1 0 0,-1 0 0 0 0,0 0 96 0 0,59-67-11117 0 0,-14-19 3606 0 0,-19 34 4528 0 0,-11 24 1791 0 0,0-2 189 0 0</inkml:trace>
  <inkml:trace contextRef="#ctx0" brushRef="#br0" timeOffset="4094.573">3442 548 76 0 0,'5'-10'535'0'0,"38"-71"6816"0"0,11 11 9034 0 0,-25 50-11504 0 0,3 5-4631 0 0,-16 8-889 0 0,28-21-5548 0 0,-4 2-5131 0 0,-32 33 7711 0 0,-17 45 6508 0 0,-16 14 1213 0 0,9-30-2554 0 0,2 0 0 0 0,1 1 0 0 0,2 1 0 0 0,2 0 0 0 0,1 0 0 0 0,2 1 0 0 0,1 10-1560 0 0,9 69 1979 0 0,-1-117-1962 0 0,0-1 1 0 0,-1 1 0 0 0,1-1 0 0 0,0 1 0 0 0,-1-1 0 0 0,1 0 0 0 0,0 0 0 0 0,0 0-1 0 0,-1 0 1 0 0,1-1 0 0 0,0 1 0 0 0,0-1 0 0 0,-1 1 0 0 0,1-1 0 0 0,-1 0 0 0 0,1 0-1 0 0,-1 0 1 0 0,1-1 0 0 0,-1 1 0 0 0,1-1 0 0 0,-1 1 0 0 0,0-1 0 0 0,0 0 0 0 0,0 0-1 0 0,0 1 1 0 0,0-2 0 0 0,0 1 0 0 0,-1 0 0 0 0,2-2-18 0 0,7-4 7 0 0,59-51-749 0 0,-33 13-5084 0 0,-34 37-3475 0 0,-6 3 3947 0 0,-23-1-377 0 0,13 7 4803 0 0</inkml:trace>
  <inkml:trace contextRef="#ctx0" brushRef="#br0" timeOffset="4360.134">3471 679 692 0 0,'-6'2'727'0'0,"1"-1"0"0"0,-1 1-1 0 0,1 0 1 0 0,0 1 0 0 0,-1 0 0 0 0,1-1 0 0 0,0 2 0 0 0,0-1-1 0 0,1 0 1 0 0,-1 1 0 0 0,1 0 0 0 0,0 0 0 0 0,0 1-1 0 0,0-1 1 0 0,0 1 0 0 0,1-1 0 0 0,0 1 0 0 0,0 0-1 0 0,0 1 1 0 0,0-1 0 0 0,1 0 0 0 0,0 1 0 0 0,0-1-1 0 0,1 1 1 0 0,-1 0 0 0 0,1 0 0 0 0,0-1 0 0 0,1 1 0 0 0,0 0-1 0 0,-1 0 1 0 0,2 0 0 0 0,-1 0 0 0 0,1-1 0 0 0,0 1-1 0 0,1 3-726 0 0,23 58 4233 0 0,24-15-3784 0 0,-31-45-352 0 0,0-1 1 0 0,0-1-1 0 0,1 0 1 0 0,0-1-1 0 0,0-1 1 0 0,0-1 0 0 0,0-1-1 0 0,0 0 1 0 0,0-1-1 0 0,0-2 1 0 0,0 0-1 0 0,0 0 1 0 0,0-2 0 0 0,0-1-1 0 0,-1 0 1 0 0,0-1-1 0 0,0-1 1 0 0,0 0-1 0 0,-1-2 1 0 0,0 0-98 0 0,11-31-8522 0 0,-25 21 6218 0 0,20-39-7828 0 0,40-13 132 0 0,-48 60 8663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7:3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1 232 644 0 0,'17'27'11792'0'0,"-14"37"-5783"0"0,-4-48-4997 0 0,6 321 5788 0 0,0 1-5957 0 0,-5-252-2368 0 0,3-113-7965 0 0,4-11 4430 0 0,8-56-655 0 0,-1-11 1705 0 0,-10 66 3066 0 0</inkml:trace>
  <inkml:trace contextRef="#ctx0" brushRef="#br0" timeOffset="421.574">103 66 188 0 0,'-7'-18'1072'0'0,"-3"-10"975"0"0,7 13 2973 0 0,3 15-3765 0 0,30 10 4330 0 0,33 21-2730 0 0,34 24-3179 0 0,-82-36-2103 0 0,-11-1-3703 0 0,-4-18 6261 0 0,4 31 1929 0 0,26 155 1685 0 0,-25-141-3171 0 0,22 166 7129 0 0,-1 200-7703 0 0,-26-134 2108 0 0,0-203-7912 0 0,1-152-2579 0 0,-3-89-1795 0 0,-2 141 9337 0 0</inkml:trace>
  <inkml:trace contextRef="#ctx0" brushRef="#br0" timeOffset="912.813">219 736 328 0 0,'-18'-11'1140'0'0,"-24"-15"2255"0"0,15 19 3350 0 0,27 7-5689 0 0,0 0-99 0 0,18-9 3350 0 0,22 5-3242 0 0,-17 4-988 0 0,-17-2-235 0 0,0 2-1 0 0,1-1 0 0 0,0 1 1 0 0,-1 0-1 0 0,1 0 0 0 0,-1 0 1 0 0,1 1-1 0 0,-1 0 0 0 0,1 1 1 0 0,-1-1-1 0 0,0 1 0 0 0,0 0 1 0 0,0 1-1 0 0,0 0 0 0 0,0 0 1 0 0,0 0-1 0 0,0 0 0 0 0,-1 1 0 0 0,2 2 159 0 0,-6 0-140 0 0,-1 0-1 0 0,0 0 0 0 0,0 0 0 0 0,0 1 0 0 0,-1-1 1 0 0,0 0-1 0 0,-1 0 0 0 0,1 0 0 0 0,-1 0 1 0 0,0 0-1 0 0,-1-1 0 0 0,1 1 0 0 0,-1-1 0 0 0,0 1 1 0 0,0-1-1 0 0,-1 0 0 0 0,0 0 0 0 0,0 0 0 0 0,0-1 1 0 0,0 1-1 0 0,-1-1 0 0 0,1 0 0 0 0,-5 2 141 0 0,-71 66 2486 0 0,23-30 2506 0 0,69-51-1022 0 0,18-15-2972 0 0,58-34-4188 0 0,-82 56 2945 0 0,-1-2-369 0 0,0 2 1 0 0,1-1 0 0 0,-1 0-1 0 0,1 1 1 0 0,0 0 0 0 0,0 0-1 0 0,0 1 1 0 0,0 0 0 0 0,0 0-1 0 0,0 0 1 0 0,0 1 0 0 0,0 0-1 0 0,0 0 1 0 0,0 0 0 0 0,1 1-1 0 0,0 0 614 0 0,4 26-4286 0 0,-32 27 2626 0 0,17-46 1551 0 0,-113 134 5586 0 0,36-66 5280 0 0,112-109-7421 0 0,0-8-3480 0 0,28-31-2292 0 0,32-16-3386 0 0,65-18-10252 0 0,-146 102 15321 0 0</inkml:trace>
  <inkml:trace contextRef="#ctx0" brushRef="#br0" timeOffset="2303.096">820 324 196 0 0,'1'-7'-2880'0'0,"0"3"3990"0"0,3-1 15130 0 0,-4 5-10831 0 0,-2 0-768 0 0,-2 0-3554 0 0,4 0-956 0 0,0 0-26 0 0,0 0-20 0 0,0 0-14 0 0,0 0-17 0 0,0 0-9 0 0,0 0-7 0 0,0 0-8 0 0,0 0-2 0 0,0 0-4 0 0,0 0-4 0 0,0 0-4 0 0,0 0-1 0 0,0 0-4 0 0,-14 8 78 0 0,14-5-92 0 0,0-3-5 0 0,0 0 0 0 0,0 0 1 0 0,0 0 2 0 0,49 29 602 0 0,51-72-1515 0 0,-73 16-2170 0 0,-10-2-3636 0 0,-19 0-4189 0 0,-5 12 6447 0 0,2 11 3680 0 0</inkml:trace>
  <inkml:trace contextRef="#ctx0" brushRef="#br0" timeOffset="2553.041">917 51 436 0 0,'-33'-50'6325'0'0,"32"50"-5117"0"0,3 24 4286 0 0,7 17-2564 0 0,-4-14-1421 0 0,38 373 6801 0 0,-54 205-5328 0 0,-3-470-1990 0 0,7-86-3162 0 0,4-26-7829 0 0,6-109 926 0 0,3-1 3931 0 0,-1 26 2679 0 0,-4 25 1416 0 0</inkml:trace>
  <inkml:trace contextRef="#ctx0" brushRef="#br0" timeOffset="2818.6">883 681 796 0 0,'-1'-1'252'0'0,"-1"1"-1"0"0,0-1 1 0 0,1 0 0 0 0,-1 0-1 0 0,0 1 1 0 0,0-1-1 0 0,1 1 1 0 0,-1-1 0 0 0,0 1-1 0 0,0 0 1 0 0,0 0 0 0 0,1 0-1 0 0,-1 0 1 0 0,0 0 0 0 0,0 0-1 0 0,0 0 1 0 0,1 0-1 0 0,-1 1 1 0 0,0-1 0 0 0,0 1-1 0 0,1 0 1 0 0,-1-1 0 0 0,0 1-1 0 0,1 0 1 0 0,-1 0 0 0 0,0 0-1 0 0,1 0 1 0 0,0 0-1 0 0,-1 0 1 0 0,1 0 0 0 0,0 1-1 0 0,-1-1 1 0 0,1 1 0 0 0,0-1-1 0 0,0 1 1 0 0,0-1-1 0 0,0 1 1 0 0,0-1 0 0 0,0 1-252 0 0,-39 65 7498 0 0,21-26-4892 0 0,-73 175 3878 0 0,39-38-5975 0 0,82-215-7743 0 0,36-101-4044 0 0,10 4 3586 0 0,-60 112 6753 0 0</inkml:trace>
  <inkml:trace contextRef="#ctx0" brushRef="#br0" timeOffset="3084.196">941 738 668 0 0,'7'-1'897'0'0,"0"-1"0"0"0,0 1 0 0 0,0 0 0 0 0,0 1-1 0 0,0 0 1 0 0,0 0 0 0 0,0 1 0 0 0,0 0 0 0 0,0 0 0 0 0,0 0 0 0 0,0 1-1 0 0,-1 0 1 0 0,1 0 0 0 0,0 1 0 0 0,-1 0 0 0 0,0 0 0 0 0,0 0 0 0 0,0 1-1 0 0,0 0 1 0 0,0 0 0 0 0,-1 1 0 0 0,1-1 0 0 0,-1 2-897 0 0,48 43 4917 0 0,0 0-3696 0 0,-51-50-1643 0 0,0 0 0 0 0,0 0 0 0 0,0 0 1 0 0,0 0-1 0 0,0-1 0 0 0,0 1 0 0 0,0 0 1 0 0,-1-1-1 0 0,1 1 0 0 0,-1-1 0 0 0,1 1 0 0 0,-1-1 1 0 0,1 0-1 0 0,-1 0 0 0 0,0 0 0 0 0,0 0 0 0 0,0 0 1 0 0,0 0-1 0 0,0 0 0 0 0,0 0 0 0 0,-1 0 0 0 0,1 0 1 0 0,-1 0-1 0 0,1-1 0 0 0,-1 1 0 0 0,0 0 0 0 0,0 0 1 0 0,0-1-1 0 0,0 1 0 0 0,0 0 0 0 0,0 0 0 0 0,-1 0 1 0 0,1-1-1 0 0,-1 1 0 0 0,0 0 0 0 0,0 0 1 0 0,0-1 421 0 0,2-13-2512 0 0,7-72-5424 0 0,-7 69 6924 0 0</inkml:trace>
  <inkml:trace contextRef="#ctx0" brushRef="#br0" timeOffset="3849.606">1281 424 832 0 0,'4'-4'1103'0'0,"1"1"0"0"0,0 0 0 0 0,-1 0 0 0 0,2 0 0 0 0,-1 0-1 0 0,0 1 1 0 0,0 0 0 0 0,1 0 0 0 0,-1 0 0 0 0,1 1 0 0 0,0 0 0 0 0,-1 0 0 0 0,1 0 0 0 0,0 1 0 0 0,0 0-1 0 0,-1 0 1 0 0,1 0 0 0 0,0 1 0 0 0,-1 0 0 0 0,1 0 0 0 0,3 1-1103 0 0,25 0 2696 0 0,95 9 303 0 0,-128-11-3061 0 0,0 1-1 0 0,0-1 1 0 0,1 1-1 0 0,-1 0 1 0 0,0 0 0 0 0,0-1-1 0 0,0 1 1 0 0,0 0-1 0 0,0 0 1 0 0,-1 0-1 0 0,1 0 1 0 0,0 0 0 0 0,0 0-1 0 0,0 0 1 0 0,-1 0-1 0 0,1 0 1 0 0,-1 0-1 0 0,1 1 1 0 0,-1-1 0 0 0,1 0-1 0 0,-1 0 1 0 0,0 1-1 0 0,1-1 1 0 0,-1 0-1 0 0,0 0 1 0 0,0 1 0 0 0,0-1-1 0 0,0 0 1 0 0,0 1-1 0 0,0-1 1 0 0,-1 0-1 0 0,1 0 1 0 0,0 1 0 0 0,-1-1-1 0 0,1 0 1 0 0,0 0-1 0 0,-1 1 1 0 0,0-1 0 0 0,1 0-1 0 0,-1 0 1 0 0,0 0-1 0 0,1 0 1 0 0,-1 0-1 0 0,0 0 1 0 0,0 0 0 0 0,0 0 62 0 0,-46 60-2741 0 0,41-54 2277 0 0,-136 118-3914 0 0,29-30 4733 0 0,64-54 2584 0 0,49-41-2417 0 0,141-66 2426 0 0,-127 58-2979 0 0,18-13-552 0 0,2 2-1 0 0,0 1 1 0 0,1 1 0 0 0,1 2 0 0 0,0 2-1 0 0,2 0 584 0 0,-118 38-4906 0 0,71-25 4367 0 0,9-1 513 0 0,-1 1 0 0 0,0-1 0 0 0,0 1 0 0 0,-1-1 1 0 0,1 1-1 0 0,0 0 0 0 0,0 0 0 0 0,0-1 0 0 0,0 1 0 0 0,0 0 0 0 0,0 0 0 0 0,0 0 0 0 0,0 0 0 0 0,0 0 0 0 0,0 1 1 0 0,0-1-1 0 0,-1 0 0 0 0,1 0 0 0 0,0 1 0 0 0,0-1 0 0 0,0 1 0 0 0,0-1 0 0 0,0 1 0 0 0,1-1 0 0 0,-1 1 1 0 0,0-1-1 0 0,0 1 0 0 0,0 0 0 0 0,0 0 0 0 0,1-1 0 0 0,-1 1 0 0 0,0 0 0 0 0,0 0 0 0 0,1 0 0 0 0,-1 0 0 0 0,1 0 1 0 0,-1 0-1 0 0,1 0 0 0 0,-1 0 0 0 0,1 0 0 0 0,0 0 0 0 0,0 0 0 0 0,-1 0 0 0 0,1 0 0 0 0,0 0 0 0 0,0 0 0 0 0,0 0 1 0 0,0 0-1 0 0,0 0 0 0 0,0 1 0 0 0,0-1 0 0 0,1 0 0 0 0,-1 0 0 0 0,0 0 0 0 0,0 0 0 0 0,1 0 0 0 0,0 1 26 0 0,18 281 7203 0 0,-20-219-6251 0 0,-17 191 1859 0 0,7-166-1549 0 0,-27-85 2459 0 0,32-8-3842 0 0,0 0-1 0 0,1 0 0 0 0,-1-1 1 0 0,1 0-1 0 0,0 0 0 0 0,0-1 1 0 0,1 1-1 0 0,0-1 0 0 0,0 0 1 0 0,0 0-1 0 0,0 0 0 0 0,1-1 1 0 0,0 1-1 0 0,1-1 0 0 0,-1 0 0 0 0,1 0 1 0 0,1 0-1 0 0,-1 0 0 0 0,1 0 1 0 0,0 0-1 0 0,1 0 0 0 0,-1 0 1 0 0,2-1 121 0 0,-8-22-1069 0 0,-75-234-14226 0 0,83 264 15340 0 0,-1 1 0 0 0,0-1 0 0 0,0 1 0 0 0,0-1 0 0 0,0 1 0 0 0,0-1 0 0 0,0 1 0 0 0,0-1 0 0 0,-1 1 0 0 0,1-1 0 0 0,0 0 0 0 0,0 1 0 0 0,0-1 0 0 0,0 1 0 0 0,0-1 0 0 0,-1 0 0 0 0,1 1 0 0 0,0-1 0 0 0,0 1 0 0 0,-1-1 0 0 0,1 0-1 0 0,0 1 1 0 0,-1-1 0 0 0,1 0 0 0 0,0 1 0 0 0,-1-1 0 0 0,1 0 0 0 0,0 0 0 0 0,-1 0 0 0 0,1 1 0 0 0,-1-1 0 0 0,1 0 0 0 0,-1 0 0 0 0,1 0 0 0 0,0 0 0 0 0,-1 1 0 0 0,1-1 0 0 0,-1 0 0 0 0,1 0 0 0 0,-1 0 0 0 0,1 0 0 0 0,-1 0 0 0 0,1 0 0 0 0,-1 0 0 0 0,1-1 0 0 0,0 1 0 0 0,-1 0 0 0 0,1 0 0 0 0,-1 0 0 0 0,1 0 0 0 0,0 0 0 0 0,-1-1 0 0 0,1 1 0 0 0,-1 0 0 0 0,1 0 0 0 0,0-1 0 0 0,-1 1 0 0 0,1 0 0 0 0,0-1 0 0 0,-1 1-45 0 0,-6 43 2791 0 0,-2 266 5418 0 0,9-309-8336 0 0,0-1 1 0 0,1 1-1 0 0,-1-1 0 0 0,0 1 1 0 0,1-1-1 0 0,-1 1 0 0 0,0-1 1 0 0,1 1-1 0 0,-1 0 0 0 0,1-1 0 0 0,-1 1 1 0 0,1-1-1 0 0,-1 1 0 0 0,1 0 1 0 0,-1 0-1 0 0,1-1 0 0 0,-1 1 1 0 0,1 0-1 0 0,0 0 0 0 0,-1 0 1 0 0,1-1-1 0 0,-1 1 0 0 0,1 0 0 0 0,0 0 1 0 0,-1 0-1 0 0,1 0 0 0 0,-1 0 1 0 0,1 0-1 0 0,0 0 0 0 0,-1 0 1 0 0,1 1-1 0 0,-1-1 0 0 0,1 0 1 0 0,0 0-1 0 0,-1 0 0 0 0,1 1 0 0 0,-1-1 1 0 0,1 0-1 0 0,-1 0 0 0 0,1 1 1 0 0,-1-1-1 0 0,1 1 0 0 0,-1-1 1 0 0,1 0-1 0 0,-1 1 0 0 0,0-1 1 0 0,1 1-1 0 0,-1-1 0 0 0,0 1 0 0 0,1-1 1 0 0,-1 1-1 0 0,0-1 0 0 0,0 1 1 0 0,1 0-1 0 0,-1 0 127 0 0,40-66-7739 0 0,-34 55 6783 0 0,73-128-8299 0 0,-61 115 8326 0 0</inkml:trace>
  <inkml:trace contextRef="#ctx0" brushRef="#br0" timeOffset="4099.631">1644 930 464 0 0,'56'35'5059'0'0,"49"78"12939"0"0,-95-123-29733 0 0,-6-39 3228 0 0,-4 23 6221 0 0,0 11 1425 0 0</inkml:trace>
  <inkml:trace contextRef="#ctx0" brushRef="#br0" timeOffset="4349.489">1930 585 744 0 0,'15'-12'2104'0'0,"0"1"-1"0"0,0 0 1 0 0,1 0 0 0 0,1 2-1 0 0,-1 0 1 0 0,2 1-1 0 0,-1 0 1 0 0,1 2 0 0 0,0 0-1 0 0,4 0-2103 0 0,62-25 1340 0 0,-68 24-4458 0 0,-15 7 222 0 0,-33 15-10453 0 0,13-2 11633 0 0,9-4 679 0 0,-3 0 181 0 0</inkml:trace>
  <inkml:trace contextRef="#ctx0" brushRef="#br0" timeOffset="4664.156">2018 614 584 0 0,'-12'157'9551'0'0,"13"-56"-3094"0"0,-4-73-4857 0 0,-13 185 5950 0 0,16-213-7782 0 0,25-85-5666 0 0,67-218-8308 0 0,-54 255 13474 0 0,-33 120 5906 0 0,-9 141 5404 0 0,4-213-10567 0 0,1 0 1 0 0,-1 0-1 0 0,1 0 1 0 0,0-1-1 0 0,-1 1 1 0 0,1 0-1 0 0,0 0 1 0 0,-1 0-1 0 0,1 0 1 0 0,0 0-1 0 0,-1 0 1 0 0,1 0-1 0 0,0 0 0 0 0,-1 1 1 0 0,1-1-1 0 0,0 0 1 0 0,-1 0-1 0 0,1 0 1 0 0,-1 1-1 0 0,1-1 1 0 0,0 0-1 0 0,-1 1 1 0 0,1-1-1 0 0,-1 0 1 0 0,1 1-1 0 0,-1-1 1 0 0,1 1-1 0 0,-1-1 1 0 0,1 1-1 0 0,-1-1 0 0 0,0 1 1 0 0,1-1-1 0 0,-1 1 1 0 0,0 0-1 0 0,1-1 1 0 0,-1 1-1 0 0,0-1 1 0 0,0 1-1 0 0,1 0 1 0 0,-1-1-1 0 0,0 1 1 0 0,0 0-1 0 0,0-1 1 0 0,0 1-1 0 0,0 0 1 0 0,0-1-1 0 0,0 1 0 0 0,0 0 1 0 0,0-1-1 0 0,0 1 1 0 0,-1-1-1 0 0,1 1 1 0 0,0 0-1 0 0,0-1 1 0 0,-1 1-1 0 0,1 0 1 0 0,0-1-1 0 0,-1 1 1 0 0,1-1-1 0 0,0 1 1 0 0,-1-1-1 0 0,1 1-11 0 0,30-53-3064 0 0,-22 36 2322 0 0,1 0-83 0 0,95-125-5314 0 0,-100 138 6181 0 0,0 0-1 0 0,0 1 1 0 0,1-1 0 0 0,-1 1 0 0 0,1 0-1 0 0,0 0 1 0 0,-1 0 0 0 0,1 1-1 0 0,0 0 1 0 0,0 0 0 0 0,0 0-1 0 0,0 0 1 0 0,0 1 0 0 0,0 0-1 0 0,0 0 1 0 0,0 0 0 0 0,0 1-1 0 0,0 0 1 0 0,0-1 0 0 0,0 2-1 0 0,4 0-41 0 0,1 1 390 0 0,-1 1 0 0 0,1 0 0 0 0,-1 0-1 0 0,1 1 1 0 0,-1 0 0 0 0,-1 1 0 0 0,1 0 0 0 0,-1 0-1 0 0,0 1 1 0 0,0 0 0 0 0,-1 0 0 0 0,0 1-1 0 0,0 0 1 0 0,-1 0 0 0 0,0 1 0 0 0,0 0-1 0 0,-1 0 1 0 0,0 0 0 0 0,-1 0 0 0 0,0 1 0 0 0,0 0-1 0 0,-1 0 1 0 0,-1 0 0 0 0,1 0 0 0 0,-2 0-1 0 0,1 0 1 0 0,-1 1 0 0 0,-1-1 0 0 0,0 0-1 0 0,0 1 1 0 0,-1-1 0 0 0,-1 1 0 0 0,0-1 0 0 0,0 0-1 0 0,-3 8-389 0 0,5-15 35 0 0,0 1-1 0 0,-1-1 1 0 0,1 0-1 0 0,-1 0 1 0 0,0 0-1 0 0,0 1 0 0 0,0-1 1 0 0,0 0-1 0 0,-1 0 1 0 0,1 0-1 0 0,-1 0 1 0 0,0-1-1 0 0,0 1 1 0 0,0 0-1 0 0,0-1 1 0 0,0 1-1 0 0,0-1 0 0 0,-1 0 1 0 0,1 1-1 0 0,-1-1 1 0 0,0-1-1 0 0,1 1 1 0 0,-1 0-1 0 0,0-1 1 0 0,0 1-1 0 0,0-1 0 0 0,0 0 1 0 0,0 0-1 0 0,-1 0 1 0 0,1 0-1 0 0,0-1 1 0 0,0 1-1 0 0,-1-1 1 0 0,1 0-1 0 0,0 0 1 0 0,-1 0-1 0 0,1 0 0 0 0,0-1 1 0 0,0 1-1 0 0,-1-1 1 0 0,1 0-1 0 0,0 0 1 0 0,0 0-1 0 0,0 0 1 0 0,0 0-1 0 0,0-1-34 0 0,-56-75-4898 0 0,52 64 3498 0 0,0 0 0 0 0,1-1 0 0 0,0 0-1 0 0,1 0 1 0 0,0 0 0 0 0,2-1 0 0 0,-1 0-1 0 0,2 0 1 0 0,0 0 0 0 0,1 0 0 0 0,0 0 0 0 0,1 0-1 0 0,1 0 1 0 0,1 0 1400 0 0,2-7-1168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7:48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98 302 356 0 0,'0'3'2443'0'0,"2"0"-4516"0"0,-1-1 2582 0 0,0 0 4658 0 0,-1 0 2220 0 0,1 1 4100 0 0,-1-3-10696 0 0,12 19 2566 0 0,5 8-8704 0 0,-50 68-17645 0 0,32-92 21943 0 0</inkml:trace>
  <inkml:trace contextRef="#ctx0" brushRef="#br0" timeOffset="952.899">10 627 756 0 0,'-7'15'796'0'0,"4"1"13344"0"0,21-23-10434 0 0,109-67-238 0 0,62-47-9051 0 0,-159 102 4436 0 0,115-79-8915 0 0,-144 98 9828 0 0,-60 19 230 0 0,-99 90 3336 0 0,151-98-2768 0 0,1 0 0 0 0,1 0 0 0 0,0 1 0 0 0,0 0 0 0 0,1-1 0 0 0,1 1 0 0 0,0 1 0 0 0,1-1 0 0 0,0 0 0 0 0,1 1-1 0 0,0-1 1 0 0,1 1 0 0 0,0-1 0 0 0,2 13-564 0 0,-4 58 1586 0 0,-8 29-423 0 0,-1-29-823 0 0,113-258-2838 0 0,-97 169 2541 0 0,1 0 1 0 0,0 1 0 0 0,0 0 0 0 0,1 0-1 0 0,0 1 1 0 0,0-1 0 0 0,0 1 0 0 0,0 1-1 0 0,0-1 1 0 0,1 1 0 0 0,0 1 0 0 0,-1-1-1 0 0,1 1 1 0 0,0 1 0 0 0,0-1 0 0 0,0 2-1 0 0,1-1 1 0 0,-1 1 0 0 0,0 0-1 0 0,0 0 1 0 0,0 1 0 0 0,0 0 0 0 0,2 1-44 0 0,-8-1 36 0 0,-1-1 0 0 0,0 0 0 0 0,1 1 0 0 0,-1-1 0 0 0,1 1 0 0 0,-1 0 0 0 0,0-1 0 0 0,1 1 0 0 0,-1 0 0 0 0,0 0 0 0 0,0 0 0 0 0,0 0 0 0 0,0 0 0 0 0,0 0 0 0 0,0 0 0 0 0,0 0 0 0 0,0 0 0 0 0,0 1 0 0 0,0-1 0 0 0,0 0 1 0 0,-1 1-1 0 0,1-1 0 0 0,-1 0 0 0 0,1 1 0 0 0,-1-1 0 0 0,1 1 0 0 0,-1-1 0 0 0,0 1 0 0 0,0-1 0 0 0,1 1 0 0 0,-1-1 0 0 0,0 1 0 0 0,-1-1 0 0 0,1 1 0 0 0,0-1 0 0 0,0 1 0 0 0,-1-1 0 0 0,1 0 0 0 0,0 1 0 0 0,-1-1 0 0 0,0 1 0 0 0,1-1 0 0 0,-1 0 0 0 0,0 1 0 0 0,0-1 0 0 0,0 0 0 0 0,1 0 1 0 0,-1 0-1 0 0,0 0 0 0 0,-1 1 0 0 0,1-1 0 0 0,0-1 0 0 0,-1 2-36 0 0,-59 57 1045 0 0,-58-11-201 0 0,118-49-893 0 0,1-1 0 0 0,0 0 0 0 0,0 1 0 0 0,0-1 1 0 0,0 0-1 0 0,0 1 0 0 0,0-1 0 0 0,1 1 0 0 0,-1-1 0 0 0,1 0 0 0 0,-1 1 1 0 0,1-1-1 0 0,-1 1 0 0 0,1-1 0 0 0,0 1 0 0 0,0-1 0 0 0,-1 1 1 0 0,1-1-1 0 0,0 1 0 0 0,1 0 0 0 0,-1-1 0 0 0,0 1 0 0 0,0 0 1 0 0,0 0-1 0 0,1 0 0 0 0,-1 0 0 0 0,0 0 0 0 0,1 0 0 0 0,-1 1 0 0 0,1-1 1 0 0,-1 0-1 0 0,1 1 0 0 0,0-1 0 0 0,-1 1 0 0 0,1-1 0 0 0,0 1 1 0 0,-1 0-1 0 0,1 0 0 0 0,0 0 49 0 0,0-2-10 0 0,1 1-1 0 0,0 0 1 0 0,-1 0 0 0 0,1 0 0 0 0,0 0 0 0 0,-1 0-1 0 0,1 1 1 0 0,0 0 0 0 0,0-1 0 0 0,0 1 0 0 0,-1 0-1 0 0,1 0 1 0 0,0 0 0 0 0,0 0 0 0 0,0 1-1 0 0,-1-1 1 0 0,1 1 0 0 0,0 0 0 0 0,0 0 0 0 0,-1 0-1 0 0,1 0 1 0 0,-1 0 0 0 0,1 1 0 0 0,-1-1 0 0 0,1 1-1 0 0,-1-1 1 0 0,0 1 0 0 0,0 0 0 0 0,0 0 0 0 0,0 0-1 0 0,0 0 1 0 0,0 0 0 0 0,-1 1 0 0 0,1-1-1 0 0,0 0 1 0 0,-1 1 0 0 0,0-1 0 0 0,0 1 0 0 0,0 0-1 0 0,0-1 1 0 0,0 1 0 0 0,0 0 0 0 0,-1-1 0 0 0,1 3 10 0 0,-41 127 2292 0 0,2 42-1108 0 0,37-168-1156 0 0,0 0-1 0 0,-1 1 0 0 0,0-1 0 0 0,1 0 0 0 0,-2 0 1 0 0,1 0-1 0 0,-1 0 0 0 0,0-1 0 0 0,0 1 0 0 0,0-1 0 0 0,-1 0 1 0 0,0 0-1 0 0,0 0 0 0 0,-1 0 0 0 0,1-1 0 0 0,-1 1 1 0 0,-3 1-28 0 0,-26-73-2718 0 0,5-99 3202 0 0,33 159-317 0 0,-1 1 0 0 0,1-1 0 0 0,0 1 0 0 0,1 0 1 0 0,0 0-1 0 0,0 0 0 0 0,0 1 0 0 0,1-1 0 0 0,-1 1 0 0 0,1 1 0 0 0,1-1 0 0 0,-1 1 0 0 0,0 0 1 0 0,1 0-1 0 0,0 1 0 0 0,3-1-167 0 0,-8 3 26 0 0,55-32 189 0 0,1 3 1 0 0,2 3 0 0 0,1 2 0 0 0,0 3 0 0 0,2 3 0 0 0,27-4-216 0 0,-64 21-1293 0 0,-39 9-3745 0 0,-43 7-4144 0 0,-20-42 221 0 0,70 19 8170 0 0</inkml:trace>
  <inkml:trace contextRef="#ctx0" brushRef="#br0" timeOffset="1187.219">728 627 132 0 0,'1'-1'241'0'0,"0"0"0"0"0,0 1 1 0 0,0-1-1 0 0,0 0 0 0 0,0 1 0 0 0,0-1 0 0 0,0 1 1 0 0,0 0-1 0 0,0-1 0 0 0,0 1 0 0 0,1 0 0 0 0,-1-1 1 0 0,0 1-1 0 0,0 0 0 0 0,0 0 0 0 0,0 0 0 0 0,1 0 1 0 0,-1 0-1 0 0,0 1 0 0 0,0-1 0 0 0,0 0 0 0 0,0 0 1 0 0,0 1-1 0 0,1-1 0 0 0,-1 1 0 0 0,0-1 0 0 0,0 1 1 0 0,0-1-1 0 0,0 1 0 0 0,0-1 0 0 0,0 1 0 0 0,0 0 1 0 0,-1 0-1 0 0,1 0 0 0 0,0-1 0 0 0,0 1 0 0 0,-1 0 1 0 0,1 0-1 0 0,0 0 0 0 0,-1 0 0 0 0,1 0 0 0 0,-1 0 1 0 0,1 0-1 0 0,-1 1 0 0 0,1-1 0 0 0,-1 0 0 0 0,0 0 1 0 0,0 0-1 0 0,0 0 0 0 0,1 0 0 0 0,-1 1 0 0 0,0-1 1 0 0,-1 0-1 0 0,1 0 0 0 0,0 0 0 0 0,0 0 0 0 0,0 1 1 0 0,-1-1-1 0 0,1 0 0 0 0,0 0-241 0 0,1 11 292 0 0,0 11 918 0 0,-1 1 0 0 0,-1-1 1 0 0,-1 0-1 0 0,-1 1 0 0 0,-1-1 0 0 0,-1 0 1 0 0,-8 19-1211 0 0,5-8 708 0 0,-54 188 812 0 0,55-198-974 0 0,4-10-3357 0 0,18-36-5354 0 0,16-47 799 0 0,7-39 979 0 0,-34 95 5809 0 0,5-9-253 0 0</inkml:trace>
  <inkml:trace contextRef="#ctx0" brushRef="#br0" timeOffset="1359.053">849 869 792 0 0,'10'32'2856'0'0,"2"-1"-1"0"0,0 0 1 0 0,2-1 0 0 0,2 0-1 0 0,0-1 1 0 0,2-1 0 0 0,1-1 0 0 0,20 23-2857 0 0,-31-41 313 0 0,1 1 0 0 0,0-1 0 0 0,0 0 0 0 0,1-1-1 0 0,0 0 1 0 0,0 0 0 0 0,1-1 0 0 0,0-1-1 0 0,0 1 1 0 0,1-2 0 0 0,-1 0 0 0 0,1 0-1 0 0,0-1 1 0 0,1-1 0 0 0,-1 0 0 0 0,1 0-1 0 0,2-1-311 0 0,-13-3-50 0 0,1 1-1 0 0,-1-1 1 0 0,0 0-1 0 0,0 1 1 0 0,0-1-1 0 0,1 0 1 0 0,-1-1-1 0 0,0 1 0 0 0,0 0 1 0 0,-1 0-1 0 0,1-1 1 0 0,0 1-1 0 0,0-1 1 0 0,-1 0-1 0 0,1 0 1 0 0,-1 1-1 0 0,1-1 1 0 0,-1 0-1 0 0,0 0 0 0 0,0 0 1 0 0,0 0-1 0 0,0 0 1 0 0,0-1-1 0 0,0 1 1 0 0,-1 0-1 0 0,1 0 1 0 0,-1-1-1 0 0,1 1 1 0 0,-1 0-1 0 0,0-1 0 0 0,0 1 1 0 0,0 0-1 0 0,0-1 1 0 0,0 1-1 0 0,-1 0 1 0 0,1 0-1 0 0,-1-1 1 0 0,0-1 50 0 0,-25-93-7151 0 0,25 95 6887 0 0,-60-124-10951 0 0,-3-8 3700 0 0,54 106 6671 0 0</inkml:trace>
  <inkml:trace contextRef="#ctx0" brushRef="#br0" timeOffset="1515.266">1063 520 820 0 0,'11'-7'13002'0'0,"7"38"-8631"0"0,-13-22-4116 0 0,16-6-10234 0 0,11-32 3537 0 0,-22 19 5385 0 0,-1 0 183 0 0</inkml:trace>
  <inkml:trace contextRef="#ctx0" brushRef="#br0" timeOffset="1671.483">1470 260 664 0 0,'8'102'14193'0'0,"-11"-62"-10269"0"0,-22 148 2837 0 0,21-163-6877 0 0,-3 34 459 0 0,8-52-6458 0 0,10-92-4058 0 0,12-61 1826 0 0,-22 118 7517 0 0</inkml:trace>
  <inkml:trace contextRef="#ctx0" brushRef="#br0" timeOffset="2874.324">1480 1 472 0 0,'57'13'15915'0'0,"-6"28"-7500"0"0,-8 46-6259 0 0,-37-43-2116 0 0,-1 0 0 0 0,-2 0 0 0 0,-2 0 0 0 0,-3 0 0 0 0,-1 0 0 0 0,-1 0 0 0 0,-3 0-40 0 0,3-11 4 0 0,-16 97-352 0 0,21-189-12475 0 0,-34-7 5932 0 0,-22 9 5288 0 0,-8 22 4643 0 0,44 43 5442 0 0,47 14-2878 0 0,71-20-3193 0 0,-49-7-5184 0 0,-88 40-541 0 0,-110 77 6135 0 0,177-103 233 0 0,33-19-2778 0 0,-32 3-341 0 0,83 2-2629 0 0,-121 46 596 0 0,-152 135 6437 0 0,242-214-3067 0 0,118-76-4142 0 0,-211 174 2981 0 0,-148 288 2825 0 0,159-348-2935 0 0,1-1-1 0 0,0 1 1 0 0,0 0-1 0 0,0 0 0 0 0,-1 0 1 0 0,1 0-1 0 0,0 0 1 0 0,0 0-1 0 0,0 0 1 0 0,-1 0-1 0 0,1 0 1 0 0,0 0-1 0 0,0 0 1 0 0,0 1-1 0 0,-1-1 1 0 0,1 0-1 0 0,0 1 1 0 0,0-1-1 0 0,-1 0 1 0 0,1 1-1 0 0,0-1 1 0 0,-1 1-1 0 0,1-1 1 0 0,0 1-1 0 0,-1-1 1 0 0,1 1-1 0 0,-1-1 1 0 0,1 1-1 0 0,-1 0 1 0 0,1-1-1 0 0,-1 1 1 0 0,1 0-1 0 0,-1 0 1 0 0,0-1-1 0 0,1 1 1 0 0,-1 0-1 0 0,0 0 1 0 0,0-1-1 0 0,0 1 1 0 0,1 0-1 0 0,-1 0 0 0 0,0 0 1 0 0,0-1-1 0 0,0 1 1 0 0,0 0-1 0 0,0 0 1 0 0,-1 0-1 0 0,1-1 1 0 0,0 1-1 0 0,0 0 1 0 0,0 0-1 0 0,-1 0 1 0 0,1-1-1 0 0,0 1 1 0 0,-1 0-1 0 0,1-1 1 0 0,-1 1-1 0 0,1 0 1 0 0,-1-1-1 0 0,1 1 1 0 0,-1 0-1 0 0,1-1 1 0 0,-1 1-1 0 0,0 0 0 0 0,71-40-302 0 0,-56 30 222 0 0,116-80-4209 0 0,-130 88 4085 0 0,1 0 0 0 0,0 1 0 0 0,-1-1 0 0 0,1 0 0 0 0,-1 1 1 0 0,1-1-1 0 0,-1 0 0 0 0,0 0 0 0 0,1 0 0 0 0,-1 1 0 0 0,0-1 1 0 0,1 0-1 0 0,-1 0 0 0 0,0 0 0 0 0,0 0 0 0 0,0 0 0 0 0,0 0 0 0 0,0 1 1 0 0,0-1-1 0 0,0 0 0 0 0,0 0 0 0 0,0 0 0 0 0,0 0 0 0 0,0 0 1 0 0,-1 0-1 0 0,1 1 0 0 0,0-1 0 0 0,-1 0 0 0 0,1 0 0 0 0,0 0 1 0 0,-1 1-1 0 0,1-1 0 0 0,-1 0 0 0 0,1 0 0 0 0,-1 1 0 0 0,0-1 1 0 0,1 0-1 0 0,-1 1 0 0 0,0-1 0 0 0,1 1 0 0 0,-1-1 0 0 0,0 1 0 0 0,0-1 1 0 0,1 1-1 0 0,-1 0 0 0 0,0-1 0 0 0,0 1 0 0 0,0 0 0 0 0,0 0 1 0 0,1-1-1 0 0,-1 1 0 0 0,0 0 0 0 0,0 0 0 0 0,0 0 204 0 0,-70-16-5193 0 0,41 11 4005 0 0,-19-12 354 0 0,-104-14 2718 0 0,148 33-1468 0 0,1 0 0 0 0,-1 0 0 0 0,1 0 1 0 0,0 1-1 0 0,0 0 0 0 0,0 0 0 0 0,0 0 1 0 0,0 0-1 0 0,0 1 0 0 0,1-1 0 0 0,0 1 1 0 0,0 0-1 0 0,0 0 0 0 0,0 0 0 0 0,0 0 1 0 0,1 1-1 0 0,0-1 0 0 0,0 1 0 0 0,0 0 0 0 0,0-1 1 0 0,1 1-1 0 0,0 0 0 0 0,0 0 0 0 0,0 0 1 0 0,1 0-1 0 0,-1 0 0 0 0,1 0 0 0 0,0 0 1 0 0,1 1-417 0 0,-12 45 2822 0 0,-45 95-1320 0 0,51-138-1962 0 0,-24 38-6246 0 0,28-46 5007 0 0,1 0-45 0 0,6-12-2877 0 0,16-6 2628 0 0,-11 9 942 0 0,124-84 633 0 0,-109 82 1516 0 0,1 1 0 0 0,0 2 0 0 0,0 1 0 0 0,1 0 0 0 0,0 3 0 0 0,0 0 0 0 0,16 1-1098 0 0,41 3 5314 0 0,1 4 0 0 0,-1 3 0 0 0,68 16-5314 0 0,-128-19 482 0 0,-21-3-334 0 0,322 50 5615 0 0,-3 1-7489 0 0,-294-51-5105 0 0,-40-12-4440 0 0,-25-7 1075 0 0,16 10 10640 0 0,-8-1-2137 0 0,-1-2 344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8:02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8742 585 552 0 0,'9'182'19782'0'0,"-13"-105"-13316"0"0,4-76-6442 0 0,0 0 0 0 0,0 0-1 0 0,0 0 1 0 0,0 0-1 0 0,1 0 1 0 0,-1 0-1 0 0,0 0 1 0 0,1 0 0 0 0,-1 0-1 0 0,0 0 1 0 0,1 0-1 0 0,-1-1 1 0 0,1 1-1 0 0,0 0 1 0 0,-1 0 0 0 0,1 0-1 0 0,0-1 1 0 0,-1 1-1 0 0,1 0 1 0 0,0-1-1 0 0,0 1 1 0 0,0-1-1 0 0,-1 1 1 0 0,1-1 0 0 0,0 1-1 0 0,0-1 1 0 0,0 0-1 0 0,0 1 1 0 0,0-1-1 0 0,0 0 1 0 0,0 0 0 0 0,0 0-1 0 0,0 1 1 0 0,0-1-1 0 0,0 0 1 0 0,0 0-1 0 0,0-1 1 0 0,0 1 0 0 0,0 0-1 0 0,0 0 1 0 0,0 0-1 0 0,0-1 1 0 0,0 1-1 0 0,-1 0 1 0 0,1-1-1 0 0,0 1 1 0 0,0-1 0 0 0,0 1-1 0 0,0-1 1 0 0,0 1-1 0 0,-1-1 1 0 0,1 0-1 0 0,0 1 1 0 0,0-2-24 0 0,51-30-514 0 0,-40 24 292 0 0,0-1 0 0 0,-1 0 0 0 0,0-1-1 0 0,-1-1 1 0 0,0 0 0 0 0,0 0 0 0 0,-1-1 0 0 0,-1 0 0 0 0,0 0-1 0 0,0-1 1 0 0,-1 0 0 0 0,-1-1 0 0 0,2-5 222 0 0,-9 16-25 0 0,0 0 0 0 0,0-1 0 0 0,0 1 0 0 0,0 0 0 0 0,0 1 0 0 0,-1-1 0 0 0,1 0 0 0 0,-1 0 0 0 0,0 1 0 0 0,0-1 1 0 0,0 0-1 0 0,0 1 0 0 0,-1 0 0 0 0,1 0 0 0 0,0 0 0 0 0,-1 0 0 0 0,0 0 0 0 0,1 0 0 0 0,-1 0 0 0 0,0 1 0 0 0,0 0 0 0 0,0-1 0 0 0,0 1 0 0 0,0 0 0 0 0,0 0 0 0 0,0 1 0 0 0,0-1 0 0 0,-1 1 0 0 0,1 0 1 0 0,0-1-1 0 0,0 1 0 0 0,-1 1 0 0 0,1-1 0 0 0,0 0 0 0 0,0 1 0 0 0,-2 0 25 0 0,-105 35 669 0 0,109-35-1022 0 0,55-62-8861 0 0,91-75-4680 0 0,-131 126 13057 0 0</inkml:trace>
  <inkml:trace contextRef="#ctx0" brushRef="#br0" timeOffset="281.397">9042 419 488 0 0,'53'210'19082'0'0,"0"-140"-14753"0"0,-46-65-4225 0 0,0-1 0 0 0,0 0 0 0 0,0 0-1 0 0,1 0 1 0 0,0-1 0 0 0,-1 0 0 0 0,1-1 0 0 0,0 0 0 0 0,0 0 0 0 0,1 0-1 0 0,-1-1 1 0 0,0-1 0 0 0,0 1 0 0 0,7-1-104 0 0,46-3-8 0 0,-94 34 220 0 0,12-16-118 0 0,6-3-41 0 0,0 0-1 0 0,-1-1 1 0 0,0-1-1 0 0,0 0 1 0 0,-1-1-1 0 0,-1-1 1 0 0,1-1-1 0 0,-1 0 1 0 0,0-1-1 0 0,-17 2-52 0 0,34-8-97 0 0,-1 0-1 0 0,0 0 0 0 0,0 0 0 0 0,1 0 0 0 0,-1 0 0 0 0,0 0 0 0 0,1-1 0 0 0,-1 1 0 0 0,1 0 1 0 0,-1-1-1 0 0,0 0 0 0 0,1 1 0 0 0,-1-1 0 0 0,1 0 0 0 0,-1 0 0 0 0,1 0 0 0 0,0 0 1 0 0,-1 0-1 0 0,1 0 0 0 0,0 0 0 0 0,0 0 0 0 0,0-1 0 0 0,0 1 0 0 0,0 0 0 0 0,0-1 0 0 0,0 1 1 0 0,0-1-1 0 0,0 1 0 0 0,1-1 0 0 0,-1 1 0 0 0,1-1 0 0 0,-1 0 0 0 0,1 1 0 0 0,-1-1 1 0 0,1 0-1 0 0,0 1 0 0 0,0-1 0 0 0,0 0 0 0 0,0 1 0 0 0,0-1 0 0 0,0 0 0 0 0,1 1 0 0 0,-1-1 1 0 0,0 0-1 0 0,1 1 0 0 0,-1-1 0 0 0,1 1 0 0 0,0-1 0 0 0,-1 1 0 0 0,1-1 0 0 0,0 1 98 0 0,33-90-6405 0 0,-32 89 6156 0 0,86-155-10083 0 0,-29 81 6943 0 0,-36 51 2600 0 0</inkml:trace>
  <inkml:trace contextRef="#ctx0" brushRef="#br0" timeOffset="546.849">9377 310 152 0 0,'11'-13'-670'0'0,"11"0"22539"0"0,-21 26-18591 0 0,6 46-190 0 0,-2-29-5867 0 0,-3-2-5387 0 0,1-20 1102 0 0,8 8-686 0 0,-10-15 6556 0 0</inkml:trace>
  <inkml:trace contextRef="#ctx0" brushRef="#br0" timeOffset="812.491">9445 555 424 0 0,'-25'85'12607'0'0,"11"-15"-1789"0"0,9 3-6370 0 0,14-48-4668 0 0,1-21-4091 0 0,-2-21-4381 0 0,-2-8 3514 0 0,0 0 1320 0 0,13-26-1266 0 0,-14 38 4302 0 0</inkml:trace>
  <inkml:trace contextRef="#ctx0" brushRef="#br0" timeOffset="813.491">9537 618 260 0 0,'92'15'15409'0'0,"28"-24"-5962"0"0,-2-11-6971 0 0,-85 14-2482 0 0,-32 6-232 0 0,1 0 0 0 0,-1 0 1 0 0,0 0-1 0 0,1 0 0 0 0,-1 0 1 0 0,1 0-1 0 0,-1 0 0 0 0,0-1 1 0 0,1 1-1 0 0,-1-1 0 0 0,0 1 1 0 0,1-1-1 0 0,-1 1 0 0 0,0-1 1 0 0,0 0-1 0 0,1 0 0 0 0,-1 1 1 0 0,0-1-1 0 0,0 0 0 0 0,0 0 1 0 0,0 0-1 0 0,0 0 0 0 0,0-1 1 0 0,0 1-1 0 0,-1 0 0 0 0,1 0 0 0 0,0 0 1 0 0,-1-1-1 0 0,1 1 0 0 0,-1 0 1 0 0,1-1-1 0 0,-1 1 0 0 0,1 0 1 0 0,-1-1-1 0 0,0 1 0 0 0,0 0 1 0 0,0-1-1 0 0,0 1 0 0 0,0-1 1 0 0,0 1-1 0 0,0-1 0 0 0,0 1 1 0 0,-1 0-1 0 0,1-1 0 0 0,0 1 1 0 0,-1 0-1 0 0,1-1 0 0 0,-1 1 1 0 0,0 0-1 0 0,1-1 238 0 0,-51-67-13072 0 0,32 46 11482 0 0,9 11 750 0 0</inkml:trace>
  <inkml:trace contextRef="#ctx0" brushRef="#br0" timeOffset="1062.25">9760 308 664 0 0,'-19'13'11664'0'0,"12"33"-3304"0"0,13 28-3495 0 0,-1-10-2549 0 0,-4 12-1093 0 0,3 0 1 0 0,3 0-1 0 0,3 0 1 0 0,7 14-1224 0 0,-17-87 0 0 0,0 0 0 0 0,1-1-1 0 0,-1 1 1 0 0,0 0 0 0 0,1 0 0 0 0,0-1 0 0 0,-1 1-1 0 0,1 0 1 0 0,1-1 0 0 0,-1 1 0 0 0,0 0-1 0 0,0-1 1 0 0,1 0 0 0 0,-1 1 0 0 0,1-1 0 0 0,0 0-1 0 0,0 0 1 0 0,0 0 0 0 0,0 0 0 0 0,0 0 0 0 0,0 0-1 0 0,1 0 1 0 0,-1-1 0 0 0,0 0 0 0 0,1 1-1 0 0,0-1 1 0 0,-1 0 0 0 0,1 0 0 0 0,0 0 0 0 0,-1 0-1 0 0,1-1 1 0 0,0 1 0 0 0,0-1 0 0 0,-1 1 0 0 0,1-1-1 0 0,0 0 1 0 0,0 0 0 0 0,0-1 0 0 0,0 1-1 0 0,-1 0 1 0 0,1-1 0 0 0,0 0 0 0 0,0 0 0 0 0,-1 0-1 0 0,1 0 1 0 0,-1 0 0 0 0,1 0 0 0 0,-1 0 0 0 0,1-1-1 0 0,-1 0 1 0 0,0 1 0 0 0,1-1 0 0 0,0-1 0 0 0,8-7-821 0 0,0-1 1 0 0,-1 0 0 0 0,0 0-1 0 0,-1-1 1 0 0,0-1 0 0 0,-1 1-1 0 0,0-1 1 0 0,-1-1 0 0 0,-1 1-1 0 0,5-13 821 0 0,6-11-3111 0 0,87-238-16244 0 0,-92 247 18053 0 0</inkml:trace>
  <inkml:trace contextRef="#ctx0" brushRef="#br0" timeOffset="1234.293">10187 247 252 0 0,'-15'22'19944'0'0,"13"4"-14609"0"0,0 13-1925 0 0,12-4-4406 0 0,17-24-20541 0 0,-11-11 17170 0 0,-12 0 3074 0 0</inkml:trace>
  <inkml:trace contextRef="#ctx0" brushRef="#br0" timeOffset="1390.297">10245 520 208 0 0,'-33'261'23397'0'0,"30"-125"-18111"0"0,5-73-5129 0 0,36-114-10128 0 0,40-170-7423 0 0,-68 201 16391 0 0</inkml:trace>
  <inkml:trace contextRef="#ctx0" brushRef="#br0" timeOffset="1562.13">10371 572 216 0 0,'-24'27'13889'0'0,"20"39"-4567"0"0,32 31-2698 0 0,-27-95-6606 0 0,0 0 0 0 0,-1-1 0 0 0,2 1 0 0 0,-1 0 0 0 0,0 0 0 0 0,0-1 0 0 0,0 1 0 0 0,1-1 0 0 0,-1 1 0 0 0,1-1 1 0 0,-1 1-1 0 0,1-1 0 0 0,0 0 0 0 0,-1 0 0 0 0,1 0 0 0 0,0 0 0 0 0,0 0 0 0 0,0 0 0 0 0,0-1 0 0 0,0 1 0 0 0,0 0 0 0 0,0-1 0 0 0,0 0 0 0 0,0 1 0 0 0,0-1 1 0 0,0 0-1 0 0,0 0 0 0 0,0 0 0 0 0,0 0 0 0 0,0-1 0 0 0,0 1 0 0 0,0 0 0 0 0,0-1 0 0 0,0 0 0 0 0,0 1 0 0 0,0-1 0 0 0,0 0 0 0 0,0 0 0 0 0,0 0 0 0 0,-1 0 1 0 0,1 0-1 0 0,0 0 0 0 0,-1-1 0 0 0,1 1 0 0 0,0-2-18 0 0,45-84-2239 0 0,-48 82 2205 0 0,-1 0 0 0 0,1-1 0 0 0,-1 1-1 0 0,0 0 1 0 0,0 0 0 0 0,-1 0 0 0 0,1 0 0 0 0,-1 0-1 0 0,0 0 1 0 0,-1 1 0 0 0,1-1 0 0 0,-1 1 0 0 0,0 0-1 0 0,0 0 1 0 0,0 1 0 0 0,0-1 0 0 0,-1 1 0 0 0,0 0-1 0 0,1 0 1 0 0,-1 0 0 0 0,0 1 0 0 0,0 0 0 0 0,-1 0-1 0 0,1 0 1 0 0,0 0 0 0 0,-1 1 0 0 0,1 0 0 0 0,-1 0-1 0 0,1 1 1 0 0,-1-1 0 0 0,1 1 0 0 0,-1 0 0 0 0,1 1-1 0 0,-3-1 36 0 0,9 0-357 0 0,-1 0 0 0 0,1 0 0 0 0,-1-1 0 0 0,0 1 0 0 0,1 0 1 0 0,-1-1-1 0 0,1 1 0 0 0,-1 0 0 0 0,0-1 0 0 0,1 1 1 0 0,-1-1-1 0 0,0 1 0 0 0,0 0 0 0 0,1-1 0 0 0,-1 1 1 0 0,0-1-1 0 0,0 1 0 0 0,0-1 0 0 0,1 1 0 0 0,-1-1 0 0 0,0 1 1 0 0,0-1-1 0 0,0 1 0 0 0,0-1 0 0 0,0 1 0 0 0,0-1 1 0 0,0 1-1 0 0,0-1 0 0 0,0 1 0 0 0,0-1 0 0 0,-1 1 1 0 0,1-1-1 0 0,0 1 0 0 0,0-1 0 0 0,0 1 0 0 0,-1-1 0 0 0,1 1 1 0 0,0-1-1 0 0,0 1 0 0 0,-1-1 0 0 0,1 1 0 0 0,0 0 1 0 0,-1-1 355 0 0,55-30-7066 0 0,-19 13 3950 0 0,-16 10 1875 0 0</inkml:trace>
  <inkml:trace contextRef="#ctx0" brushRef="#br0" timeOffset="1858.936">10686 509 796 0 0,'-29'196'22892'0'0,"-10"-118"-18456"0"0,35-73-5145 0 0,78-157-4496 0 0,2 71 4720 0 0,-75 80 576 0 0,0 0 1 0 0,0 0-1 0 0,-1 0 1 0 0,1 0-1 0 0,0 0 1 0 0,0 1-1 0 0,0-1 0 0 0,0 0 1 0 0,0 1-1 0 0,0-1 1 0 0,0 0-1 0 0,1 1 1 0 0,-1-1-1 0 0,0 1 1 0 0,0 0-1 0 0,0-1 1 0 0,0 1-1 0 0,1 0 1 0 0,-1 0-1 0 0,0 0 1 0 0,0 0-1 0 0,0 0 1 0 0,1 0-1 0 0,-1 0 1 0 0,0 0-1 0 0,0 0 1 0 0,1 1-1 0 0,-1-1 0 0 0,0 0 1 0 0,0 1-1 0 0,0-1 1 0 0,0 1-1 0 0,0-1 1 0 0,0 1-1 0 0,0 0 1 0 0,0-1-1 0 0,0 1 1 0 0,0 0-1 0 0,0 0 1 0 0,0 0-1 0 0,0 0 1 0 0,0-1-1 0 0,-1 1 1 0 0,1 0-1 0 0,0 1 1 0 0,-1-1-1 0 0,1 0 0 0 0,-1 0 1 0 0,1 0-1 0 0,-1 0 1 0 0,1 0-1 0 0,-1 0 1 0 0,0 1-1 0 0,0-1 1 0 0,0 0-1 0 0,1 0 1 0 0,-1 0-1 0 0,0 1 1 0 0,-1-1-1 0 0,1 0 1 0 0,0 0-1 0 0,0 1 1 0 0,0-1-1 0 0,-1 0 1 0 0,1 0-1 0 0,0 0 1 0 0,-1 0-1 0 0,0 1-91 0 0,-13 93 2629 0 0,-21 10-2604 0 0,16-61-2001 0 0,6-18-1718 0 0,7-1-4161 0 0,6-24 5544 0 0,0-1 34 0 0,0 0 57 0 0,0 0 79 0 0,0 0 110 0 0,0 0 171 0 0,0 0 228 0 0,-2-1 269 0 0,-6-1 248 0 0</inkml:trace>
  <inkml:trace contextRef="#ctx0" brushRef="#br0" timeOffset="-4228.459">5217 910 564 0 0,'62'94'11090'0'0,"-50"-52"-2767"0"0,-19-1-5330 0 0,-18-19-6959 0 0,-18-36-8593 0 0,25-10 7552 0 0,13 14 3809 0 0</inkml:trace>
  <inkml:trace contextRef="#ctx0" brushRef="#br0" timeOffset="-3179.72">6284 195 296 0 0,'24'-17'10115'0'0,"-26"19"242"0"0,-4 4-4811 0 0,-2 3-3487 0 0,-24 27-2336 0 0,-104 148 546 0 0,136-184-297 0 0,1 0-1 0 0,-1 0 1 0 0,0 0 0 0 0,1 0 0 0 0,-1 0 0 0 0,0 1 0 0 0,0-1 0 0 0,1 0 0 0 0,-1 0 0 0 0,0 0 0 0 0,1 0 0 0 0,-1 1 0 0 0,0-1 0 0 0,0 0 0 0 0,1 0-1 0 0,-1 1 1 0 0,0-1 0 0 0,0 0 0 0 0,1 0 0 0 0,-1 1 0 0 0,0-1 0 0 0,0 0 0 0 0,0 1 0 0 0,0-1 0 0 0,1 0 0 0 0,-1 1 0 0 0,0-1 0 0 0,0 0 0 0 0,0 1-1 0 0,0-1 1 0 0,0 0 0 0 0,0 1 0 0 0,0-1 0 0 0,0 0 0 0 0,0 1 0 0 0,0-1 0 0 0,0 0 0 0 0,0 1 0 0 0,0-1 0 0 0,0 0 0 0 0,-1 1 0 0 0,1-1 0 0 0,0 0-1 0 0,0 1 1 0 0,0-1 0 0 0,0 0 0 0 0,-1 1 0 0 0,1-1 0 0 0,0 0 0 0 0,0 1 28 0 0,56-15-265 0 0,-6 3 208 0 0,-48 14 56 0 0,-1 0-1 0 0,0 0 1 0 0,0 0-1 0 0,-1 1 0 0 0,1-1 1 0 0,-1 0-1 0 0,1 1 1 0 0,-1-1-1 0 0,0 0 1 0 0,0 0-1 0 0,0 1 1 0 0,-1-1-1 0 0,1 0 1 0 0,-1 0-1 0 0,0 1 0 0 0,0-1 1 0 0,0 0-1 0 0,0 0 1 0 0,-1 0-1 0 0,1 0 1 0 0,-1 0-1 0 0,0 0 1 0 0,1-1-1 0 0,-1 1 1 0 0,-1 0-1 0 0,0 0 2 0 0,0 4 6 0 0,-105 135 277 0 0,158-153 1456 0 0,6-3-4157 0 0,-55 14 2110 0 0,0 0-1 0 0,0 0 1 0 0,1 0-1 0 0,-1 0 1 0 0,0 0-1 0 0,0 1 1 0 0,0-1 0 0 0,0 0-1 0 0,0 1 1 0 0,0-1-1 0 0,0 1 1 0 0,0-1-1 0 0,0 1 1 0 0,0 0-1 0 0,0-1 1 0 0,0 1 0 0 0,0 0-1 0 0,-1 0 1 0 0,1-1-1 0 0,0 1 1 0 0,0 0-1 0 0,-1 0 1 0 0,1 0-1 0 0,-1 0 1 0 0,1 0 0 0 0,-1 0-1 0 0,1 0 1 0 0,-1 0-1 0 0,1 0 1 0 0,-1 0-1 0 0,0 0 1 0 0,0 0-1 0 0,0 1 1 0 0,1-1 0 0 0,-1 0-1 0 0,0 0 1 0 0,0 0-1 0 0,-1 0 1 0 0,1 0-1 0 0,0 0 1 0 0,0 1-1 0 0,0-1 1 0 0,-1 0 0 0 0,1 0-1 0 0,-1 1 309 0 0,-12 54-8780 0 0,6-32 6224 0 0,-1-11 1583 0 0</inkml:trace>
  <inkml:trace contextRef="#ctx0" brushRef="#br0" timeOffset="-2945.4">6206 958 468 0 0,'-1'12'-1559'0'0,"-2"-3"6356"0"0,5-2 12559 0 0,14-13-13174 0 0,30-18-2072 0 0,-5-3-4414 0 0,58-84-18294 0 0,-81 85 17782 0 0,-13 13 1712 0 0</inkml:trace>
  <inkml:trace contextRef="#ctx0" brushRef="#br0" timeOffset="-2711.08">6565 435 348 0 0,'10'-10'1409'0'0,"1"1"0"0"0,0 0 0 0 0,1 1 1 0 0,-1 0-1 0 0,1 1 0 0 0,1 0 0 0 0,0 1 0 0 0,0 0 0 0 0,0 1 0 0 0,0 1 0 0 0,1 0 1 0 0,3 0-1410 0 0,24-10 1588 0 0,35 5-820 0 0,-75 11-733 0 0,-1 1-1 0 0,0-1 0 0 0,0 0 0 0 0,0 0 0 0 0,0 0 1 0 0,0 0-1 0 0,0 0 0 0 0,0 0 0 0 0,-1 0 0 0 0,1 0 1 0 0,-1 0-1 0 0,1 0 0 0 0,-1 0 0 0 0,0 0 0 0 0,0 0 1 0 0,0-1-1 0 0,0 1 0 0 0,0 0 0 0 0,0 0 0 0 0,-1-1 1 0 0,1 1-1 0 0,-1-1 0 0 0,1 1 0 0 0,-1-1 0 0 0,1 0 1 0 0,-1 1-1 0 0,0-1 0 0 0,1 0 0 0 0,-2 0-34 0 0,-4 6 370 0 0,-164 136 4632 0 0,35-27-4544 0 0,166-150-15635 0 0,32-22 5393 0 0,-51 46 8769 0 0</inkml:trace>
  <inkml:trace contextRef="#ctx0" brushRef="#br0" timeOffset="-2472.42">6696 531 532 0 0,'-3'8'-197'0'0,"-8"1"7644"0"0,2 1 6339 0 0,17 0-9777 0 0,52 6 308 0 0,-33-17-7344 0 0,-10-1-3070 0 0,1 2-4419 0 0,-14 7 1285 0 0,-4-1 8356 0 0</inkml:trace>
  <inkml:trace contextRef="#ctx0" brushRef="#br0" timeOffset="-2206.894">6730 703 196 0 0,'-7'6'1328'0'0,"-24"22"1717"0"0,20-12 6569 0 0,21-16-3767 0 0,18-2-3208 0 0,-18 2-1781 0 0,-7-1-844 0 0,-1 0 0 0 0,1 1 0 0 0,0-1 0 0 0,0 1 0 0 0,0-1 0 0 0,0 1 0 0 0,-1 0 0 0 0,1 0 0 0 0,0 0 0 0 0,0 1 0 0 0,0-1 0 0 0,-1 1 0 0 0,1 0 0 0 0,0-1 0 0 0,0 1 0 0 0,-1 0 1 0 0,1 1-1 0 0,-1-1 0 0 0,1 0 0 0 0,-1 1 0 0 0,1-1 0 0 0,-1 1 0 0 0,0 0 0 0 0,0 0 0 0 0,0 0 0 0 0,0 0 0 0 0,0 0 0 0 0,0 0 0 0 0,0 1 0 0 0,-1-1 0 0 0,1 0 0 0 0,-1 1 0 0 0,0-1 0 0 0,0 1 0 0 0,0 0 0 0 0,0-1 0 0 0,0 1 0 0 0,0 0 0 0 0,-1 0 1 0 0,0 0-1 0 0,1-1 0 0 0,-1 1 0 0 0,0 0 0 0 0,0 0 0 0 0,0 0 0 0 0,-1 0 0 0 0,1-1 0 0 0,-1 1 0 0 0,0 2-14 0 0,-71 107 1249 0 0,32-65 642 0 0,29-37-1210 0 0,17-7 1411 0 0,188-121-4607 0 0,-102 53-3137 0 0,116-96-14795 0 0,-193 149 19421 0 0</inkml:trace>
  <inkml:trace contextRef="#ctx0" brushRef="#br0" timeOffset="-1659.291">7268 557 48 0 0,'74'-38'12200'0'0,"110"-53"-2576"0"0,-7 2-5474 0 0,76-62-3564 0 0,-252 151-651 0 0,0 0 0 0 0,0-1 0 0 0,0 1-1 0 0,0 0 1 0 0,0-1 0 0 0,0 1 0 0 0,0-1 0 0 0,0 1-1 0 0,0-1 1 0 0,0 1 0 0 0,0-1 0 0 0,0 0-1 0 0,0 1 1 0 0,0-1 0 0 0,0 0 0 0 0,-1 0-1 0 0,1 0 1 0 0,0 0 0 0 0,-1 0 0 0 0,1 0-1 0 0,0 0 1 0 0,-1 0 0 0 0,1 0 0 0 0,-1 0-1 0 0,0 0 1 0 0,1 0 0 0 0,-1 0 0 0 0,0 0 0 0 0,0 0-1 0 0,1 0 1 0 0,-1-1 0 0 0,0 1 0 0 0,0 0-1 0 0,0 0 1 0 0,0 0 0 0 0,-1 0 0 0 0,1 0-1 0 0,0 0 1 0 0,0-1 0 0 0,-1 1 0 0 0,1 0-1 0 0,-1 0 1 0 0,1 0 0 0 0,-1 0 0 0 0,1 0-1 0 0,-1-1 67 0 0,-52-17-3361 0 0,46 17 3346 0 0,-231-55-2258 0 0,230 52 8041 0 0,26 22-3578 0 0,-18 112-492 0 0,-6 45-1105 0 0,21 170-338 0 0,-25-218-97 0 0,9-127-154 0 0,1 1 0 0 0,-1-1 1 0 0,1 0-1 0 0,-1 1 0 0 0,1-1 0 0 0,-1 1 0 0 0,0-1 1 0 0,1 1-1 0 0,-1-1 0 0 0,0 1 0 0 0,1-1 1 0 0,-1 1-1 0 0,0-1 0 0 0,0 1 0 0 0,1 0 0 0 0,-1 0 1 0 0,0-1-1 0 0,0 1 0 0 0,0 0 0 0 0,0 0 1 0 0,1 0-1 0 0,-1 0 0 0 0,0 0 0 0 0,0 0 0 0 0,0 0 1 0 0,0 0-1 0 0,1 0 0 0 0,-1 1 0 0 0,0-1 1 0 0,0 0-1 0 0,0 0 0 0 0,1 1 0 0 0,-1-1 0 0 0,0 0 1 0 0,0 1-1 0 0,1-1 0 0 0,-1 1 0 0 0,0-1 1 0 0,1 1-1 0 0,-1-1 0 0 0,1 1 0 0 0,-1 0 0 0 0,0-1 1 0 0,1 1-1 0 0,-1 0 0 0 0,1-1 0 0 0,0 1 1 0 0,-1 0-1 0 0,1 0 0 0 0,0-1 0 0 0,-1 1 0 0 0,1 0 1 0 0,0 0-1 0 0,0 0 0 0 0,-1-1 0 0 0,1 1 1 0 0,0 0-1 0 0,0 0 0 0 0,0 0 0 0 0,0 0 0 0 0,0-1 1 0 0,1 1-1 0 0,-1 0 0 0 0,0 0 0 0 0,0 0-5 0 0,-13-19 24 0 0,0-2-1 0 0,2 1 0 0 0,0-1 1 0 0,1-1-1 0 0,1 0 0 0 0,1 0 0 0 0,1-1 1 0 0,-3-13-24 0 0,3 11-15 0 0,-9-32-280 0 0,16 56 224 0 0,29 24-637 0 0,-13 10 90 0 0,-7 7-4250 0 0,-9-39 4527 0 0,1-1-1 0 0,-1 1 0 0 0,0-1 0 0 0,0 0 1 0 0,0 1-1 0 0,0-1 0 0 0,0 0 1 0 0,0 1-1 0 0,-1-1 0 0 0,1 0 0 0 0,0 1 1 0 0,-1-1-1 0 0,1 0 0 0 0,-1 1 0 0 0,1-1 1 0 0,-1 0-1 0 0,0 0 0 0 0,1 0 0 0 0,-1 1 1 0 0,0-1-1 0 0,0 0 0 0 0,0 0 1 0 0,0 0-1 0 0,0 0 0 0 0,0 0 0 0 0,0-1 1 0 0,0 1-1 0 0,0 0 0 0 0,0 0 0 0 0,-1-1 1 0 0,1 1-1 0 0,0-1 0 0 0,0 1 0 0 0,-1-1 1 0 0,1 1-1 0 0,0-1 0 0 0,-1 0 0 0 0,1 0 1 0 0,0 0-1 0 0,-1 0 0 0 0,1 0 1 0 0,-1 0-1 0 0,1 0 0 0 0,0 0 0 0 0,-1 0 1 0 0,1 0-1 0 0,0-1 0 0 0,-1 1 0 0 0,1-1 1 0 0,0 1-1 0 0,0-1 0 0 0,-1 1 0 0 0,1-1 1 0 0,-1 0 341 0 0,-12-8-2551 0 0,8 0 1542 0 0</inkml:trace>
  <inkml:trace contextRef="#ctx0" brushRef="#br0" timeOffset="-1408.029">7331 485 564 0 0,'-2'-1'220'0'0,"-1"1"1"0"0,1 0-1 0 0,0 0 0 0 0,-1 0 0 0 0,1 0 0 0 0,-1 0 1 0 0,1 0-1 0 0,0 1 0 0 0,-1-1 0 0 0,1 1 1 0 0,0 0-1 0 0,-1-1 0 0 0,1 1 0 0 0,0 0 1 0 0,0 0-1 0 0,0 1 0 0 0,0-1 0 0 0,0 0 1 0 0,0 1-1 0 0,0-1 0 0 0,0 1 0 0 0,1 0 0 0 0,-1-1 1 0 0,1 1-1 0 0,-1 0 0 0 0,1 0 0 0 0,0 0 1 0 0,-1 0-1 0 0,1 0 0 0 0,0 1 0 0 0,0-1 1 0 0,1 0-1 0 0,-1 0 0 0 0,0 1 0 0 0,1-1 1 0 0,-1 0-1 0 0,1 1 0 0 0,0-1 0 0 0,0 0 1 0 0,0 1-1 0 0,0-1 0 0 0,0 1 0 0 0,0 0-220 0 0,14 115 6702 0 0,-12-109-6216 0 0,6 35 933 0 0,3 0 1 0 0,1-1 0 0 0,2-1-1 0 0,2 0 1 0 0,2-1 0 0 0,2 0-1 0 0,1-2 1 0 0,2 0 0 0 0,9 8-1420 0 0,-27-39 52 0 0,0-1 0 0 0,1 0-1 0 0,0 0 1 0 0,0 0 0 0 0,0 0 0 0 0,1-1 0 0 0,0 0 0 0 0,0-1 0 0 0,1 0 0 0 0,-1 0-1 0 0,1 0 1 0 0,0-1 0 0 0,1 0 0 0 0,-1-1 0 0 0,1 0 0 0 0,-1 0 0 0 0,1-1 0 0 0,0 0-1 0 0,0 0 1 0 0,0-1 0 0 0,0 0 0 0 0,0-1 0 0 0,1 0 0 0 0,-1 0 0 0 0,0-1 0 0 0,0 0-1 0 0,0-1 1 0 0,0 0 0 0 0,-1 0 0 0 0,1-1 0 0 0,0 0 0 0 0,-1 0 0 0 0,0-1 0 0 0,0-1 0 0 0,0 1-1 0 0,0-1 1 0 0,3-3-52 0 0,-5 3-210 0 0,57-48-3156 0 0,-36 7-4579 0 0,-60-22-6237 0 0,-16 7 8829 0 0,35 44 4515 0 0</inkml:trace>
  <inkml:trace contextRef="#ctx0" brushRef="#br0" timeOffset="-1155.977">7409 245 336 0 0,'-9'-22'1227'0'0,"-12"-26"1955"0"0,4 28 2307 0 0,16 26 3429 0 0,15 25-6948 0 0,-5-22-2938 0 0,-1 0 0 0 0,1-1 1 0 0,1-1-1 0 0,-1 0 0 0 0,1 0 0 0 0,1-1 1 0 0,-1 0-1 0 0,1 0 0 0 0,0-1 0 0 0,0-1 1 0 0,1 0-1 0 0,-1 0 0 0 0,1-2 0 0 0,0 1 1 0 0,0-1-1 0 0,0-1 0 0 0,0 0 0 0 0,0-1 1 0 0,0 0-1 0 0,11-2 968 0 0,9 1-1195 0 0</inkml:trace>
  <inkml:trace contextRef="#ctx0" brushRef="#br0" timeOffset="-593.431">8005 790 852 0 0,'34'20'13105'0'0,"1"-35"-6477"0"0,28-61-3704 0 0,-45 51-2411 0 0,74-147-6351 0 0,-92 168 5745 0 0,0-1 0 0 0,0 1 0 0 0,0 0 1 0 0,-1 0-1 0 0,1-1 0 0 0,-1 1 0 0 0,0 0 0 0 0,0 0 1 0 0,0 0-1 0 0,-1 0 0 0 0,1 0 0 0 0,-1 0 1 0 0,0 1-1 0 0,0-1 0 0 0,0 0 0 0 0,-1 1 0 0 0,1 0 1 0 0,-1-1-1 0 0,-2-1 93 0 0,-20-35 81 0 0,11 10 268 0 0,19 43 1446 0 0,25 153 1871 0 0,-17-61-2791 0 0,-4 1 1 0 0,-5 0-1 0 0,-5 0 0 0 0,-8 48-875 0 0,3-36 209 0 0,-34 314-2792 0 0,27-382-2450 0 0,12-50 3263 0 0,5-20-3868 0 0,16-123-3707 0 0,-15 110 8288 0 0</inkml:trace>
  <inkml:trace contextRef="#ctx0" brushRef="#br0" timeOffset="-296.665">8296 651 532 0 0,'19'-47'4604'0'0,"44"18"7426"0"0,34 55-5026 0 0,-93-25-6933 0 0,-1 1-1 0 0,1-1 1 0 0,-1 1 0 0 0,1 0 0 0 0,-1 0 0 0 0,0 0 0 0 0,0 0 0 0 0,0 1-1 0 0,0-1 1 0 0,0 1 0 0 0,-1 0 0 0 0,1 0 0 0 0,-1 0 0 0 0,1 0 0 0 0,-1 0 0 0 0,0 1-1 0 0,-1-1 1 0 0,1 1 0 0 0,0-1 0 0 0,-1 1 0 0 0,0-1 0 0 0,0 1 0 0 0,0 0-1 0 0,0 0 1 0 0,-1 0 0 0 0,1-1 0 0 0,-1 1 0 0 0,0 0 0 0 0,0 0 0 0 0,0 0 0 0 0,-1 0-1 0 0,0-1 1 0 0,1 1 0 0 0,-1 0 0 0 0,0 0 0 0 0,-1-1 0 0 0,1 2-71 0 0,-4 3 65 0 0,1 0-1 0 0,-1 0 1 0 0,0 0 0 0 0,0 0 0 0 0,-1-1-1 0 0,0 0 1 0 0,-1 0 0 0 0,0-1 0 0 0,1 0-1 0 0,-2 0 1 0 0,1 0 0 0 0,-1-1-1 0 0,0 0 1 0 0,0-1 0 0 0,0 0 0 0 0,-1 0-1 0 0,0 0 1 0 0,1-1 0 0 0,-1-1 0 0 0,0 1-1 0 0,-1-2 1 0 0,1 1 0 0 0,0-1 0 0 0,0 0-1 0 0,-1-1 1 0 0,1 0 0 0 0,0-1 0 0 0,-7-1-65 0 0,13 1-160 0 0,1 0 1 0 0,0 0 0 0 0,0 0 0 0 0,0 0 0 0 0,0-1-1 0 0,0 1 1 0 0,0-1 0 0 0,1 1 0 0 0,-1-1 0 0 0,0 0-1 0 0,1 1 1 0 0,-1-1 0 0 0,1 0 0 0 0,-1 0 0 0 0,1 0-1 0 0,0 0 1 0 0,0 0 0 0 0,0-1 0 0 0,0 1 0 0 0,1 0-1 0 0,-1 0 1 0 0,0-1 0 0 0,1 1 0 0 0,0 0 0 0 0,-1-1-1 0 0,1 1 1 0 0,0-1 0 0 0,0 1 0 0 0,0 0 0 0 0,1-1-1 0 0,-1 1 1 0 0,1 0 0 0 0,-1-1 0 0 0,1 1 0 0 0,0 0-1 0 0,0 0 1 0 0,0-1 0 0 0,0 1 0 0 0,1-2 159 0 0,51-83-11094 0 0,62 0 855 0 0,-91 72 9212 0 0</inkml:trace>
  <inkml:trace contextRef="#ctx0" brushRef="#br0" timeOffset="-6993.537">2958 345 340 0 0,'40'3'3125'0'0,"-37"-3"-2707"0"0,-1 1-1 0 0,0 0 0 0 0,0 0 1 0 0,0 0-1 0 0,0 0 0 0 0,-1 0 1 0 0,1 0-1 0 0,0 1 0 0 0,0-1 1 0 0,-1 1-1 0 0,1-1 0 0 0,-1 1 0 0 0,1-1 1 0 0,-1 1-1 0 0,0 0 0 0 0,1 0 1 0 0,-1 0-1 0 0,0 0 0 0 0,0 0 1 0 0,-1 0-1 0 0,1 0 0 0 0,0 0 0 0 0,-1 0 1 0 0,1 0-1 0 0,-1 0 0 0 0,1 1 1 0 0,-1-1-1 0 0,0 0 0 0 0,0 0 1 0 0,0 0-1 0 0,0 1 0 0 0,-1-1 1 0 0,1 0-1 0 0,-1 0 0 0 0,1 0 0 0 0,-1 0 1 0 0,0 1-418 0 0,-33 87 6659 0 0,5-23-5102 0 0,29-67-1563 0 0,-1 1 0 0 0,1 0 1 0 0,0 0-1 0 0,-1 0 0 0 0,1 0 0 0 0,0 0 1 0 0,0 0-1 0 0,-1 0 0 0 0,1 0 0 0 0,0 0 1 0 0,0 0-1 0 0,0 0 0 0 0,0 0 0 0 0,0 0 1 0 0,1 0-1 0 0,-1 0 0 0 0,0 0 0 0 0,0 0 1 0 0,1 0-1 0 0,-1 0 0 0 0,0 0 0 0 0,1 0 1 0 0,-1 0-1 0 0,1 0 0 0 0,-1-1 0 0 0,1 1 1 0 0,0 0-1 0 0,-1 0 0 0 0,1 0 0 0 0,0-1 1 0 0,-1 1-1 0 0,1 0 0 0 0,0-1 0 0 0,0 1 1 0 0,0-1-1 0 0,0 1 0 0 0,0-1 0 0 0,0 1 1 0 0,-1-1-1 0 0,1 0 0 0 0,0 1 0 0 0,0-1 1 0 0,0 0-1 0 0,0 0 0 0 0,0 0 0 0 0,0 0 1 0 0,0 0-1 0 0,0 0 0 0 0,0 0 0 0 0,0 0 1 0 0,0 0-1 0 0,0 0 0 0 0,0 0 0 0 0,0-1 1 0 0,0 1-1 0 0,0 0 0 0 0,0-1 0 0 0,0 1 1 0 0,0-1-1 0 0,0 1 0 0 0,0-1 0 0 0,-1 1 1 0 0,1-1-1 0 0,0 0 0 0 0,0 1 0 0 0,-1-1 1 0 0,2 0 5 0 0,66-33-1190 0 0,53-53-6865 0 0,49-27-8687 0 0,-156 107 16000 0 0</inkml:trace>
  <inkml:trace contextRef="#ctx0" brushRef="#br0" timeOffset="-6743.596">3443 354 192 0 0,'5'46'6589'0'0,"-71"56"6967"0"0,-58 36-6610 0 0,91-104-6027 0 0,34-34-917 0 0,-1-1 1 0 0,1 0-1 0 0,0 1 1 0 0,-1-1-1 0 0,1 1 1 0 0,0-1-1 0 0,-1 1 1 0 0,1 0-1 0 0,0-1 1 0 0,0 1-1 0 0,-1 0 1 0 0,1-1-1 0 0,0 1 1 0 0,0 0-1 0 0,-1 0 1 0 0,1 0-1 0 0,0 0 1 0 0,0 0-1 0 0,0 0 1 0 0,0 0-1 0 0,-1 0 1 0 0,1 0-1 0 0,0 0 1 0 0,0 0-1 0 0,0 0 0 0 0,-1 1 1 0 0,1-1-1 0 0,0 0 1 0 0,0 1-1 0 0,-1-1 1 0 0,1 0-1 0 0,0 1 1 0 0,-1-1-1 0 0,1 1 1 0 0,0-1-1 0 0,-1 1 1 0 0,1-1-1 0 0,-1 1 1 0 0,1 0-1 0 0,-1-1 1 0 0,1 1-1 0 0,-1 0 1 0 0,1-1-1 0 0,-1 1 1 0 0,0 0-1 0 0,1-1 1 0 0,-1 1-1 0 0,0 0 1 0 0,0 0-1 0 0,1 0 1 0 0,-1-1-1 0 0,0 1 0 0 0,0 0 1 0 0,0 0-1 0 0,0 0 1 0 0,0-1-1 0 0,0 1 1 0 0,0 0-1 0 0,0 0 1 0 0,0 0-1 0 0,-1-1 1 0 0,1 1-1 0 0,0 0 1 0 0,0 0-1 0 0,-1-1 1 0 0,1 1-1 0 0,-1 0 1 0 0,1 0-1 0 0,-1 0-2 0 0,73-11-257 0 0,-51 4 124 0 0,4 1-201 0 0,0-1-1 0 0,0-2 0 0 0,0 0 1 0 0,-1-2-1 0 0,-1 0 1 0 0,0-2-1 0 0,13-9 335 0 0,-35 17-463 0 0,0 1-1 0 0,-1-1 1 0 0,0 0-1 0 0,0 0 1 0 0,0 0-1 0 0,0 0 1 0 0,0 0-1 0 0,-1 1 1 0 0,0-1 0 0 0,0 0-1 0 0,0 0 1 0 0,0 1-1 0 0,0-1 1 0 0,-1 1-1 0 0,0-1 1 0 0,0 1-1 0 0,0-1 1 0 0,0 1 0 0 0,0 0-1 0 0,0 0 1 0 0,-1 0-1 0 0,0 0 1 0 0,0 1-1 0 0,1-1 1 0 0,-1 1 0 0 0,-1 0-1 0 0,1-1 1 0 0,0 2-1 0 0,-1-1 1 0 0,1 0-1 0 0,-1 0 1 0 0,-2 0 463 0 0,-20-21-3145 0 0,-37-62-3091 0 0,52 63 5370 0 0</inkml:trace>
  <inkml:trace contextRef="#ctx0" brushRef="#br0" timeOffset="-6243.713">3326 179 20 0 0,'0'0'753'0'0,"0"42"6661"0"0,4 57 2531 0 0,-2 57-1441 0 0,-22 99-2986 0 0,-8-35-4909 0 0,26-216-643 0 0,-3 1-1582 0 0,-5-18 727 0 0,-77-107 484 0 0,86 119 443 0 0,1 0 0 0 0,-1 0 1 0 0,1 0-1 0 0,-1 0 0 0 0,1 0 0 0 0,-1 0 1 0 0,1 0-1 0 0,0 0 0 0 0,-1 0 0 0 0,1 0 1 0 0,0 0-1 0 0,0 0 0 0 0,0 0 0 0 0,0 0 1 0 0,0-1-1 0 0,0 1 0 0 0,0 0 0 0 0,0 0 1 0 0,0 0-1 0 0,0 0 0 0 0,1 0 1 0 0,-1 0-1 0 0,0 0 0 0 0,1 0 0 0 0,-1 0 1 0 0,1 0-1 0 0,-1 0 0 0 0,1 0 0 0 0,0 0 1 0 0,-1 0-1 0 0,1 0 0 0 0,0 0 0 0 0,0 0 1 0 0,-1 1-1 0 0,1-1 0 0 0,0 0 1 0 0,0 1-1 0 0,0-1 0 0 0,0 1 0 0 0,0-1 1 0 0,0 1-1 0 0,0-1 0 0 0,0 1 0 0 0,0-1 1 0 0,0 1-1 0 0,1 0-38 0 0,11-6-95 0 0,0 1 1 0 0,0 1 0 0 0,0 0-1 0 0,1 0 1 0 0,0 2-1 0 0,-1 0 1 0 0,1 0 0 0 0,0 1-1 0 0,0 1 1 0 0,0 0-1 0 0,0 1 1 0 0,-1 1 0 0 0,1 0-1 0 0,0 0 1 0 0,5 3 94 0 0,-16-4-169 0 0,-1 0 1 0 0,1 0-1 0 0,-1 0 1 0 0,0 0-1 0 0,1 0 1 0 0,-1 0-1 0 0,0 0 1 0 0,0 1-1 0 0,0-1 1 0 0,0 1-1 0 0,0 0 1 0 0,0-1-1 0 0,0 1 1 0 0,-1 0-1 0 0,1 0 1 0 0,-1 0-1 0 0,1 0 1 0 0,-1 1-1 0 0,0-1 1 0 0,0 0-1 0 0,0 1 1 0 0,0-1-1 0 0,0 0 1 0 0,0 1-1 0 0,-1-1 1 0 0,1 1-1 0 0,-1-1 1 0 0,0 1-1 0 0,1-1 1 0 0,-1 1-1 0 0,0 0 0 0 0,-1-1 1 0 0,1 1-1 0 0,0-1 1 0 0,-1 1-1 0 0,0-1 1 0 0,1 1-1 0 0,-1-1 1 0 0,0 0-1 0 0,0 1 1 0 0,0-1-1 0 0,-1 0 1 0 0,1 0-1 0 0,0 1 1 0 0,-1-1-1 0 0,0 0 1 0 0,1-1-1 0 0,-1 1 1 0 0,0 0-1 0 0,0 0 1 0 0,0-1-1 0 0,0 1 1 0 0,0-1-1 0 0,-2 1 169 0 0,-113 92-541 0 0,-13-20 5828 0 0,95-57-1766 0 0,55-23-693 0 0,189-116-4894 0 0,-59 11-5644 0 0,-53 33-3270 0 0,-53 25 1171 0 0,-40 49 8848 0 0</inkml:trace>
  <inkml:trace contextRef="#ctx0" brushRef="#br0" timeOffset="-5993.772">3666 666 192 0 0,'60'-8'14385'0'0,"11"-12"-7154"0"0,153-73-3594 0 0,-191 79-2496 0 0,-26 10-1159 0 0,71-36-656 0 0,-39 1-2973 0 0,-82-20-8023 0 0,-38-9 2740 0 0,66 55 7967 0 0</inkml:trace>
  <inkml:trace contextRef="#ctx0" brushRef="#br0" timeOffset="-5743.83">3923 72 172 0 0,'-8'-43'2205'0'0,"6"14"5763"0"0,6 32-2781 0 0,11 19-1288 0 0,7 63 1320 0 0,-12 56-2004 0 0,-8-91-2313 0 0,-6 496 3337 0 0,-31-184-7756 0 0,29-332 949 0 0,-1-15-2246 0 0,6-14 2430 0 0,0-6-3390 0 0,-3-19 2143 0 0,4-83-5383 0 0,0 79 7886 0 0</inkml:trace>
  <inkml:trace contextRef="#ctx0" brushRef="#br0" timeOffset="-5571.997">3898 733 180 0 0,'-12'-12'3410'0'0,"-4"17"10393"0"0,10 9-10359 0 0,-13 42 2744 0 0,-30 119-4311 0 0,34-135-3801 0 0,-2-21-3719 0 0,7-27-2033 0 0,9-25 2512 0 0,1 30 4042 0 0,20-62-4879 0 0,-11 48 5001 0 0</inkml:trace>
  <inkml:trace contextRef="#ctx0" brushRef="#br0" timeOffset="-5415.636">3937 727 156 0 0,'16'-3'1717'0'0,"0"1"-1"0"0,0 1 1 0 0,0 1-1 0 0,0 0 1 0 0,0 1 0 0 0,0 0-1 0 0,0 2 1 0 0,0 0-1 0 0,0 0 1 0 0,-1 2-1 0 0,0 0 1 0 0,1 0 0 0 0,-2 2-1 0 0,1 0 1 0 0,-1 0-1 0 0,9 7-1716 0 0,79 49 5119 0 0,-29 4-5096 0 0,-75-122-13542 0 0,-11-50 2130 0 0,2-1 5075 0 0,7 76 5233 0 0</inkml:trace>
  <inkml:trace contextRef="#ctx0" brushRef="#br0" timeOffset="-4619.097">4345 319 916 0 0,'20'-56'4494'0'0,"-18"51"-3699"0"0,1 1 0 0 0,0 1 0 0 0,0-1 0 0 0,0 0 0 0 0,0 1 0 0 0,0 0 0 0 0,1-1 0 0 0,-1 1-1 0 0,1 0 1 0 0,0 1 0 0 0,0-1 0 0 0,0 1 0 0 0,0 0 0 0 0,1 0 0 0 0,-1 0 0 0 0,0 0 0 0 0,1 1 0 0 0,-1 0-1 0 0,1 0 1 0 0,0 0 0 0 0,-1 0 0 0 0,1 1 0 0 0,0 0 0 0 0,0 0 0 0 0,-1 0 0 0 0,4 1-795 0 0,1-2 230 0 0,-1 1 1 0 0,1 0-1 0 0,-1 0 1 0 0,1 1-1 0 0,-1 0 1 0 0,0 1-1 0 0,1-1 1 0 0,-1 2-1 0 0,0-1 1 0 0,0 1 0 0 0,0 0-1 0 0,-1 1 1 0 0,1 0-1 0 0,-1 0 1 0 0,0 0-1 0 0,0 1 1 0 0,0 0-1 0 0,0 1 1 0 0,-1 0-1 0 0,0 0 1 0 0,0 0-1 0 0,-1 0 1 0 0,0 1-1 0 0,0 0 1 0 0,0 0-1 0 0,-1 0 1 0 0,0 1-1 0 0,-1 0 1 0 0,2 3-231 0 0,-8-1-236 0 0,0 0 1 0 0,-1 0-1 0 0,0 0 0 0 0,-1-1 1 0 0,0 0-1 0 0,0 0 0 0 0,-1 0 1 0 0,0-1-1 0 0,-1 1 1 0 0,0-1-1 0 0,0-1 0 0 0,0 0 1 0 0,-1 0-1 0 0,-1 0 0 0 0,1-1 1 0 0,-9 5 235 0 0,6-2-62 0 0,-1-1 1 0 0,1 0-1 0 0,-1 0 1 0 0,0-2-1 0 0,-1 1 1 0 0,0-2-1 0 0,0 0 1 0 0,0 0 0 0 0,0-1-1 0 0,-1-1 1 0 0,-8 1 61 0 0,21-4 175 0 0,1 0 10 0 0,33-9 928 0 0,239-63 630 0 0,-127 31-3421 0 0,-117 30-1425 0 0,-46 3-4345 0 0,-65 5-1169 0 0,0 10 5551 0 0,83-7 3185 0 0,-1 0 0 0 0,1 0 1 0 0,-1 0-1 0 0,1-1 0 0 0,-1 1 1 0 0,0 0-1 0 0,1 0 0 0 0,-1 0 0 0 0,1 0 1 0 0,-1 0-1 0 0,1 0 0 0 0,-1 1 1 0 0,0-1-1 0 0,1 0 0 0 0,-1 0 1 0 0,1 0-1 0 0,-1 0 0 0 0,1 1 1 0 0,-1-1-1 0 0,1 0 0 0 0,-1 1 0 0 0,1-1 1 0 0,-1 0-1 0 0,1 1 0 0 0,-1-1 1 0 0,1 0-1 0 0,-1 1 0 0 0,1-1 1 0 0,0 1-1 0 0,-1-1 0 0 0,1 1 1 0 0,0-1-1 0 0,0 1 0 0 0,-1-1 0 0 0,1 1 1 0 0,0-1-1 0 0,0 1 0 0 0,-1-1 1 0 0,1 1-1 0 0,0 0 0 0 0,0-1 1 0 0,0 1-1 0 0,0-1 0 0 0,0 1 1 0 0,0-1-1 0 0,0 1 0 0 0,0 0 0 0 0,0-1 1 0 0,0 1-1 0 0,1-1 0 0 0,-1 1 1 0 0,0-1-1 0 0,0 1 0 0 0,0 0 1 0 0,1-1-1 0 0,-1 1 0 0 0,0-1 1 0 0,1 1-1 0 0,-1-1 0 0 0,0 0 0 0 0,1 1-119 0 0,5 21 2561 0 0,-1 100 3551 0 0,-19 85-3645 0 0,-2 53-63 0 0,-18-295 1917 0 0,-42-90-4964 0 0,69 108 150 0 0,-4-10-263 0 0,0 0-1 0 0,-1 0 0 0 0,-2 2 0 0 0,-1-1 0 0 0,-1 2 0 0 0,-16-20 757 0 0,31 43 0 0 0,1 0-1 0 0,-1 0 0 0 0,0 0 0 0 0,1 0 0 0 0,-1 1 0 0 0,0-1 0 0 0,1 0 0 0 0,-1 1 0 0 0,0-1 0 0 0,0 0 0 0 0,1 1 0 0 0,-1-1 0 0 0,0 1 0 0 0,0 0 0 0 0,0-1 1 0 0,0 1-1 0 0,0 0 0 0 0,0-1 0 0 0,0 1 0 0 0,0 0 0 0 0,0 0 0 0 0,0 0 0 0 0,0 0 0 0 0,0 0 0 0 0,0 0 0 0 0,0 0 0 0 0,0 0 0 0 0,0 0 0 0 0,0 0 0 0 0,0 0 1 0 0,0 1-1 0 0,1-1 0 0 0,-1 0 0 0 0,0 1 0 0 0,0-1 0 0 0,0 1 0 0 0,0-1 0 0 0,0 1 0 0 0,1-1 0 0 0,-1 1 0 0 0,0 0 0 0 0,0-1 0 0 0,1 1 0 0 0,-1 0 0 0 0,0 0 1 0 0,1 0-1 0 0,-1-1 0 0 0,1 1 0 0 0,-1 0 0 0 0,1 0 0 0 0,0 0 0 0 0,-1 0 0 0 0,1 0 0 0 0,0 0 0 0 0,-1 0 0 0 0,1 0 0 0 0,0 0 0 0 0,0 0 0 0 0,0 0 0 0 0,0 0 1 0 0,0 0-1 0 0,0 0 0 0 0,0 0 0 0 0,0 0 0 0 0,1 0 0 0 0,-1 0 1 0 0,-6 77 768 0 0,6-75-746 0 0,25 181 1209 0 0,-22-182-1512 0 0,-1-1 1 0 0,1 1-1 0 0,0-1 0 0 0,-1 0 1 0 0,1 0-1 0 0,0 0 0 0 0,0 0 1 0 0,0-1-1 0 0,0 1 0 0 0,0-1 1 0 0,0 0-1 0 0,0 1 0 0 0,0-1 1 0 0,-1-1-1 0 0,1 1 0 0 0,0 0 1 0 0,0-1-1 0 0,0 1 0 0 0,0-1 0 0 0,0 0 1 0 0,0 0-1 0 0,-1 0 0 0 0,1-1 1 0 0,0 1-1 0 0,-1-1 0 0 0,1 1 1 0 0,-1-1-1 0 0,1 0 0 0 0,-1 0 1 0 0,0 0-1 0 0,0 0 0 0 0,0 0 1 0 0,0 0-1 0 0,0-1 0 0 0,-1 1 1 0 0,1-1-1 0 0,0 1 0 0 0,-1-2 281 0 0,6-2-1125 0 0,6-6-652 0 0,2 1 0 0 0,-1 1 0 0 0,1 0 1 0 0,0 1-1 0 0,1 0 0 0 0,0 1 0 0 0,1 1 0 0 0,0 1 0 0 0,15-4 1777 0 0,-8 4-895 0 0</inkml:trace>
  <inkml:trace contextRef="#ctx0" brushRef="#br0" timeOffset="-4384.773">4805 821 108 0 0,'40'26'3885'0'0,"-38"-22"-3079"0"0,1 0 0 0 0,-1 1 1 0 0,0-1-1 0 0,0 1 0 0 0,-1 0 0 0 0,1 0 0 0 0,-1 0 1 0 0,0-1-1 0 0,-1 1 0 0 0,1 0 0 0 0,-1 0 0 0 0,0 0 1 0 0,0 0-1 0 0,0 0 0 0 0,-1 0 0 0 0,0 0 0 0 0,0 0 1 0 0,0 0-1 0 0,0 0 0 0 0,-1-1 0 0 0,0 2-806 0 0,-1 1-75 0 0,9-18-8766 0 0,1 3 8236 0 0,81-47-9350 0 0,-69 46 8856 0 0</inkml:trace>
  <inkml:trace contextRef="#ctx0" brushRef="#br0" timeOffset="-8546.24">849 325 260 0 0,'29'-28'13296'0'0,"-27"22"-10750"0"0,9-5 8980 0 0,-9 19-10557 0 0,12 12-972 0 0,-18 53 23 0 0,-3 0 0 0 0,-4 0 0 0 0,-2-1-1 0 0,-6 5-19 0 0,-14 85 74 0 0,3-36-19 0 0,20-88-112 0 0,60-224-1549 0 0,-42 174 1607 0 0,1 1 0 0 0,-1 0 1 0 0,2 0-1 0 0,0 1 0 0 0,0 0 0 0 0,0 1 0 0 0,1 0 0 0 0,1 1 0 0 0,0 0 1 0 0,0 1-1 0 0,0 0 0 0 0,1 1 0 0 0,0 0 0 0 0,0 1 0 0 0,0 0 0 0 0,1 1 1 0 0,-1 1-1 0 0,1 0 0 0 0,0 1 0 0 0,0 1 0 0 0,0 0 0 0 0,0 0 0 0 0,1 2 0 0 0,1 0-1 0 0,-11-1 22 0 0,-1 0 0 0 0,1 0 0 0 0,-1 1 0 0 0,1-1 0 0 0,-1 1-1 0 0,1 0 1 0 0,-1 1 0 0 0,0-1 0 0 0,0 1 0 0 0,1-1 0 0 0,-1 1-1 0 0,0 1 1 0 0,0-1 0 0 0,-1 1 0 0 0,1-1 0 0 0,0 1-1 0 0,-1 0 1 0 0,0 0 0 0 0,0 0 0 0 0,0 1 0 0 0,0-1 0 0 0,0 1-1 0 0,-1 0 1 0 0,1 0 0 0 0,-1 0 0 0 0,0 0 0 0 0,0 0-1 0 0,0 0 1 0 0,-1 0 0 0 0,0 1 0 0 0,0-1 0 0 0,0 0 0 0 0,0 1-1 0 0,-1-1 1 0 0,1 1 0 0 0,-1 0 0 0 0,0-1 0 0 0,-1 1 0 0 0,1-1-1 0 0,-1 1 1 0 0,0-1 0 0 0,0 0 0 0 0,0 1 0 0 0,0-1-1 0 0,-1 0 1 0 0,0 0 0 0 0,0 1 0 0 0,0-1 0 0 0,0-1 0 0 0,-1 1-1 0 0,1 0 1 0 0,-3 1-22 0 0,-3 6 120 0 0,-1-1 0 0 0,-1 1-1 0 0,0-2 1 0 0,0 1 0 0 0,-1-2-1 0 0,-1 1 1 0 0,1-1 0 0 0,-1-1 0 0 0,0 0-1 0 0,-1-1 1 0 0,1 0 0 0 0,-1-1-1 0 0,-1 0 1 0 0,1-1 0 0 0,-1-1-1 0 0,1 0 1 0 0,-1-1 0 0 0,0 0-1 0 0,0-1 1 0 0,0-1 0 0 0,0 0-120 0 0,7 0 51 0 0,0 1-1 0 0,0-1 1 0 0,0 0 0 0 0,0-1 0 0 0,0 0-1 0 0,0 0 1 0 0,0 0 0 0 0,1-1-1 0 0,-1 0 1 0 0,0-1 0 0 0,1 1 0 0 0,-1-1-1 0 0,1 0 1 0 0,0-1 0 0 0,0 0 0 0 0,0 0-1 0 0,1 0 1 0 0,-1 0 0 0 0,1-1 0 0 0,0-1-51 0 0,19-50-4875 0 0,69 4-11336 0 0,-7 34 7432 0 0,-61 14 7606 0 0</inkml:trace>
  <inkml:trace contextRef="#ctx0" brushRef="#br0" timeOffset="-8233.98">1300 712 248 0 0,'12'-14'375'0'0,"12"12"19817"0"0,-21 24-16612 0 0,-6 19-996 0 0,1-34-2435 0 0,1 0-1 0 0,0 0 1 0 0,0 0 0 0 0,1 0 0 0 0,0 1-1 0 0,0-1 1 0 0,1 0 0 0 0,0 0 0 0 0,0 0-1 0 0,1 0 1 0 0,-1 0 0 0 0,2 0 0 0 0,-1 0-1 0 0,1 0 1 0 0,0-1 0 0 0,2 4-149 0 0,-3-8-12 0 0,0-1 0 0 0,-1 1 1 0 0,1-1-1 0 0,0 0 1 0 0,0 0-1 0 0,0 0 0 0 0,0 0 1 0 0,1 0-1 0 0,-1 0 0 0 0,0-1 1 0 0,0 1-1 0 0,0-1 1 0 0,1 1-1 0 0,-1-1 0 0 0,0 0 1 0 0,0 0-1 0 0,1 0 0 0 0,-1 0 1 0 0,0-1-1 0 0,0 1 1 0 0,1 0-1 0 0,-1-1 0 0 0,0 1 1 0 0,0-1-1 0 0,0 0 1 0 0,0 0-1 0 0,0 0 0 0 0,0 0 1 0 0,0 0-1 0 0,0-1 0 0 0,0 1 1 0 0,0 0-1 0 0,0-1 1 0 0,-1 1-1 0 0,1-1 0 0 0,0-1 12 0 0,58-62-889 0 0,-55 56 808 0 0,0 1 1 0 0,-1-1-1 0 0,0 0 1 0 0,0 0-1 0 0,-1 0 1 0 0,0 0-1 0 0,0-1 1 0 0,-1 1 0 0 0,-1-1-1 0 0,1 1 1 0 0,-2-1-1 0 0,1-8 81 0 0,-1 16 13 0 0,0-1 1 0 0,0 0-1 0 0,0 1 0 0 0,0-1 0 0 0,0 0 0 0 0,-1 0 0 0 0,1 1 1 0 0,-1-1-1 0 0,0 1 0 0 0,0-1 0 0 0,0 1 0 0 0,0-1 1 0 0,0 1-1 0 0,-1-1 0 0 0,1 1 0 0 0,-1 0 0 0 0,1 0 1 0 0,-1 0-1 0 0,0 0 0 0 0,0 0 0 0 0,0 0 0 0 0,0 0 0 0 0,0 0 1 0 0,0 1-1 0 0,0-1 0 0 0,-1 1 0 0 0,1 0 0 0 0,0 0 1 0 0,-1-1-1 0 0,1 2 0 0 0,-1-1 0 0 0,0 0 0 0 0,1 0 1 0 0,-1 1-1 0 0,0-1 0 0 0,1 1 0 0 0,-1 0 0 0 0,0 0 1 0 0,1 0-1 0 0,-1 0 0 0 0,0 1 0 0 0,1-1 0 0 0,-1 1 0 0 0,0-1 1 0 0,1 1-1 0 0,-3 1-13 0 0,-32 12 409 0 0,8-3-2921 0 0,13-8-6254 0 0,22-11 2838 0 0,7-8 1916 0 0,31-15-1796 0 0,-29 23 4885 0 0</inkml:trace>
  <inkml:trace contextRef="#ctx0" brushRef="#br0" timeOffset="-7999.506">1596 546 600 0 0,'67'30'5111'0'0,"65"90"12523"0"0,-95-72-14270 0 0,-28-36-3105 0 0,12 18-776 0 0,-7-22-3945 0 0,-13-8 2711 0 0,6-41-10460 0 0,16-23 5742 0 0,-14 45 5343 0 0</inkml:trace>
  <inkml:trace contextRef="#ctx0" brushRef="#br0" timeOffset="-7821.467">1993 352 872 0 0,'0'0'1294'0'0,"0"0"142"0"0,0 0 153 0 0,-9 10 7373 0 0,-12 15-2217 0 0,-30 52-874 0 0,-17 47-3029 0 0,-25 41-2131 0 0,-34 22-1787 0 0,127-224-6407 0 0,29-75-3177 0 0,14 1 4160 0 0,-17 46 3755 0 0,-12 26 1515 0 0</inkml:trace>
  <inkml:trace contextRef="#ctx0" brushRef="#br0" timeOffset="-7665.247">2080 177 1120 0 0,'26'0'2499'0'0,"-1"2"0"0"0,1 0 0 0 0,-1 2 0 0 0,0 1 0 0 0,0 0 0 0 0,0 2 0 0 0,-1 1 0 0 0,0 1 0 0 0,-1 1 0 0 0,0 1 0 0 0,17 11-2499 0 0,-5 6 841 0 0,-22-8-3771 0 0,-13-20 1651 0 0,0 0-266 0 0,0 0-255 0 0,0 0-230 0 0,0 0-124 0 0,-22-2-6177 0 0,-10-8 2499 0 0,23 7 4422 0 0,-1-1 175 0 0</inkml:trace>
  <inkml:trace contextRef="#ctx0" brushRef="#br0" timeOffset="-7227.857">2245 408 1064 0 0,'-38'288'22397'0'0,"29"-160"-18057"0"0,3 64-2632 0 0,35-215-3682 0 0,62-161-6499 0 0,-12-13-782 0 0,-70 184 11515 0 0,-10 37 1032 0 0,-12 41 2337 0 0,7 28-325 0 0,6-91-5286 0 0,0-1 1 0 0,0 1-1 0 0,0 0 0 0 0,0 0 0 0 0,0-1 0 0 0,1 1 0 0 0,-1 0 1 0 0,0-1-1 0 0,1 1 0 0 0,-1 0 0 0 0,1-1 0 0 0,0 1 1 0 0,-1-1-1 0 0,1 1 0 0 0,0-1 0 0 0,0 1 0 0 0,0-1 0 0 0,0 1 1 0 0,0-1-1 0 0,1 0 0 0 0,-1 0 0 0 0,0 0 0 0 0,0 1 1 0 0,1-1-1 0 0,-1 0 0 0 0,1-1 0 0 0,-1 1 0 0 0,1 0 0 0 0,-1 0 1 0 0,1-1-1 0 0,0 1 0 0 0,-1-1 0 0 0,1 1 0 0 0,0-1 1 0 0,-1 0-1 0 0,1 1 0 0 0,0-1 0 0 0,-1 0 0 0 0,1 0 0 0 0,0 0 1 0 0,0-1-1 0 0,-1 1 0 0 0,1 0 0 0 0,0-1 0 0 0,-1 1 1 0 0,1-1-1 0 0,0 1 0 0 0,-1-1 0 0 0,1 0-18 0 0,8-4-100 0 0,0 0 1 0 0,0 1-1 0 0,1 1 0 0 0,-1-1 1 0 0,1 2-1 0 0,0-1 0 0 0,0 1 0 0 0,0 1 1 0 0,0 0-1 0 0,0 1 0 0 0,0 0 1 0 0,0 0-1 0 0,0 2 0 0 0,0-1 0 0 0,0 1 1 0 0,-1 1-1 0 0,1-1 0 0 0,0 2 0 0 0,-1 0 1 0 0,0 0-1 0 0,0 1 0 0 0,0 0 1 0 0,7 6 99 0 0,-14-11 32 0 0,-1 1 0 0 0,0 0 0 0 0,0 0 0 0 0,0 0 0 0 0,0 0-1 0 0,0 1 1 0 0,0-1 0 0 0,0 0 0 0 0,0 1 0 0 0,0 0 0 0 0,-1-1 0 0 0,1 1 0 0 0,0 0 0 0 0,-1 0 0 0 0,0 0 0 0 0,1 0 0 0 0,-1 0 0 0 0,0 0 0 0 0,0 0 0 0 0,0 0 0 0 0,0 0 0 0 0,-1 0 0 0 0,1 1 0 0 0,0-1 0 0 0,-1 0 0 0 0,0 1 0 0 0,1-1 0 0 0,-1 0 0 0 0,0 1 0 0 0,0-1 0 0 0,-1 1 0 0 0,1-1 0 0 0,0 0 0 0 0,-1 1 0 0 0,1-1 0 0 0,-1 0 0 0 0,0 0 0 0 0,0 1 0 0 0,0-1 0 0 0,0 0 0 0 0,0 0 0 0 0,0 0 0 0 0,-1 0 0 0 0,1 0 0 0 0,-1-1 0 0 0,1 1 0 0 0,-1 0 0 0 0,0 0 0 0 0,1-1-1 0 0,-1 1 1 0 0,0-1 0 0 0,0 0 0 0 0,0 0-32 0 0,-6 3 80 0 0,0 0-1 0 0,0-1 0 0 0,0-1 0 0 0,-1 1 0 0 0,1-1 0 0 0,-1-1 0 0 0,1 1 0 0 0,-1-1 0 0 0,0-1 1 0 0,1 0-1 0 0,-1 0 0 0 0,0-1 0 0 0,1 0 0 0 0,-8-1-79 0 0,13 0-169 0 0,0 1 0 0 0,0 0 0 0 0,0-1 0 0 0,0 1 1 0 0,0-1-1 0 0,1 0 0 0 0,-1 0 0 0 0,1 0 0 0 0,-1 0 0 0 0,1-1 0 0 0,-1 1 0 0 0,1-1 1 0 0,0 1-1 0 0,0-1 0 0 0,1 0 0 0 0,-1 0 0 0 0,0 0 0 0 0,1 0 0 0 0,0 0 1 0 0,0 0-1 0 0,0 0 0 0 0,0 0 0 0 0,0-1 0 0 0,0 1 0 0 0,1-3 169 0 0,-1-14-1553 0 0,0 1 0 0 0,2 0 0 0 0,0 0 0 0 0,2 0 0 0 0,0 0 0 0 0,1 0 0 0 0,0 1 1 0 0,2 0-1 0 0,0 0 0 0 0,1 0 0 0 0,1 0 0 0 0,1 1 0 0 0,0 1 0 0 0,2-2 1553 0 0,7-6-1141 0 0</inkml:trace>
  <inkml:trace contextRef="#ctx0" brushRef="#br0" timeOffset="2691.271">30 1658 312 0 0,'-8'17'7427'0'0,"7"-9"4466"0"0,19-6-9356 0 0,17-3 370 0 0,3-4-3839 0 0,-5-9-4489 0 0,-12-12-5143 0 0,-11-5 4194 0 0,-6 23 5233 0 0</inkml:trace>
  <inkml:trace contextRef="#ctx0" brushRef="#br0" timeOffset="2956.833">228 1669 112 0 0,'-63'121'8513'0'0,"-4"49"-105"0"0,-7 93-2514 0 0,66-228-5269 0 0,2 1-1 0 0,1 0 1 0 0,2 0-1 0 0,2 0 1 0 0,1 0-1 0 0,4 24-624 0 0,-4-57 49 0 0,0-1 0 0 0,0 1 0 0 0,1 0 0 0 0,-1 0 0 0 0,1-1 0 0 0,0 1 0 0 0,0-1 0 0 0,0 1-1 0 0,0-1 1 0 0,0 1 0 0 0,0-1 0 0 0,1 0 0 0 0,-1 1 0 0 0,1-1 0 0 0,0 0 0 0 0,0 0 0 0 0,-1 0-1 0 0,1 0 1 0 0,1 0 0 0 0,-1-1 0 0 0,0 1 0 0 0,0-1 0 0 0,1 1 0 0 0,-1-1 0 0 0,0 0 0 0 0,1 0 0 0 0,-1 0-1 0 0,1 0 1 0 0,0 0 0 0 0,-1-1 0 0 0,1 1 0 0 0,0-1 0 0 0,-1 0 0 0 0,1 1 0 0 0,0-1 0 0 0,0 0-1 0 0,-1-1 1 0 0,1 1 0 0 0,0 0 0 0 0,-1-1 0 0 0,1 0 0 0 0,0 0 0 0 0,-1 1 0 0 0,1-1 0 0 0,-1-1-1 0 0,3 0-48 0 0,120-66 234 0 0,-119 64-316 0 0,2-2-89 0 0,106-79-3309 0 0,-55 14-7303 0 0,-56 37-642 0 0,-13 24 9448 0 0,4 6 1058 0 0</inkml:trace>
  <inkml:trace contextRef="#ctx0" brushRef="#br0" timeOffset="3206.774">238 2245 304 0 0,'-44'-7'2467'0'0,"12"1"3628"0"0,11 6 6068 0 0,41 0-7328 0 0,17-7-3954 0 0,-12 3-980 0 0,8 0-601 0 0,38-5-5091 0 0,88-39-13207 0 0,-145 42 17953 0 0</inkml:trace>
  <inkml:trace contextRef="#ctx0" brushRef="#br0" timeOffset="3628.55">611 2145 228 0 0,'-40'148'21220'0'0,"33"-102"-19383"0"0,-4 38-825 0 0,11-83-1177 0 0,0-1-53 0 0,0 0-58 0 0,0 0-69 0 0,15-22-2315 0 0,-12 16 2197 0 0,96-136-5969 0 0,-95 137 6450 0 0,1 1 1 0 0,-1 0-1 0 0,1 0 1 0 0,0 0-1 0 0,0 1 0 0 0,0 0 1 0 0,1 0-1 0 0,-1 0 1 0 0,1 1-1 0 0,0-1 1 0 0,0 1-1 0 0,0 1 1 0 0,0-1-1 0 0,0 1 1 0 0,0 0-1 0 0,5 0-18 0 0,-9 4 249 0 0,0-1 0 0 0,0 1 0 0 0,0-1 0 0 0,0 1 0 0 0,-1 0-1 0 0,1 0 1 0 0,-1 0 0 0 0,1 0 0 0 0,-1 0 0 0 0,0 0 0 0 0,0 0-1 0 0,0 0 1 0 0,-1 0 0 0 0,1 0 0 0 0,-1 1 0 0 0,0-1 0 0 0,0 0 0 0 0,0 0-1 0 0,0 1 1 0 0,0-1 0 0 0,-1 0 0 0 0,0 0 0 0 0,1 1 0 0 0,-1-1-1 0 0,0 0 1 0 0,-1 0 0 0 0,1 0 0 0 0,0 0 0 0 0,-1 0 0 0 0,0-1 0 0 0,1 1-1 0 0,-1 0 1 0 0,0-1 0 0 0,-1 1 0 0 0,1-1 0 0 0,-3 2-249 0 0,1 6 462 0 0,-12 21 434 0 0,6-12-211 0 0,27-39-990 0 0,-8 8 120 0 0,2 0-1 0 0,-1 0 1 0 0,1 1 0 0 0,1 1-1 0 0,0 0 1 0 0,0 0 0 0 0,1 1-1 0 0,0 1 1 0 0,1 0-1 0 0,0 1 1 0 0,0 0 0 0 0,0 1-1 0 0,1 1 1 0 0,0 0-1 0 0,0 1 1 0 0,9-1 185 0 0,-22 5 63 0 0,0-1-1 0 0,-1 1 1 0 0,1 0 0 0 0,0 0-1 0 0,0 0 1 0 0,0 0 0 0 0,0 0-1 0 0,0 0 1 0 0,0 1 0 0 0,0-1-1 0 0,0 0 1 0 0,0 1 0 0 0,-1 0-1 0 0,1-1 1 0 0,0 1 0 0 0,0 0-1 0 0,-1 0 1 0 0,1 0 0 0 0,0 0-1 0 0,-1 0 1 0 0,1 0 0 0 0,-1 1-1 0 0,1-1 1 0 0,-1 0 0 0 0,0 1-1 0 0,0-1 1 0 0,0 1 0 0 0,1 0-1 0 0,-1-1 1 0 0,-1 1 0 0 0,1 0-1 0 0,0-1 1 0 0,0 1 0 0 0,-1 0 0 0 0,1 0-1 0 0,-1 0 1 0 0,1 0 0 0 0,-1 0-1 0 0,0-1 1 0 0,0 1 0 0 0,0 0-1 0 0,0 0 1 0 0,0 0 0 0 0,0 0-1 0 0,0 0 1 0 0,-1 0 0 0 0,1 0-1 0 0,-1 0-62 0 0,-52 133 1862 0 0,54-141-10835 0 0,4-11 3186 0 0,11-32-828 0 0,-1 18 3506 0 0,-9 16 1847 0 0</inkml:trace>
  <inkml:trace contextRef="#ctx0" brushRef="#br0" timeOffset="4110.742">1217 1868 584 0 0,'9'-30'3493'0'0,"-8"29"-3034"0"0,0 0 0 0 0,0-1 1 0 0,0 1-1 0 0,0 0 0 0 0,0 0 0 0 0,0 0 0 0 0,0 0 0 0 0,1 1 0 0 0,-1-1 0 0 0,0 0 0 0 0,1 0 0 0 0,-1 1 0 0 0,1-1 0 0 0,-1 1 0 0 0,1-1 0 0 0,-1 1 0 0 0,1 0 0 0 0,-1 0 0 0 0,1-1 1 0 0,-1 1-1 0 0,1 0 0 0 0,-1 0 0 0 0,1 0 0 0 0,-1 1 0 0 0,1-1 0 0 0,-1 0 0 0 0,1 1 0 0 0,-1-1 0 0 0,1 1 0 0 0,-1-1 0 0 0,0 1 0 0 0,1-1 0 0 0,-1 1 0 0 0,0 0 0 0 0,1 0 1 0 0,-1 0-1 0 0,0 0 0 0 0,1 0-459 0 0,14 22 1749 0 0,17 116 2305 0 0,-51 75-3050 0 0,9-148-666 0 0,-11 17-651 0 0,94-201-3028 0 0,-67 108 3405 0 0,0 1 0 0 0,1 0-1 0 0,1 1 1 0 0,-1-1 0 0 0,1 2-1 0 0,0-1 1 0 0,1 1 0 0 0,0 1-1 0 0,0-1 1 0 0,1 2 0 0 0,-1 0-1 0 0,1 0 1 0 0,0 1 0 0 0,1 0-1 0 0,-1 0 1 0 0,1 2 0 0 0,-1-1-1 0 0,1 2 1 0 0,1-1-64 0 0,-11 2 36 0 0,0 0 0 0 0,0 0 1 0 0,1 0-1 0 0,-1 0 0 0 0,0 0 0 0 0,0 0 0 0 0,0 0 0 0 0,0 1 1 0 0,0-1-1 0 0,0 1 0 0 0,0 0 0 0 0,0-1 0 0 0,0 1 0 0 0,0 0 0 0 0,0 0 1 0 0,0 0-1 0 0,0 0 0 0 0,0 1 0 0 0,-1-1 0 0 0,1 0 0 0 0,-1 1 1 0 0,1 0-1 0 0,-1-1 0 0 0,1 1 0 0 0,-1 0 0 0 0,0-1 0 0 0,0 1 1 0 0,0 0-1 0 0,0 0 0 0 0,0 0 0 0 0,0 0 0 0 0,0 0 0 0 0,-1 0 1 0 0,1 0-1 0 0,-1 0 0 0 0,1 0 0 0 0,-1 1 0 0 0,0-1 0 0 0,0 0 1 0 0,0 0-1 0 0,0 0 0 0 0,0 0 0 0 0,-1 0 0 0 0,1 1 0 0 0,-1-1 0 0 0,1 0 1 0 0,-1 0-1 0 0,0 0 0 0 0,0 0 0 0 0,0 1-36 0 0,-50 98 490 0 0,46-94-465 0 0,-1 0 0 0 0,1 0 0 0 0,-1-1 0 0 0,0 1 1 0 0,-1-1-1 0 0,1-1 0 0 0,-1 1 0 0 0,0-1 0 0 0,-1-1 0 0 0,1 1 1 0 0,-1-1-1 0 0,0 0 0 0 0,0-1 0 0 0,0 0 0 0 0,0 0 1 0 0,-1-1-1 0 0,1 0 0 0 0,-1-1 0 0 0,0 1 0 0 0,1-2 1 0 0,-1 1-1 0 0,0-1 0 0 0,0-1 0 0 0,1 1 0 0 0,-1-1 0 0 0,0-1 1 0 0,-3-1-26 0 0,11 2-180 0 0,-1 1 1 0 0,1-2 0 0 0,-1 1-1 0 0,1 0 1 0 0,-1 0 0 0 0,1 0 0 0 0,-1-1-1 0 0,1 1 1 0 0,0 0 0 0 0,0-1-1 0 0,0 0 1 0 0,0 1 0 0 0,0-1-1 0 0,0 1 1 0 0,0-1 0 0 0,1 0-1 0 0,-1 0 1 0 0,0 1 0 0 0,1-1-1 0 0,0 0 1 0 0,-1 0 0 0 0,1 0 0 0 0,0 0-1 0 0,0 0 1 0 0,0 1 0 0 0,0-1-1 0 0,0 0 1 0 0,1 0 0 0 0,-1 0-1 0 0,0 0 1 0 0,1 0 0 0 0,-1 1-1 0 0,1-1 1 0 0,0 0 0 0 0,0 0 0 0 0,0 1-1 0 0,0-1 1 0 0,0 1 0 0 0,0-1-1 0 0,1-1 180 0 0,48-60-10496 0 0,42 10 651 0 0,-72 47 8850 0 0</inkml:trace>
  <inkml:trace contextRef="#ctx0" brushRef="#br0" timeOffset="4485.655">1668 2180 688 0 0,'100'41'5492'0'0,"-36"-9"1603"0"0,3-18 2775 0 0,-4-37-5420 0 0,-57 20-4461 0 0,-1-1 0 0 0,0 1 0 0 0,0-1 0 0 0,0 0 0 0 0,-1 0 0 0 0,1-1 0 0 0,-1 0 0 0 0,0 1 0 0 0,-1-1 0 0 0,1-1 0 0 0,-1 1 0 0 0,0 0 0 0 0,0-1 0 0 0,0 1 0 0 0,-1-1-1 0 0,0 0 1 0 0,0 0 0 0 0,0 0 0 0 0,-1 0 0 0 0,0 0 0 0 0,0-1 0 0 0,-1 1 0 0 0,0 0 0 0 0,0 0 0 0 0,0-1 0 0 0,-1 1 0 0 0,0 0 0 0 0,0 0 0 0 0,0 0 0 0 0,-1 0-1 0 0,-2-5 12 0 0,3 7 0 0 0,0 1 0 0 0,-1-1 0 0 0,0 1 0 0 0,0 0 0 0 0,0-1 0 0 0,0 1-1 0 0,0 0 1 0 0,-1 0 0 0 0,1 1 0 0 0,-1-1 0 0 0,0 0 0 0 0,0 1-1 0 0,0 0 1 0 0,0 0 0 0 0,0-1 0 0 0,0 2 0 0 0,-1-1 0 0 0,1 0-1 0 0,-1 1 1 0 0,1 0 0 0 0,-1-1 0 0 0,1 1 0 0 0,-1 1 0 0 0,0-1-1 0 0,0 0 1 0 0,1 1 0 0 0,-1 0 0 0 0,0 0 0 0 0,0 0 0 0 0,0 1-1 0 0,1-1 1 0 0,-1 1 0 0 0,0 0 0 0 0,1 0 0 0 0,-1 0 0 0 0,0 0 0 0 0,1 0-1 0 0,0 1 1 0 0,-1 0 0 0 0,1 0 0 0 0,0 0 0 0 0,0 0 0 0 0,0 0-1 0 0,0 1 1 0 0,-2 1 0 0 0,-5 8 114 0 0,2-1-1 0 0,-1 1 0 0 0,1 0 1 0 0,1 1-1 0 0,0 0 1 0 0,1 0-1 0 0,1 1 1 0 0,0-1-1 0 0,0 1 0 0 0,2 0 1 0 0,-1 1-1 0 0,2-1 1 0 0,0 0-1 0 0,1 1 1 0 0,0-1-1 0 0,1 1 0 0 0,1 0 1 0 0,0-1-1 0 0,1 1 1 0 0,1-1-1 0 0,0 0 0 0 0,0 0 1 0 0,2 0-1 0 0,0 0 1 0 0,2 3-114 0 0,-6-12 3 0 0,-1 0 0 0 0,1 0 0 0 0,0 0 0 0 0,0 0 0 0 0,0-1 0 0 0,1 1 0 0 0,0 0 0 0 0,0-1 0 0 0,0 1 0 0 0,0-1 0 0 0,1 0 0 0 0,-1 0 0 0 0,1 0 0 0 0,0 0 0 0 0,1 0 0 0 0,-1-1-1 0 0,1 1 1 0 0,-1-1 0 0 0,1 0 0 0 0,0 0 0 0 0,0 0 0 0 0,1-1 0 0 0,-1 1 0 0 0,0-1 0 0 0,1 0 0 0 0,-1 0 0 0 0,1-1 0 0 0,0 1 0 0 0,0-1 0 0 0,-1 0 0 0 0,1-1 0 0 0,0 1 0 0 0,0-1 0 0 0,0 0 0 0 0,0 0 0 0 0,0 0 0 0 0,0 0 0 0 0,0-1 0 0 0,-1 0 0 0 0,1 0 0 0 0,0-1 0 0 0,3-1-3 0 0,94-107-4501 0 0,-59 51 360 0 0,55-44-12202 0 0,-46 75 12405 0 0,-36 21 3203 0 0</inkml:trace>
  <inkml:trace contextRef="#ctx0" brushRef="#br0" timeOffset="4938.673">2522 2136 132 0 0,'7'-3'11726'0'0,"-18"-3"-4974"0"0,-54-19 59 0 0,61 24-6140 0 0,-21-8 387 0 0,18 5-997 0 0,0 1-1 0 0,-1-1 1 0 0,0 2 0 0 0,0-1 0 0 0,0 1 0 0 0,0 0 0 0 0,0 1-1 0 0,0 0 1 0 0,0 0 0 0 0,0 1 0 0 0,0 0 0 0 0,-1 0-1 0 0,1 1 1 0 0,-1 0-61 0 0,3 6-42 0 0,-1 0 0 0 0,1 0-1 0 0,1 1 1 0 0,-1-1 0 0 0,1 1 0 0 0,1 1-1 0 0,-1-1 1 0 0,1 1 0 0 0,1-1 0 0 0,0 1-1 0 0,0 0 1 0 0,0 0 0 0 0,1 1-1 0 0,1-1 1 0 0,0 0 0 0 0,0 1 0 0 0,1-1-1 0 0,0 1 1 0 0,0-1 0 0 0,1 3 42 0 0,19 136-86 0 0,-20-146 78 0 0,1 0 0 0 0,-1 0 0 0 0,1 0 0 0 0,0 0 0 0 0,0 0 0 0 0,0 0-1 0 0,0 0 1 0 0,0-1 0 0 0,0 1 0 0 0,1 0 0 0 0,-1-1 0 0 0,0 1 0 0 0,1-1-1 0 0,-1 1 1 0 0,1-1 0 0 0,0 0 0 0 0,-1 1 0 0 0,1-1 0 0 0,0 0 0 0 0,0 0-1 0 0,0-1 1 0 0,0 1 0 0 0,0 0 0 0 0,0-1 0 0 0,0 1 0 0 0,0-1-1 0 0,0 1 1 0 0,0-1 0 0 0,0 0 0 0 0,0 0 0 0 0,0 0 0 0 0,0 0 0 0 0,0 0-1 0 0,0 0 1 0 0,0-1 0 0 0,0 1 0 0 0,0-1 0 0 0,0 0 0 0 0,0 1 0 0 0,0-1-1 0 0,0 0 1 0 0,0 0 0 0 0,0 0 0 0 0,0 0 0 0 0,-1 0 0 0 0,1-1 0 0 0,0 0 8 0 0,74-71-701 0 0,-54 43 188 0 0,-1-2-1 0 0,-2 0 1 0 0,-1-1 0 0 0,-2-1-1 0 0,-1-1 1 0 0,-2 0 0 0 0,-1-1 0 0 0,-2 0-1 0 0,-1 0 1 0 0,2-26 513 0 0,-11-108 1841 0 0,-9 170 3076 0 0,2 105-3282 0 0,10 143 824 0 0,-2-124-2981 0 0,0 1-6184 0 0,6-143-1138 0 0,15-15 1422 0 0,-17 27 4967 0 0,33-57-5663 0 0,-28 48 5891 0 0</inkml:trace>
  <inkml:trace contextRef="#ctx0" brushRef="#br0" timeOffset="5391.691">2905 2106 416 0 0,'3'1'1139'0'0,"12"7"5577"0"0,-18-2 7804 0 0,2-6-13215 0 0,-15-3 3057 0 0,-7-1-3719 0 0,20 2-668 0 0,-1-1-1 0 0,1 1 1 0 0,0 0 0 0 0,0 1 0 0 0,-1-1 0 0 0,1 1 0 0 0,-1-1 0 0 0,1 1-1 0 0,-1 0 1 0 0,0 0 0 0 0,1 0 0 0 0,-1 1 0 0 0,0 0 0 0 0,0-1 0 0 0,0 1-1 0 0,1 0 1 0 0,-1 1 0 0 0,0-1 0 0 0,0 1 0 0 0,1 0 0 0 0,-1-1 0 0 0,0 2 0 0 0,1-1-1 0 0,-1 0 1 0 0,1 1 0 0 0,0 0 0 0 0,-1-1 0 0 0,1 1 0 0 0,0 1 0 0 0,-2 0 25 0 0,0 5-19 0 0,0-1 0 0 0,1 1 0 0 0,0 0 0 0 0,0 0 1 0 0,1 0-1 0 0,0 0 0 0 0,0 0 0 0 0,1 1 1 0 0,0-1-1 0 0,0 1 0 0 0,1 0 0 0 0,0 0 0 0 0,1-1 1 0 0,0 1-1 0 0,1 0 0 0 0,-1 0 0 0 0,2 0 0 0 0,-1-1 1 0 0,1 1-1 0 0,0-1 0 0 0,1 1 0 0 0,0-1 1 0 0,2 4 18 0 0,-4-10-6 0 0,-1 0 0 0 0,1 0 1 0 0,0 0-1 0 0,-1 0 0 0 0,1 0 1 0 0,0-1-1 0 0,0 1 0 0 0,0 0 1 0 0,0-1-1 0 0,0 1 1 0 0,1-1-1 0 0,-1 1 0 0 0,0-1 1 0 0,1 1-1 0 0,-1-1 0 0 0,1 0 1 0 0,0 0-1 0 0,-1 0 0 0 0,1 0 1 0 0,0 0-1 0 0,-1 0 1 0 0,1 0-1 0 0,0-1 0 0 0,0 1 1 0 0,0 0-1 0 0,0-1 0 0 0,0 0 1 0 0,0 1-1 0 0,0-1 0 0 0,0 0 1 0 0,0 0-1 0 0,0 0 1 0 0,0 0-1 0 0,-1-1 0 0 0,1 1 1 0 0,0 0-1 0 0,0-1 0 0 0,0 0 1 0 0,0 1-1 0 0,0-1 0 0 0,0 0 1 0 0,-1 0-1 0 0,1 0 1 0 0,0 0-1 0 0,-1 0 0 0 0,1 0 1 0 0,-1 0-1 0 0,1-1 0 0 0,-1 1 1 0 0,2-2 5 0 0,64-80-739 0 0,-52 55 409 0 0,-1-1 0 0 0,-2 0 0 0 0,0 0 0 0 0,-2-1 0 0 0,-1-1 0 0 0,-2 0 0 0 0,-1 0 0 0 0,-1 0 0 0 0,-2-1 0 0 0,-1 0-1 0 0,-1-1 331 0 0,-16-52 3609 0 0,6 105-1605 0 0,-1 86-303 0 0,28 280 485 0 0,-3-325-4375 0 0,16-118-10731 0 0,-21 33 9904 0 0,53-132-10203 0 0,-50 132 12028 0 0</inkml:trace>
  <inkml:trace contextRef="#ctx0" brushRef="#br0" timeOffset="5641.633">3263 1824 1048 0 0,'0'1'353'0'0,"0"0"0"0"0,0 0 0 0 0,0-1 0 0 0,1 1-1 0 0,-1 0 1 0 0,0 0 0 0 0,0 0 0 0 0,0-1 0 0 0,1 1 0 0 0,-1 0 0 0 0,0 0 0 0 0,1-1-1 0 0,-1 1 1 0 0,1 0 0 0 0,-1-1 0 0 0,1 1 0 0 0,-1 0 0 0 0,1-1 0 0 0,-1 1 0 0 0,1-1-1 0 0,-1 1 1 0 0,1-1 0 0 0,0 1 0 0 0,0-1 0 0 0,-1 1 0 0 0,1-1 0 0 0,0 0 0 0 0,-1 1-1 0 0,1-1 1 0 0,0 0 0 0 0,0 0 0 0 0,0 0 0 0 0,-1 1 0 0 0,1-1 0 0 0,0 0 0 0 0,0 0 0 0 0,0 0-1 0 0,-1 0 1 0 0,1 0 0 0 0,0-1 0 0 0,0 1 0 0 0,0 0 0 0 0,-1 0 0 0 0,1 0 0 0 0,0-1-1 0 0,0 1 1 0 0,-1 0 0 0 0,1-1 0 0 0,0 1 0 0 0,-1-1 0 0 0,1 1 0 0 0,0-1 0 0 0,-1 1-1 0 0,1-1 1 0 0,0 1 0 0 0,-1-1 0 0 0,1 1 0 0 0,-1-1 0 0 0,0 0 0 0 0,1 1 0 0 0,-1-1-1 0 0,1 0 1 0 0,-1 0 0 0 0,0 1 0 0 0,1-1 0 0 0,-1 0 0 0 0,0 0 0 0 0,0 1 0 0 0,0-1-1 0 0,0-1-352 0 0,6 36 5977 0 0,-5-4-8658 0 0,-4-12-1357 0 0,2-12-3266 0 0,0-2-8926 0 0,1-4 15061 0 0</inkml:trace>
  <inkml:trace contextRef="#ctx0" brushRef="#br0" timeOffset="5797.902">3346 1986 648 0 0,'-3'59'4114'0'0,"-21"79"16030"0"0,13-80-16499 0 0,3-9-10953 0 0,14-65-935 0 0,20-42 350 0 0,12 7 3945 0 0,-23 35 3145 0 0</inkml:trace>
  <inkml:trace contextRef="#ctx0" brushRef="#br0" timeOffset="6028.803">3462 2069 520 0 0,'37'-18'3831'0'0,"-35"17"-3178"0"0,0 1 0 0 0,0-1 1 0 0,0 1-1 0 0,0-1 0 0 0,1 1 0 0 0,-1 0 0 0 0,0 0 0 0 0,0 0 0 0 0,0 0 0 0 0,0 0 0 0 0,1 0 0 0 0,-1 0 0 0 0,0 1 1 0 0,0-1-1 0 0,0 1 0 0 0,0 0 0 0 0,0 0 0 0 0,0-1 0 0 0,0 1 0 0 0,0 0 0 0 0,0 1 0 0 0,-1-1 0 0 0,1 0 0 0 0,0 1 1 0 0,0-1-1 0 0,-1 0 0 0 0,1 1 0 0 0,-1 0 0 0 0,0-1 0 0 0,1 1 0 0 0,-1 0 0 0 0,0 0 0 0 0,1 1-653 0 0,4 31 1488 0 0,-34 94-1226 0 0,26-124-400 0 0,-1 6-1292 0 0,27-75 290 0 0,-19 53 1107 0 0,1 0-1 0 0,0 0 1 0 0,1 1-1 0 0,0 0 1 0 0,0 0 0 0 0,1 1-1 0 0,1 0 1 0 0,0 1-1 0 0,0-1 1 0 0,1 2 0 0 0,0-1-1 0 0,1 1 1 0 0,5-3 33 0 0,-14 10 80 0 0,0 0 0 0 0,0 0 0 0 0,0 0-1 0 0,0 0 1 0 0,0 0 0 0 0,0 0 0 0 0,0 0 0 0 0,0 1 0 0 0,0-1 0 0 0,0 1-1 0 0,0 0 1 0 0,1-1 0 0 0,-1 1 0 0 0,0 0 0 0 0,0 0 0 0 0,0 1 0 0 0,1-1 0 0 0,-1 0-1 0 0,0 1 1 0 0,0-1 0 0 0,0 1 0 0 0,0 0 0 0 0,0 0 0 0 0,0-1 0 0 0,0 1-1 0 0,0 1 1 0 0,0-1 0 0 0,0 0 0 0 0,-1 0 0 0 0,1 1 0 0 0,0-1 0 0 0,-1 1 0 0 0,1-1-1 0 0,0 2-79 0 0,6 31-5052 0 0,-8-33 3363 0 0,7 0-7207 0 0,11-2 3832 0 0,20-18 371 0 0,-24 10 3529 0 0</inkml:trace>
  <inkml:trace contextRef="#ctx0" brushRef="#br0" timeOffset="6481.764">4102 1914 200 0 0,'5'-3'809'0'0,"29"-22"2298"0"0,-29 16 1422 0 0,-9 0 3726 0 0,-21 4-1934 0 0,-20 10-2584 0 0,38-4-3709 0 0,0 0 1 0 0,0 1-1 0 0,0 0 0 0 0,0 0 1 0 0,0 1-1 0 0,1 0 1 0 0,-1 0-1 0 0,1 1 0 0 0,-1-1 1 0 0,1 2-1 0 0,1-1 0 0 0,-1 0 1 0 0,0 1-1 0 0,1 0 1 0 0,0 0-1 0 0,0 1 0 0 0,1 0 1 0 0,-1-1-1 0 0,1 1 1 0 0,1 1-1 0 0,-1-1 0 0 0,1 0 1 0 0,0 1-1 0 0,0 0 0 0 0,1 0 1 0 0,0 0-1 0 0,0 0 1 0 0,1 0-1 0 0,0 0 0 0 0,0 0 1 0 0,0 1-1 0 0,1-1 1 0 0,1 2-29 0 0,-3 44-90 0 0,0-38 38 0 0,1 0 0 0 0,1 0-1 0 0,0 0 1 0 0,1 0 0 0 0,1 0-1 0 0,0-1 1 0 0,1 1 0 0 0,0 0-1 0 0,1-1 1 0 0,1 0 0 0 0,4 8 52 0 0,-8-20-20 0 0,-1-1 1 0 0,1 1 0 0 0,0-1-1 0 0,0 0 1 0 0,0 0 0 0 0,1 1-1 0 0,-1-1 1 0 0,0 0 0 0 0,0 0-1 0 0,1 0 1 0 0,-1 0 0 0 0,0-1-1 0 0,1 1 1 0 0,-1 0 0 0 0,1 0-1 0 0,-1-1 1 0 0,1 1 0 0 0,0-1-1 0 0,-1 1 1 0 0,1-1 0 0 0,-1 0-1 0 0,1 0 1 0 0,0 0 0 0 0,-1 0-1 0 0,1 0 1 0 0,-1 0 0 0 0,1 0-1 0 0,0 0 1 0 0,-1-1-1 0 0,1 1 1 0 0,-1 0 0 0 0,1-1-1 0 0,0 0 1 0 0,-1 1 0 0 0,0-1-1 0 0,1 0 1 0 0,-1 0 0 0 0,1 0-1 0 0,-1 0 1 0 0,0 0 0 0 0,0 0-1 0 0,1 0 1 0 0,-1 0 0 0 0,0 0-1 0 0,0-1 20 0 0,51-55-498 0 0,-37 33 436 0 0,-1-1 0 0 0,-1-1 0 0 0,-2 0-1 0 0,0-1 1 0 0,-2 0 0 0 0,-1-1 0 0 0,-1 0 0 0 0,3-26 62 0 0,-1 11 36 0 0,-3 21 318 0 0,-5 34 463 0 0,2 13-454 0 0,23 348 1849 0 0,-75 5-3601 0 0,43-353 1108 0 0,-1-1 0 0 0,-1 1 0 0 0,-1-1 1 0 0,-2-1-1 0 0,0 0 0 0 0,-1 0 0 0 0,-1-1 1 0 0,-1-1-1 0 0,-1 0 0 0 0,-1-1 0 0 0,-1 0 1 0 0,-1-2-1 0 0,-16 14 281 0 0,30-28-81 0 0,-1-1 0 0 0,1 1-1 0 0,-1-1 1 0 0,0 0 0 0 0,0 0 0 0 0,-1-1 0 0 0,1 1 0 0 0,0-1-1 0 0,-1 0 1 0 0,0-1 0 0 0,1 0 0 0 0,-1 1 0 0 0,0-2 0 0 0,1 1-1 0 0,-1-1 1 0 0,0 0 0 0 0,0 0 0 0 0,0 0 0 0 0,0-1 0 0 0,1 0-1 0 0,-1 0 1 0 0,0 0 0 0 0,1-1 0 0 0,-1 0 0 0 0,1 0 0 0 0,0 0 0 0 0,-1-1-1 0 0,1 0 1 0 0,-1-1 81 0 0,-68-88-4355 0 0,68 68 3381 0 0,1 0 1 0 0,1 0 0 0 0,2 0 0 0 0,0 0 0 0 0,1-1 0 0 0,2 1 0 0 0,0 0 0 0 0,2-1-1 0 0,1 1 1 0 0,0 1 0 0 0,2-1 0 0 0,1 0 0 0 0,0 1 0 0 0,2 1 0 0 0,1-1 0 0 0,2-1 973 0 0,8-23-1076 0 0</inkml:trace>
  <inkml:trace contextRef="#ctx0" brushRef="#br0" timeOffset="7090.996">4708 1879 496 0 0,'10'-2'13924'0'0,"0"4"-4970"0"0,4 4-3265 0 0,7 7-3772 0 0,12 5-1518 0 0,-25-15 1581 0 0,5 4-5658 0 0,-13-7 3207 0 0,0 0 0 0 0,0 1 0 0 0,-1-1 0 0 0,1 0 1 0 0,0 1-1 0 0,0-1 0 0 0,0 1 0 0 0,-1-1 0 0 0,1 0 1 0 0,0 1-1 0 0,0-1 0 0 0,0 1 0 0 0,0-1 0 0 0,0 0 1 0 0,0 1-1 0 0,0-1 0 0 0,0 1 0 0 0,0-1 0 0 0,0 0 1 0 0,0 1-1 0 0,0-1 0 0 0,0 1 0 0 0,0-1 0 0 0,0 0 1 0 0,0 1-1 0 0,0-1 0 0 0,1 1 0 0 0,-1-1 0 0 0,0 0 1 0 0,0 1-1 0 0,0-1 0 0 0,1 0 0 0 0,-1 1 0 0 0,0-1 1 0 0,1 0-1 0 0,-1 1 0 0 0,0-1 0 0 0,0 0 0 0 0,1 0 1 0 0,-1 1-1 0 0,1-1 0 0 0,-1 0 0 0 0,0 0 0 0 0,1 0 1 0 0,-1 1-1 0 0,0-1 0 0 0,1 0 0 0 0,-1 0 0 0 0,1 0 1 0 0,-1 0-1 0 0,1 0 471 0 0,-19-5-4536 0 0,12 1 3486 0 0</inkml:trace>
  <inkml:trace contextRef="#ctx0" brushRef="#br0" timeOffset="7403.45">4703 2097 888 0 0,'-3'20'2460'0'0,"3"-20"-2213"0"0,-1 1 1 0 0,1 0-1 0 0,0 0 1 0 0,0-1 0 0 0,-1 1-1 0 0,1 0 1 0 0,0 0-1 0 0,0 0 1 0 0,0 0 0 0 0,0 0-1 0 0,0-1 1 0 0,0 1-1 0 0,0 0 1 0 0,0 0-1 0 0,1 0 1 0 0,-1 0 0 0 0,0-1-1 0 0,0 1 1 0 0,1 0-1 0 0,-1 0 1 0 0,0 0 0 0 0,1-1-1 0 0,-1 1 1 0 0,1 0-1 0 0,-1-1 1 0 0,1 1 0 0 0,-1 0-1 0 0,1-1 1 0 0,-1 1-1 0 0,1-1 1 0 0,0 1-1 0 0,-1-1 1 0 0,1 1 0 0 0,0-1-1 0 0,0 1 1 0 0,-1-1-1 0 0,1 0 1 0 0,0 1 0 0 0,0-1-1 0 0,0 0 1 0 0,-1 0-1 0 0,1 1 1 0 0,0-1-1 0 0,0 0 1 0 0,0 0 0 0 0,0 0-1 0 0,-1 0 1 0 0,1 0-1 0 0,0 0 1 0 0,0 0 0 0 0,0-1-1 0 0,0 1-247 0 0,106 6 8377 0 0,-94-7-8306 0 0,-1 0 1 0 0,1 0-1 0 0,-1 2 0 0 0,1 0 0 0 0,-1 0 1 0 0,0 1-1 0 0,1 0 0 0 0,-1 1 0 0 0,0 1 1 0 0,0 0-1 0 0,-1 0 0 0 0,9 5-71 0 0,-18-7-58 0 0,0-1-1 0 0,-1 0 1 0 0,1 1 0 0 0,-1-1-1 0 0,1 1 1 0 0,-1 0-1 0 0,0-1 1 0 0,1 1-1 0 0,-1 0 1 0 0,0 0-1 0 0,0 0 1 0 0,-1 0 0 0 0,1 0-1 0 0,0 0 1 0 0,-1 0-1 0 0,1 0 1 0 0,-1 0-1 0 0,1 0 1 0 0,-1 0-1 0 0,0 0 1 0 0,0 0 0 0 0,0 0-1 0 0,0 0 1 0 0,0 1-1 0 0,-1-1 1 0 0,1 0-1 0 0,0 0 1 0 0,-1 0 0 0 0,0 0-1 0 0,0 0 1 0 0,1 0-1 0 0,-1 0 1 0 0,0-1-1 0 0,0 1 1 0 0,-1 0-1 0 0,1 0 1 0 0,0-1 0 0 0,-1 1-1 0 0,1 0 1 0 0,-1-1-1 0 0,1 0 1 0 0,-2 2 58 0 0,-70 60-287 0 0,-105 42 4600 0 0,255-120-1539 0 0,49-22-3126 0 0,23-7-3115 0 0,-56 3-4712 0 0,-90 40 7623 0 0,0 0-1 0 0,-1 0 1 0 0,1 0-1 0 0,-1 0 1 0 0,1-1-1 0 0,-1 1 0 0 0,1-1 1 0 0,-1 1-1 0 0,0-1 1 0 0,0 0-1 0 0,0 0 1 0 0,0 0-1 0 0,0 0 1 0 0,0 0-1 0 0,0-1 0 0 0,-1 1 1 0 0,1 0-1 0 0,-1-1 1 0 0,0 0-1 0 0,1 1 1 0 0,-1-1-1 0 0,0 0 0 0 0,-1 1 1 0 0,1-1-1 0 0,0 0 1 0 0,-1 0-1 0 0,0 1 1 0 0,1-1-1 0 0,-1 0 557 0 0,-4-6-1050 0 0</inkml:trace>
  <inkml:trace contextRef="#ctx0" brushRef="#br0" timeOffset="7668.983">5207 1798 24 0 0,'11'-11'639'0'0,"0"0"0"0"0,0 1 0 0 0,0 1 0 0 0,2 0 0 0 0,-1 0 0 0 0,1 1 0 0 0,0 1 0 0 0,0 0 0 0 0,1 1 0 0 0,0 0-1 0 0,0 1 1 0 0,1 1 0 0 0,-1 0 0 0 0,1 1 0 0 0,0 0 0 0 0,0 1 0 0 0,0 1 0 0 0,0 1 0 0 0,0 0 0 0 0,8 1-639 0 0,44-7 692 0 0,45-4-839 0 0,70-13-7320 0 0,-148 8 3107 0 0,-32 15 3495 0 0</inkml:trace>
  <inkml:trace contextRef="#ctx0" brushRef="#br0" timeOffset="7918.955">5624 1654 568 0 0,'-7'4'802'0'0,"0"1"0"0"0,1-1 1 0 0,-1 1-1 0 0,1 1 0 0 0,0-1 0 0 0,0 1 0 0 0,0 0 1 0 0,1 1-1 0 0,0-1 0 0 0,0 1 0 0 0,1 0 0 0 0,-1 0 1 0 0,2 1-1 0 0,-1-1 0 0 0,1 1 0 0 0,0-1 0 0 0,1 1 1 0 0,0 0-1 0 0,-2 8-802 0 0,-15 103 6673 0 0,16-97-6044 0 0,-29 188 4873 0 0,-35 104-1869 0 0,-6 48-3117 0 0,58-279-3487 0 0,15-82 1635 0 0,9-17-4522 0 0,10-75-3806 0 0,3 1 3844 0 0,10-52 211 0 0,-22 97 4408 0 0</inkml:trace>
  <inkml:trace contextRef="#ctx0" brushRef="#br0" timeOffset="8184.592">5581 1933 1012 0 0,'6'-2'1103'0'0,"0"0"0"0"0,0 0 0 0 0,0 0 0 0 0,0 1 0 0 0,0 0 0 0 0,0 0 0 0 0,0 1 0 0 0,1-1 0 0 0,-1 1 1 0 0,0 1-1 0 0,1-1 0 0 0,-1 1 0 0 0,0 0 0 0 0,0 1 0 0 0,0-1 0 0 0,0 1 0 0 0,0 0 0 0 0,0 1 0 0 0,5 2-1103 0 0,42 19 5959 0 0,-36-17-5315 0 0,-7-2-96 0 0,67 18-2865 0 0,-65-32-7600 0 0,-17-6 3538 0 0,-39-26-2680 0 0,34 35 8054 0 0</inkml:trace>
  <inkml:trace contextRef="#ctx0" brushRef="#br0" timeOffset="8418.806">5712 2005 800 0 0,'-11'159'11235'0'0,"5"-102"-6416"0"0,-20 117 4389 0 0,112-241-9830 0 0,-79 60 641 0 0,1 0 0 0 0,1 0-1 0 0,-1 0 1 0 0,1 1-1 0 0,0 1 1 0 0,1-1 0 0 0,-1 2-1 0 0,1-1 1 0 0,0 1 0 0 0,0 1-1 0 0,0 0 1 0 0,1 0-1 0 0,-1 1 1 0 0,1 0 0 0 0,-1 1-1 0 0,1 0 1 0 0,0 1 0 0 0,0 0-1 0 0,-1 0 1 0 0,1 1-1 0 0,0 1 1 0 0,-1 0 0 0 0,1 0-1 0 0,-1 1 1 0 0,0 1 0 0 0,0-1-1 0 0,0 2 1 0 0,0-1-1 0 0,7 6-18 0 0,-15-8 46 0 0,0 0-1 0 0,-1 0 0 0 0,1 0 0 0 0,-1 0 0 0 0,1 0 0 0 0,-1 1 0 0 0,0-1 1 0 0,0 0-1 0 0,0 1 0 0 0,0-1 0 0 0,0 1 0 0 0,-1-1 0 0 0,1 1 1 0 0,-1-1-1 0 0,1 1 0 0 0,-1-1 0 0 0,0 1 0 0 0,0-1 0 0 0,0 1 0 0 0,0 0 1 0 0,-1-1-1 0 0,1 1 0 0 0,-1-1 0 0 0,0 1 0 0 0,1-1 0 0 0,-1 1 1 0 0,0-1-1 0 0,0 0 0 0 0,-1 1 0 0 0,1-1 0 0 0,0 0 0 0 0,-1 0 0 0 0,1 0 1 0 0,-1 0-1 0 0,0 0 0 0 0,0 0 0 0 0,0 0-45 0 0,-76 69 778 0 0,73-66-746 0 0,-141 71 184 0 0,67-73-1709 0 0,14-50-3298 0 0,55 35 3234 0 0,2-1 0 0 0,0-1 0 0 0,0 1 0 0 0,2-1 0 0 0,-1-1 0 0 0,2 1 0 0 0,0-1 0 0 0,0 0 0 0 0,2 0 0 0 0,0 0 0 0 0,1-1 0 0 0,0 1 0 0 0,1-2 1557 0 0,1-2-1248 0 0</inkml:trace>
  <inkml:trace contextRef="#ctx0" brushRef="#br0" timeOffset="9074.902">6361 2007 108 0 0,'0'0'681'0'0,"0"0"101"0"0,0 0 119 0 0,0 0 116 0 0,0 0 104 0 0,0 0 102 0 0,3 1 8758 0 0,3 0-4379 0 0,30 2-1296 0 0,98-34-1718 0 0,-91 14-4449 0 0,-2-5-3420 0 0,-38 20 4454 0 0,-1 0 1 0 0,0-1-1 0 0,1 1 0 0 0,-1 0 1 0 0,0-1-1 0 0,0 0 1 0 0,0 1-1 0 0,-1-1 0 0 0,1 0 1 0 0,-1 0-1 0 0,1 0 0 0 0,-1 0 1 0 0,0 0-1 0 0,0-1 1 0 0,-1 1-1 0 0,1 0 0 0 0,-1 0 1 0 0,1-1-1 0 0,-1 1 0 0 0,0 0 1 0 0,0 0-1 0 0,0-1 1 0 0,-1 1 826 0 0,1-8-1232 0 0</inkml:trace>
  <inkml:trace contextRef="#ctx0" brushRef="#br0" timeOffset="9527.92">6643 1772 700 0 0,'-39'37'15344'0'0,"32"36"-8971"0"0,5-43-5639 0 0,-6 48 872 0 0,-42 201-207 0 0,1-152-429 0 0,98-145-2134 0 0,-6 1-597 0 0,0-2 0 0 0,-1-2-1 0 0,-1-1 1 0 0,-1-3 0 0 0,20-16 1761 0 0,-59 40-37 0 0,0 1-1 0 0,1-1 1 0 0,-1 1 0 0 0,0-1 0 0 0,1 1 0 0 0,-1-1 0 0 0,0 1 0 0 0,0-1 0 0 0,0 0 0 0 0,0 0 0 0 0,0 0 0 0 0,0 0 0 0 0,0 0 0 0 0,0 0 0 0 0,0 0 0 0 0,0 0 0 0 0,0 0 0 0 0,-1 0 0 0 0,1 0 0 0 0,0-1-1 0 0,-1 1 1 0 0,1 0 0 0 0,-1 0 0 0 0,1-1 0 0 0,-1 1 0 0 0,0 0 0 0 0,1-1 0 0 0,-1 1 0 0 0,0 0 0 0 0,0-1 0 0 0,0 1 0 0 0,0-1 0 0 0,0 1 0 0 0,-1 0 0 0 0,1-1 0 0 0,0 1 0 0 0,0 0 0 0 0,-1-1-1 0 0,1 1 1 0 0,-1 0 0 0 0,1 0 0 0 0,-1-1 0 0 0,0 1 0 0 0,0 0 0 0 0,1 0 0 0 0,-1 0 0 0 0,0 0 0 0 0,-1-1 37 0 0,-64-20 539 0 0,-27 17 3705 0 0,70 111-196 0 0,27 163-1432 0 0,-4-119-3139 0 0,0-150-124 0 0,0 0-217 0 0,-2-5-5157 0 0,-5-19 2049 0 0,-18-71-8723 0 0,20 80 11469 0 0</inkml:trace>
  <inkml:trace contextRef="#ctx0" brushRef="#br0" timeOffset="9777.889">6449 2525 644 0 0,'-4'6'319'0'0,"5"-7"-18"0"0,0 1 0 0 0,1 0 0 0 0,-1 0 0 0 0,0 0 0 0 0,0 0 0 0 0,0 0 0 0 0,0 0 0 0 0,0 0 1 0 0,0 0-1 0 0,0 0 0 0 0,1 1 0 0 0,-1-1 0 0 0,0 0 0 0 0,0 1 0 0 0,0-1 0 0 0,0 0 0 0 0,0 1 0 0 0,0 0 0 0 0,0-1 0 0 0,0 1 0 0 0,-1 0 0 0 0,1-1 0 0 0,0 1 0 0 0,0 0 0 0 0,0 0 0 0 0,-1 0 0 0 0,1-1 0 0 0,0 1 0 0 0,-1 0 1 0 0,1 0-1 0 0,-1 0 0 0 0,1 0 0 0 0,-1 0 0 0 0,1 0 0 0 0,-1 1 0 0 0,0-1 0 0 0,0 0 0 0 0,1 0 0 0 0,-1 0 0 0 0,0 0 0 0 0,0 0 0 0 0,0 0 0 0 0,0 0 0 0 0,0 1 0 0 0,0-1 0 0 0,-1 0 0 0 0,1 0 0 0 0,0 0 0 0 0,-1 0 0 0 0,1 0 1 0 0,0 0-1 0 0,-1 0 0 0 0,1 0 0 0 0,-1 0 0 0 0,0 0 0 0 0,1 0 0 0 0,-1 0 0 0 0,0 0 0 0 0,1 0 0 0 0,-1-1 0 0 0,0 1 0 0 0,0 0 0 0 0,0-1 0 0 0,0 1 0 0 0,0 0 0 0 0,0-1 0 0 0,-1 1-301 0 0,122-43 4940 0 0,43-60-5435 0 0,-160 100 469 0 0,103-82-3997 0 0,-78 57 691 0 0,-1-1 0 0 0,-1-1-1 0 0,-1-1 1 0 0,-2-1 0 0 0,-1-1 0 0 0,17-35 3332 0 0,-28 44-1020 0 0</inkml:trace>
  <inkml:trace contextRef="#ctx0" brushRef="#br0" timeOffset="9934.074">7195 1669 668 0 0,'0'0'987'0'0,"6"36"10933"0"0,-4-30-11308 0 0,-1 1 1 0 0,0 0 0 0 0,0 0 0 0 0,-1 0-1 0 0,0 0 1 0 0,0 0 0 0 0,0 0 0 0 0,-1 0-1 0 0,0 0 1 0 0,0-1 0 0 0,-1 1 0 0 0,0 0-1 0 0,0 0 1 0 0,-1-1 0 0 0,-1 3-613 0 0,-101 147 2977 0 0,79-123-2427 0 0,-86 84-279 0 0,16-84-4783 0 0,92-33 4032 0 0,0-1 0 0 0,0 0 0 0 0,1-1 0 0 0,-1 1 0 0 0,0-1 0 0 0,1 0 1 0 0,-1 0-1 0 0,1 0 0 0 0,-1 0 0 0 0,1 0 0 0 0,0-1 0 0 0,0 0 0 0 0,0 1 0 0 0,0-1 0 0 0,1 0 0 0 0,-1 0 0 0 0,1-1 0 0 0,0 1 0 0 0,-1 0 0 0 0,2-1 0 0 0,-1 0 1 0 0,0 1-1 0 0,1-1 0 0 0,-1 0 0 0 0,1-1 480 0 0,-18-101-7624 0 0,19 78 6436 0 0,0 0 206 0 0</inkml:trace>
  <inkml:trace contextRef="#ctx0" brushRef="#br0" timeOffset="10121.531">6958 1604 108 0 0,'372'153'22449'0'0,"-317"-130"-19789"0"0,90 30-496 0 0,-178-53-15496 0 0,-38 9 5582 0 0,4-1 3626 0 0,40-5 3098 0 0,2 1 165 0 0</inkml:trace>
  <inkml:trace contextRef="#ctx0" brushRef="#br0" timeOffset="11090.051">7030 1962 72 0 0,'-50'54'3979'0'0,"47"-50"-3481"0"0,0 0 0 0 0,1 0 1 0 0,-1 0-1 0 0,1 0 0 0 0,0 0 1 0 0,0 1-1 0 0,1-1 1 0 0,-1 1-1 0 0,1-1 0 0 0,0 1 1 0 0,0 0-1 0 0,1-1 0 0 0,0 1 1 0 0,-1 0-1 0 0,1 0 0 0 0,1-1 1 0 0,-1 1-1 0 0,1 0 0 0 0,0-1 1 0 0,0 1-1 0 0,0 0 1 0 0,1-1-1 0 0,-1 1 0 0 0,1-1 1 0 0,0 0-1 0 0,0 0 0 0 0,1 0 1 0 0,-1 0-1 0 0,1 0 0 0 0,0 0 1 0 0,0 0-1 0 0,0-1 1 0 0,1 0-1 0 0,-1 0 0 0 0,4 3-498 0 0,75 6 1946 0 0,-3-39-3819 0 0,-104 90 322 0 0,-57 142 4577 0 0,62-140-889 0 0,20-64-1993 0 0,0-1-28 0 0,0 0-24 0 0,24-36-73 0 0,78-195-1498 0 0,-102 231 1497 0 0,0-1 0 0 0,0 0 0 0 0,1 0-1 0 0,-1 1 1 0 0,1-1 0 0 0,-1 0 0 0 0,1 1 0 0 0,-1-1 0 0 0,1 0-1 0 0,-1 1 1 0 0,1-1 0 0 0,0 1 0 0 0,-1-1 0 0 0,1 0-1 0 0,0 1 1 0 0,-1 0 0 0 0,1-1 0 0 0,0 1 0 0 0,0-1 0 0 0,-1 1-1 0 0,1 0 1 0 0,0 0 0 0 0,0 0 0 0 0,0-1 0 0 0,0 1-1 0 0,-1 0 1 0 0,1 0 0 0 0,0 0 0 0 0,0 0 0 0 0,0 0 0 0 0,0 0-1 0 0,-1 0 1 0 0,1 1 0 0 0,0-1 0 0 0,0 0 0 0 0,0 0-1 0 0,-1 1 1 0 0,1-1 0 0 0,0 0 0 0 0,0 1 0 0 0,-1-1 0 0 0,1 1-1 0 0,0-1 1 0 0,-1 1 0 0 0,1-1 0 0 0,0 1 0 0 0,-1-1-1 0 0,1 1 1 0 0,-1 0 0 0 0,1-1 0 0 0,-1 1 0 0 0,1 0 0 0 0,-1 0-1 0 0,1-1 1 0 0,-1 1 0 0 0,0 0 0 0 0,0 0 0 0 0,1 0-1 0 0,-1-1 1 0 0,0 1 0 0 0,0 1-18 0 0,11 9 89 0 0,-5-3-32 0 0,0 2 0 0 0,-1-1 0 0 0,1 0 0 0 0,-2 1 0 0 0,0 0 0 0 0,0 0 0 0 0,-1 0 0 0 0,0 0 0 0 0,0 1 0 0 0,-1-1 0 0 0,-1 1 0 0 0,0 0 0 0 0,0-1 0 0 0,-1 1 0 0 0,-1 0-1 0 0,0 0 1 0 0,0-1 0 0 0,-1 1 0 0 0,0-1 0 0 0,-1 1 0 0 0,0-1 0 0 0,0 0 0 0 0,-1 0 0 0 0,-2 1-57 0 0,-34 41 320 0 0,39-52-319 0 0,-1 0 0 0 0,1 1 0 0 0,0-1 0 0 0,0 0 0 0 0,-1 0 0 0 0,1 0 0 0 0,0 0 0 0 0,-1 0 0 0 0,1-1 0 0 0,0 1 0 0 0,0 0 0 0 0,-1-1 0 0 0,1 1 0 0 0,0 0 0 0 0,0-1 0 0 0,0 0 0 0 0,-1 1 0 0 0,1-1 0 0 0,0 0 0 0 0,0 1 0 0 0,0-1 0 0 0,0 0 0 0 0,0 0 0 0 0,0 0 0 0 0,0 0 0 0 0,1 0 0 0 0,-1 0 0 0 0,0 0 0 0 0,1 0 0 0 0,-1 0 0 0 0,0 0 0 0 0,1-1 0 0 0,-1 1 0 0 0,1 0 0 0 0,0 0 0 0 0,-1-1 0 0 0,1 1 0 0 0,0 0 0 0 0,0 0 0 0 0,0-1 0 0 0,0 1 0 0 0,0 0 0 0 0,0-1 0 0 0,0 1 0 0 0,0 0 0 0 0,0 0 0 0 0,1-1-1 0 0,-3-6-31 0 0,0-1 0 0 0,0 1 0 0 0,1-1-1 0 0,1 1 1 0 0,-1 0 0 0 0,1-1-1 0 0,1 0 1 0 0,0 1 0 0 0,0 0 0 0 0,0-1-1 0 0,1 1 1 0 0,1 0 0 0 0,-1 0-1 0 0,1 0 1 0 0,0 0 0 0 0,1 0 0 0 0,0 1-1 0 0,0-1 1 0 0,1 1 0 0 0,0 0-1 0 0,0 0 1 0 0,1 1 0 0 0,-1 0 0 0 0,2 0-1 0 0,-1 0 1 0 0,0 1 0 0 0,1-1-1 0 0,0 2 1 0 0,0-1 0 0 0,1 1 0 0 0,-1 0-1 0 0,1 1 1 0 0,0-1 0 0 0,0 1-1 0 0,0 1 1 0 0,0 0 0 0 0,1 0 0 0 0,-1 1-1 0 0,1 0 1 0 0,-1 0 0 0 0,1 1-1 0 0,5 0 32 0 0,-11 1 7 0 0,-1-1 0 0 0,0 1 0 0 0,1 0-1 0 0,-1 0 1 0 0,0 1 0 0 0,0-1-1 0 0,0 0 1 0 0,0 1 0 0 0,0-1 0 0 0,0 1-1 0 0,0 0 1 0 0,0-1 0 0 0,-1 1 0 0 0,1 0-1 0 0,-1 0 1 0 0,1 0 0 0 0,-1 0-1 0 0,0 0 1 0 0,0 1 0 0 0,0-1 0 0 0,0 0-1 0 0,0 1 1 0 0,0-1 0 0 0,0 0 0 0 0,-1 1-1 0 0,0-1 1 0 0,1 1 0 0 0,-1-1-1 0 0,0 1 1 0 0,0-1 0 0 0,0 1 0 0 0,0-1-1 0 0,-1 1 1 0 0,1-1 0 0 0,-1 1-1 0 0,0-1 1 0 0,1 0 0 0 0,-1 1 0 0 0,0-1-1 0 0,0 0 1 0 0,-1 0 0 0 0,1 1 0 0 0,0-1-1 0 0,-1 0 1 0 0,1 0 0 0 0,-1-1-1 0 0,0 1 1 0 0,1 0 0 0 0,-1 0 0 0 0,0-1-1 0 0,0 1 1 0 0,0-1 0 0 0,0 0 0 0 0,0 1-1 0 0,-1-1 1 0 0,-1 1-7 0 0,14-39-2903 0 0,-9 34 2760 0 0,1 0 1 0 0,0 1-1 0 0,0-1 0 0 0,0 1 0 0 0,0-1 1 0 0,0 1-1 0 0,1 0 0 0 0,-1 0 0 0 0,0 0 1 0 0,1 0-1 0 0,0 1 0 0 0,0-1 1 0 0,-1 1-1 0 0,1-1 0 0 0,0 1 0 0 0,0 0 1 0 0,0 0-1 0 0,0 0 0 0 0,0 1 0 0 0,0-1 1 0 0,1 1-1 0 0,-1 0 0 0 0,0-1 0 0 0,0 1 1 0 0,3 1 142 0 0,39 25 457 0 0,-44-24-319 0 0,0 0 0 0 0,0 0 0 0 0,0 1 0 0 0,0-1 0 0 0,-1 0-1 0 0,1 1 1 0 0,-1-1 0 0 0,1 0 0 0 0,-1 1 0 0 0,0-1 0 0 0,0 1 0 0 0,0-1 0 0 0,0 0-1 0 0,0 1 1 0 0,-1-1 0 0 0,1 0 0 0 0,-1 1 0 0 0,1-1 0 0 0,-1 0 0 0 0,0 1 0 0 0,0-1-1 0 0,0 0 1 0 0,0 0 0 0 0,-1 0 0 0 0,1 0 0 0 0,0 0 0 0 0,-1 0 0 0 0,1 0 0 0 0,-3 1-138 0 0,-3 5 555 0 0,7-8-593 0 0,0-1-1 0 0,0 0 1 0 0,0 1-1 0 0,0-1 0 0 0,-1 1 1 0 0,1-1-1 0 0,0 0 1 0 0,0 1-1 0 0,0-1 1 0 0,-1 1-1 0 0,1-1 1 0 0,0 1-1 0 0,-1-1 1 0 0,1 1-1 0 0,0-1 1 0 0,-1 1-1 0 0,1-1 1 0 0,-1 1-1 0 0,1 0 1 0 0,-1-1-1 0 0,1 1 0 0 0,-1 0 1 0 0,1-1-1 0 0,-1 1 1 0 0,1 0-1 0 0,-1-1 1 0 0,1 1-1 0 0,-1 0 1 0 0,0 0-1 0 0,1 0 1 0 0,-1 0-1 0 0,0 0 39 0 0,50-155-5794 0 0,-14 29 3591 0 0,-31 107 2350 0 0,10-14 3982 0 0,10 244 1729 0 0,-23 205-3763 0 0,-11-216-1727 0 0,10-89-3176 0 0,25-132-4705 0 0,32-130-4177 0 0,-17 40 7383 0 0,-26 73 3239 0 0</inkml:trace>
  <inkml:trace contextRef="#ctx0" brushRef="#br0" timeOffset="11339.994">8024 2333 608 0 0,'3'4'700'0'0,"-2"0"0"0"0,1 0 1 0 0,0 0-1 0 0,-1 1 0 0 0,1-1 0 0 0,-1 1 1 0 0,-1-1-1 0 0,1 1 0 0 0,0 0 0 0 0,-1-1 0 0 0,0 1 1 0 0,0 0-1 0 0,-1-1 0 0 0,1 1 0 0 0,-1-1 0 0 0,0 1 1 0 0,0-1-1 0 0,-1 1 0 0 0,1-1 0 0 0,-1 1 0 0 0,0-1 1 0 0,0 0-1 0 0,0 0 0 0 0,-1 0 0 0 0,1 0 0 0 0,-1-1 1 0 0,0 1-1 0 0,0-1-700 0 0,-5 14 1443 0 0,-53 87 3046 0 0,0-60-5303 0 0,55-46 308 0 0,1 0 0 0 0,-1 0 0 0 0,1-1 0 0 0,0 0-1 0 0,-1 0 1 0 0,1 0 0 0 0,1-1 0 0 0,-1 1 0 0 0,0-1 0 0 0,1 0-1 0 0,0-1 1 0 0,0 1 0 0 0,0-1 0 0 0,0 1 0 0 0,1-1-1 0 0,0 0 1 0 0,0-1 0 0 0,0 1 0 0 0,1 0 0 0 0,0-1 0 0 0,0 0-1 0 0,0 1 1 0 0,1-1 0 0 0,-1 0 0 0 0,1-5 506 0 0,-34-207-11574 0 0,35 192 10726 0 0</inkml:trace>
  <inkml:trace contextRef="#ctx0" brushRef="#br0" timeOffset="11589.933">7792 2141 412 0 0,'13'2'1200'0'0,"0"1"-1"0"0,-1 1 1 0 0,1 0 0 0 0,-1 1-1 0 0,1 0 1 0 0,-2 1 0 0 0,1 0-1 0 0,0 1 1 0 0,-1 0 0 0 0,-1 1-1 0 0,1 0 1 0 0,7 9-1200 0 0,15 7 2549 0 0,104 84 5236 0 0,-18 18-4204 0 0,-86-77-3467 0 0,-31-44-3869 0 0,-3-5-3903 0 0,-10-29-2243 0 0,22-3 3908 0 0,-6 21 4943 0 0</inkml:trace>
  <inkml:trace contextRef="#ctx0" brushRef="#br0" timeOffset="14407.038">8659 2007 112 0 0,'0'1'211'0'0,"-1"-1"-1"0"0,0 0 1 0 0,0 1 0 0 0,1-1 0 0 0,-1 0-1 0 0,0 1 1 0 0,0-1 0 0 0,1 1 0 0 0,-1-1-1 0 0,0 1 1 0 0,1-1 0 0 0,-1 1 0 0 0,1 0-1 0 0,-1-1 1 0 0,1 1 0 0 0,-1 0 0 0 0,1-1-1 0 0,-1 1 1 0 0,1 0 0 0 0,0 0 0 0 0,-1 0-1 0 0,1-1 1 0 0,0 1 0 0 0,0 0 0 0 0,0 0-1 0 0,-1 0 1 0 0,1-1 0 0 0,0 1 0 0 0,0 0-1 0 0,0 0 1 0 0,0 0 0 0 0,0 0-1 0 0,1-1 1 0 0,-1 1 0 0 0,0 0 0 0 0,0 0-1 0 0,0 0 1 0 0,1-1 0 0 0,-1 1 0 0 0,0 0-1 0 0,1 0 1 0 0,-1-1 0 0 0,1 1 0 0 0,-1 0-1 0 0,1-1 1 0 0,-1 1 0 0 0,1 0 0 0 0,0-1-1 0 0,-1 1 1 0 0,1-1 0 0 0,0 1 0 0 0,-1-1-1 0 0,1 1 1 0 0,0-1 0 0 0,-1 0 0 0 0,1 1-1 0 0,0-1 1 0 0,0 0 0 0 0,0 1-211 0 0,58-8 8287 0 0,-47 4-8574 0 0,-6 2 575 0 0,125-30 4082 0 0,-54-6-5670 0 0,-76 35 767 0 0,1 0 0 0 0,0 0 0 0 0,-1 0 1 0 0,1 0-1 0 0,-1 0 0 0 0,0 0 0 0 0,0 0 1 0 0,0 0-1 0 0,0 0 0 0 0,0 0 1 0 0,0-1-1 0 0,0 1 0 0 0,-1-1 0 0 0,1 1 1 0 0,-1 0-1 0 0,0-1 0 0 0,0 1 0 0 0,0-1 1 0 0,0 1-1 0 0,0 0 0 0 0,0-1 1 0 0,0 1-1 0 0,-1-1 0 0 0,0 1 0 0 0,1 0 1 0 0,-1-1-1 0 0,0 1 0 0 0,0 0 0 0 0,0 0 1 0 0,0 0-1 0 0,-1 0 0 0 0,1-1 533 0 0,-16-28-4735 0 0,8 18 3478 0 0</inkml:trace>
  <inkml:trace contextRef="#ctx0" brushRef="#br0" timeOffset="14657.023">8752 1296 72 0 0,'-19'-12'8860'0'0,"30"53"-126"0"0,-3-17-8306 0 0,36 305 6657 0 0,-46 170-4541 0 0,-40-115-2330 0 0,12-229-3959 0 0,17-149-5020 0 0,8-27 3416 0 0,5 10 4850 0 0,19-121-7627 0 0,-10 96 7033 0 0</inkml:trace>
  <inkml:trace contextRef="#ctx0" brushRef="#br0" timeOffset="14891.299">8834 1992 172 0 0,'-44'23'10720'0'0,"10"40"-4040"0"0,24-42-4704 0 0,-63 128 3601 0 0,6 3-3821 0 0,24-54-1954 0 0,34-79 1170 0 0,0-4-5627 0 0,14-45-5316 0 0,75-129-1839 0 0,-60 133 10755 0 0</inkml:trace>
  <inkml:trace contextRef="#ctx0" brushRef="#br0" timeOffset="15078.761">8921 2095 992 0 0,'13'5'2083'0'0,"0"0"-1"0"0,0 1 1 0 0,0 1 0 0 0,-1 0-1 0 0,0 0 1 0 0,-1 1-1 0 0,0 1 1 0 0,0 0 0 0 0,-1 1-1 0 0,0 0 1 0 0,2 2-2083 0 0,-6-5 694 0 0,48 41 2082 0 0,-13-32-7236 0 0,-40-16 2993 0 0,8-38-10141 0 0,-18-32 3481 0 0,9 53 7042 0 0</inkml:trace>
  <inkml:trace contextRef="#ctx0" brushRef="#br0" timeOffset="15344.317">9135 1905 92 0 0,'71'3'15425'0'0,"60"-3"-5754"0"0,-5-21-11022 0 0,-103 13-781 0 0,-20 7 1630 0 0,-1 1 0 0 0,0-1 0 0 0,0 0 0 0 0,0 0-1 0 0,-1 0 1 0 0,1 0 0 0 0,0 0 0 0 0,0-1 0 0 0,0 1 0 0 0,-1 0 0 0 0,1-1 0 0 0,-1 1 0 0 0,1-1 0 0 0,-1 0-1 0 0,0 1 1 0 0,1-1 0 0 0,-1 0 0 0 0,0 0 0 0 0,0 0 0 0 0,0 0 0 0 0,-1 0 0 0 0,1 0 0 0 0,0 0-1 0 0,-1 0 1 0 0,1 0 0 0 0,-1 0 0 0 0,0 0 0 0 0,1-1 0 0 0,-1 1 0 0 0,0 0 0 0 0,-1 0 0 0 0,1 0 0 0 0,0 0-1 0 0,0-1 1 0 0,-1 1 0 0 0,0 0 0 0 0,1 0 0 0 0,-1 0 0 0 0,0 0 0 0 0,0-1 502 0 0,-4-6-1033 0 0</inkml:trace>
  <inkml:trace contextRef="#ctx0" brushRef="#br0" timeOffset="15345.317">9309 1626 376 0 0,'-4'-1'635'0'0,"1"1"1"0"0,-1 0-1 0 0,0 1 0 0 0,1-1 1 0 0,-1 0-1 0 0,0 1 0 0 0,1 0 0 0 0,-1 0 1 0 0,1 0-1 0 0,-1 0 0 0 0,1 1 1 0 0,-1 0-1 0 0,1-1 0 0 0,0 1 1 0 0,0 0-1 0 0,0 0 0 0 0,0 1 0 0 0,0-1 1 0 0,0 1-1 0 0,1-1 0 0 0,-1 1 1 0 0,1 0-1 0 0,0 0 0 0 0,0 0 1 0 0,0 0-1 0 0,0 0 0 0 0,0 1 0 0 0,1-1 1 0 0,-1 1-1 0 0,1-1 0 0 0,-1 3-635 0 0,-7 56 5624 0 0,11 4-4149 0 0,-1-23-3516 0 0,0-44 1872 0 0,-1 1-1 0 0,0-1 1 0 0,1 1-1 0 0,-1-1 1 0 0,1 1-1 0 0,-1-1 1 0 0,1 1-1 0 0,-1 0 0 0 0,1-1 1 0 0,-1 1-1 0 0,1-1 1 0 0,0 1-1 0 0,-1 0 1 0 0,1 0-1 0 0,0-1 1 0 0,-1 1-1 0 0,1 0 1 0 0,-1 0-1 0 0,1 0 0 0 0,0 0 1 0 0,0 0-1 0 0,-1 0 1 0 0,1 0-1 0 0,0 0 1 0 0,-1 0-1 0 0,1 0 1 0 0,0 0-1 0 0,-1 0 1 0 0,1 0-1 0 0,0 1 0 0 0,-1-1 1 0 0,1 0-1 0 0,-1 0 1 0 0,1 1-1 0 0,0-1 1 0 0,-1 0-1 0 0,1 1 1 0 0,-1-1-1 0 0,1 1 1 0 0,-1-1-1 0 0,1 1 0 0 0,-1-1 1 0 0,1 1-1 0 0,-1-1 1 0 0,0 1-1 0 0,1-1 1 0 0,-1 1-1 0 0,0-1 1 0 0,1 1-1 0 0,-1 0 1 0 0,0-1-1 0 0,0 1 0 0 0,0 0 1 0 0,1-1-1 0 0,-1 1 1 0 0,0 0-1 0 0,0-1 1 0 0,0 1-1 0 0,0 0 1 0 0,0-1-1 0 0,0 1 1 0 0,0 0-1 0 0,0-1 1 0 0,-1 1-1 0 0,1 0 0 0 0,0-1 1 0 0,0 1-1 0 0,-1 0 1 0 0,1-1-1 0 0,0 1 170 0 0,41-45-9882 0 0,-35 37 9873 0 0,18-23-2249 0 0,-10 12 1399 0 0</inkml:trace>
  <inkml:trace contextRef="#ctx0" brushRef="#br0" timeOffset="15641.121">9421 1615 188 0 0,'-15'37'5961'0'0,"-9"27"-1028"0"0,-58 114-1846 0 0,5-56-7092 0 0,38-70 3053 0 0,45-6 11025 0 0,2-19-6499 0 0,-3 85 528 0 0,-7-96-2564 0 0,2-4-5945 0 0,1-28-7597 0 0,2-14 5770 0 0,9-12 1487 0 0,-7 29 3848 0 0</inkml:trace>
  <inkml:trace contextRef="#ctx0" brushRef="#br0" timeOffset="16615.073">9304 2060 396 0 0,'5'-6'1190'0'0,"0"1"0"0"0,1-1 1 0 0,-1 1-1 0 0,1 1 0 0 0,0-1 0 0 0,1 1 0 0 0,-1 0 0 0 0,1 0 1 0 0,-1 1-1 0 0,1 0 0 0 0,0 0 0 0 0,0 1 0 0 0,1-1 0 0 0,-1 2 1 0 0,0-1-1 0 0,1 1 0 0 0,-1 0 0 0 0,1 0 0 0 0,-1 1 0 0 0,2 0-1190 0 0,53 22 2011 0 0,-55-12-1987 0 0,-1 0 0 0 0,-1 0 0 0 0,0 1 1 0 0,0 0-1 0 0,-1 0 0 0 0,0 1 0 0 0,-1-1 1 0 0,0 1-1 0 0,-1-1 0 0 0,-1 1 0 0 0,1 0 0 0 0,-2 0 1 0 0,0 0-1 0 0,0-1 0 0 0,-1 1 0 0 0,0 0 1 0 0,-1 0-1 0 0,-1-1 0 0 0,0 1 0 0 0,0-1 0 0 0,-1 0 1 0 0,-1 0-1 0 0,0 0 0 0 0,-5 9-24 0 0,-56 114-880 0 0,60-123-2337 0 0,8-26-2916 0 0,1-10 2601 0 0,1-96-7467 0 0,-48 27 10734 0 0,17 75 4889 0 0,-7 11 5199 0 0,30 9-2568 0 0,7 1-3512 0 0,46 8-3092 0 0,6-14-1741 0 0,0 0-3386 0 0,-54 4 3714 0 0,-1 0 21 0 0,-26 26-2418 0 0,-141 76 6456 0 0,75-45 1713 0 0,144-59-3528 0 0,199-54-3674 0 0,-251 56 2154 0 0,1 1-1 0 0,0 0 1 0 0,0 0-1 0 0,-1 0 1 0 0,1 0-1 0 0,0 0 1 0 0,-1 0-1 0 0,1 0 1 0 0,-1 0-1 0 0,1 0 1 0 0,-1 0-1 0 0,0 0 0 0 0,0 1 1 0 0,1-1-1 0 0,-1 0 1 0 0,0 0-1 0 0,0 0 1 0 0,0 0-1 0 0,0 0 1 0 0,0 1-1 0 0,0-1 1 0 0,0 0-1 0 0,-1 0 1 0 0,1 0-1 0 0,0 0 1 0 0,-1 0-1 0 0,1 0 1 0 0,-1 0-1 0 0,1 0 1 0 0,-1 0-1 0 0,1 0 1 0 0,-1 0-1 0 0,0 0 0 0 0,1 0 1 0 0,-1 0-1 0 0,0 0 1 0 0,0 0-1 0 0,0-1 1 0 0,0 1-1 0 0,0 0 1 0 0,0-1-1 0 0,0 1 1 0 0,0 0-1 0 0,0-1 1 0 0,0 1-1 0 0,0-1 1 0 0,0 0-1 0 0,0 1 1 0 0,0-1-1 0 0,0 0 1 0 0,0 0-1 0 0,-1 0 1 0 0,1 0-1 0 0,0 0 0 0 0,-1 0 39 0 0,-257 144 3149 0 0,324-197-3465 0 0,-45 41 263 0 0,8-8-211 0 0,2 2 0 0 0,0 1-1 0 0,0 1 1 0 0,2 2 0 0 0,0 1-1 0 0,0 2 1 0 0,1 1 0 0 0,4 0 264 0 0,-36 10 11 0 0,0 0 1 0 0,0 0-1 0 0,-1 0 1 0 0,1 0-1 0 0,0 0 1 0 0,-1 0-1 0 0,1 0 0 0 0,0 0 1 0 0,0 0-1 0 0,-1 1 1 0 0,1-1-1 0 0,0 0 1 0 0,-1 0-1 0 0,1 1 1 0 0,0-1-1 0 0,-1 0 1 0 0,1 1-1 0 0,0-1 0 0 0,-1 1 1 0 0,1-1-1 0 0,-1 1 1 0 0,1-1-1 0 0,-1 1 1 0 0,1-1-1 0 0,-1 1 1 0 0,1-1-1 0 0,-1 1 1 0 0,0 0-1 0 0,1-1 0 0 0,-1 1 1 0 0,0 0-1 0 0,0-1 1 0 0,1 1-1 0 0,-1 0 1 0 0,0 0-1 0 0,0-1 1 0 0,0 1-1 0 0,0 0 1 0 0,0-1-1 0 0,0 1 0 0 0,0 0 1 0 0,0 0-1 0 0,0-1 1 0 0,0 1-1 0 0,0 0 1 0 0,0-1-1 0 0,-1 1 1 0 0,1 0-1 0 0,0 0 1 0 0,0-1-1 0 0,-1 1 0 0 0,1-1 1 0 0,-1 1-1 0 0,1 0 1 0 0,0-1-1 0 0,-1 1 1 0 0,1-1-1 0 0,-1 1 1 0 0,1-1-1 0 0,-1 1 1 0 0,0-1-1 0 0,1 1 0 0 0,-1-1 1 0 0,0 1-12 0 0,-30 43 867 0 0,-208 181 1725 0 0,228-215-2578 0 0,-102 65-1105 0 0,112-77 803 0 0,0 0-1 0 0,0-1 1 0 0,0 1 0 0 0,0 0 0 0 0,0-1-1 0 0,1 1 1 0 0,-1-1 0 0 0,1 1 0 0 0,-1 0-1 0 0,1-1 1 0 0,0 1 0 0 0,0-1 0 0 0,0 1 0 0 0,0-1-1 0 0,0 1 1 0 0,1-1 0 0 0,-1 1 0 0 0,1-1-1 0 0,0 1 1 0 0,0-1 0 0 0,-1 1 0 0 0,2 0-1 0 0,-1 0 1 0 0,0-1 0 0 0,0 1 0 0 0,1 0-1 0 0,-1 0 289 0 0,0 0-328 0 0,7-14-1003 0 0,0 0-1 0 0,0 1 1 0 0,2 0 0 0 0,0 1 0 0 0,1-1-1 0 0,0 2 1 0 0,1 0 0 0 0,0 0-1 0 0,10-6 1332 0 0,137-80-3725 0 0,-53 82 7935 0 0,-95 18-3184 0 0,1 1 1 0 0,-1 0 0 0 0,0 0 0 0 0,0 1 0 0 0,0 1 0 0 0,0 0 0 0 0,-1 0 0 0 0,1 1 0 0 0,-1 1-1 0 0,0-1 1 0 0,-1 2 0 0 0,1-1 0 0 0,-1 1 0 0 0,0 1 0 0 0,-1-1 0 0 0,0 2 0 0 0,0-1-1 0 0,-1 1 1 0 0,0 0 0 0 0,3 6-1027 0 0,11 8 341 0 0,-8-26-3786 0 0,-3-47-6982 0 0,-30-49-1856 0 0,16 85 11351 0 0,-1-2 41 0 0</inkml:trace>
  <inkml:trace contextRef="#ctx0" brushRef="#br0" timeOffset="16880.636">9799 2143 504 0 0,'17'7'12421'0'0,"14"2"-5896"0"0,76 5-885 0 0,-15-20-5487 0 0,-28-11-2994 0 0,-22-10-2425 0 0,-18-17-3435 0 0,-24-10 1780 0 0,-4 43 5995 0 0</inkml:trace>
  <inkml:trace contextRef="#ctx0" brushRef="#br0" timeOffset="17255.576">10095 1953 420 0 0,'-8'3'628'0'0,"1"0"1"0"0,1 1-1 0 0,-1 0 0 0 0,0 0 1 0 0,1 1-1 0 0,0-1 1 0 0,0 1-1 0 0,0 1 0 0 0,1-1 1 0 0,0 1-1 0 0,0 0 0 0 0,0 0 1 0 0,1 0-1 0 0,0 1 0 0 0,0 0 1 0 0,0 0-1 0 0,1 0 1 0 0,0 0-1 0 0,1 0 0 0 0,-1 1 1 0 0,1-1-1 0 0,0 3-628 0 0,-24 107 6420 0 0,20-82-5154 0 0,-2 1-577 0 0,2 1 1 0 0,1 0-1 0 0,3 0 0 0 0,0 0 0 0 0,2 0 0 0 0,2 0 0 0 0,5 21-689 0 0,-8-57-60 0 0,1 0 1 0 0,0 0-1 0 0,1 0 0 0 0,-1 0 1 0 0,0 0-1 0 0,0 0 1 0 0,0 0-1 0 0,0 0 1 0 0,1 0-1 0 0,-1 0 0 0 0,0 0 1 0 0,1-1-1 0 0,-1 1 1 0 0,1 0-1 0 0,-1 0 1 0 0,1 0-1 0 0,0-1 0 0 0,-1 1 1 0 0,1 0-1 0 0,-1 0 1 0 0,1-1-1 0 0,0 1 0 0 0,0-1 1 0 0,0 1-1 0 0,-1 0 1 0 0,1-1-1 0 0,0 0 1 0 0,0 1-1 0 0,0-1 0 0 0,0 1 1 0 0,0-1-1 0 0,0 0 1 0 0,0 0-1 0 0,0 0 1 0 0,0 1-1 0 0,0-1 0 0 0,0 0 1 0 0,-1 0-1 0 0,1 0 1 0 0,0 0-1 0 0,0-1 1 0 0,0 1-1 0 0,0 0 0 0 0,0 0 1 0 0,0-1-1 0 0,0 1 1 0 0,0 0-1 0 0,0-1 0 0 0,0 1 1 0 0,0-1-1 0 0,-1 1 1 0 0,1-1-1 0 0,0 1 1 0 0,0-1-1 0 0,-1 0 0 0 0,1 1 1 0 0,0-1-1 0 0,-1 0 1 0 0,1 0-1 0 0,0 1 1 0 0,-1-1-1 0 0,1 0 0 0 0,-1 0 1 0 0,0 0-1 0 0,1 0 1 0 0,-1 0-1 0 0,0 0 0 0 0,1 0 1 0 0,-1 0 59 0 0,38-64-5257 0 0,-24 28 2585 0 0,50-185-8586 0 0,-43 123 12445 0 0,7 64 3988 0 0,21 18 3675 0 0,47 21 542 0 0,44 42-6320 0 0,-139-45-3125 0 0,1 0-1 0 0,-1-1 0 0 0,0 1 1 0 0,0 0-1 0 0,0 0 1 0 0,0 0-1 0 0,0 0 0 0 0,0 0 1 0 0,0 1-1 0 0,0-1 1 0 0,0 0-1 0 0,0 0 0 0 0,-1 0 1 0 0,1 1-1 0 0,-1-1 1 0 0,1 0-1 0 0,-1 1 1 0 0,1-1-1 0 0,-1 1 0 0 0,0-1 1 0 0,1 0-1 0 0,-1 1 1 0 0,0-1-1 0 0,0 1 0 0 0,0-1 1 0 0,0 1-1 0 0,0-1 1 0 0,-1 1-1 0 0,1-1 0 0 0,0 0 1 0 0,-1 1-1 0 0,1-1 1 0 0,-1 1-1 0 0,1-1 0 0 0,-1 0 1 0 0,0 0-1 0 0,1 1 1 0 0,-1-1-1 0 0,0 0 0 0 0,0 0 1 0 0,0 0-1 0 0,0 0 1 0 0,0 0-1 0 0,0 0 1 0 0,0 0-1 0 0,0 0 0 0 0,-1 0 1 0 0,1 0-1 0 0,-1 0 54 0 0,-60 42-1746 0 0,-218 72 1718 0 0,318-111 2007 0 0,4-15-2369 0 0,0-3 0 0 0,-1-1-1 0 0,-1-2 1 0 0,-1-2-1 0 0,0-2 1 0 0,23-17 390 0 0,-12-1-3683 0 0,-48 38 3359 0 0,-1 0-1 0 0,1 0 1 0 0,-1-1-1 0 0,0 1 0 0 0,0-1 1 0 0,0 1-1 0 0,0-1 1 0 0,0 1-1 0 0,0-1 1 0 0,0 0-1 0 0,-1 1 1 0 0,1-1-1 0 0,0 0 1 0 0,-1 1-1 0 0,1-1 0 0 0,-1 0 1 0 0,0 0-1 0 0,0 0 1 0 0,0 1-1 0 0,0-1 1 0 0,0 0-1 0 0,0 0 1 0 0,0 0-1 0 0,0 0 1 0 0,-1 1-1 0 0,1-1 1 0 0,-1 0-1 0 0,1 0 0 0 0,-1 1 1 0 0,0-1-1 0 0,0 0 1 0 0,1 1-1 0 0,-1-1 1 0 0,0 1-1 0 0,-1-1 1 0 0,1 1-1 0 0,0 0 1 0 0,0-1-1 0 0,-1 1 0 0 0,1 0 1 0 0,0 0-1 0 0,-1 0 1 0 0,1 0-1 0 0,-1 0 1 0 0,0 0-1 0 0,1 0 1 0 0,-1 0 324 0 0,-56-47-6192 0 0,43 35 5427 0 0</inkml:trace>
  <inkml:trace contextRef="#ctx0" brushRef="#br0" timeOffset="17489.867">10162 1624 320 0 0,'-8'-16'3648'0'0,"12"36"2295"0"0,1 7-3161 0 0,9 70 3656 0 0,10 156 1778 0 0,-24-161-7133 0 0,-5 0 1 0 0,-4 0-1 0 0,-3-1 0 0 0,-5 0 0 0 0,-17 53-1083 0 0,-16-4-3330 0 0,50-139 3116 0 0,-1-1 0 0 0,0 1 0 0 0,0-1 1 0 0,0 1-1 0 0,0-1 0 0 0,1 0 0 0 0,-1 1 1 0 0,0-1-1 0 0,0 0 0 0 0,0 0 0 0 0,0 1 1 0 0,0-1-1 0 0,0 0 0 0 0,0 0 0 0 0,0 0 1 0 0,0 0-1 0 0,0 0 0 0 0,0 0 0 0 0,0-1 1 0 0,1 1-1 0 0,-1 0 0 0 0,0 0 0 0 0,0-1 1 0 0,0 1-1 0 0,0 0 0 0 0,0-1 0 0 0,0 1 0 0 0,1-1 1 0 0,-1 1-1 0 0,0-1 0 0 0,0 0 0 0 0,1 1 1 0 0,-1-1-1 0 0,0 0 0 0 0,1 1 0 0 0,-1-1 1 0 0,1 0-1 0 0,-1 0 0 0 0,1 0 0 0 0,-1 1 1 0 0,1-1-1 0 0,-1 0 0 0 0,1 0 0 0 0,0 0 1 0 0,0 0-1 0 0,-1 0 0 0 0,1 0 0 0 0,0 0 1 0 0,0 0-1 0 0,0 0 0 0 0,0 0 214 0 0,-13-54-6637 0 0,19-103-3323 0 0,3 121 8606 0 0</inkml:trace>
  <inkml:trace contextRef="#ctx0" brushRef="#br0" timeOffset="17661.701">10279 2193 548 0 0,'87'107'10351'0'0,"84"126"11114"0"0,-86-139-21066 0 0,-79-90-519 0 0,-6-3 63 0 0,0-1 1 0 0,1 1-1 0 0,-1 0 0 0 0,0-1 1 0 0,1 1-1 0 0,-1 0 1 0 0,1-1-1 0 0,-1 1 1 0 0,1-1-1 0 0,0 1 1 0 0,-1-1-1 0 0,1 1 1 0 0,-1-1-1 0 0,1 0 1 0 0,0 1-1 0 0,-1-1 1 0 0,1 0-1 0 0,0 1 1 0 0,-1-1-1 0 0,1 0 1 0 0,0 0-1 0 0,0 0 1 0 0,-1 1-1 0 0,1-1 0 0 0,0 0 1 0 0,0 0-1 0 0,-1 0 1 0 0,1 0-1 0 0,0 0 1 0 0,0-1-1 0 0,-1 1 1 0 0,1 0-1 0 0,0 0 1 0 0,0 0-1 0 0,-1-1 1 0 0,1 1-1 0 0,0 0 1 0 0,-1-1-1 0 0,1 1 1 0 0,0 0-1 0 0,-1-1 1 0 0,1 1-1 0 0,-1-1 1 0 0,1 1-1 0 0,-1-1 1 0 0,1 0-1 0 0,-1 1 0 0 0,1-1 1 0 0,-1 1-1 0 0,1-1 1 0 0,-1 0-1 0 0,0 1 1 0 0,1-1-1 0 0,-1 0 1 0 0,0 0-1 0 0,0 1 1 0 0,1-1-1 0 0,-1 0 1 0 0,0 1-1 0 0,0-1 1 0 0,0 0 56 0 0,14-47-9963 0 0,5-15 899 0 0,22-26 235 0 0,-27 71 7614 0 0</inkml:trace>
  <inkml:trace contextRef="#ctx0" brushRef="#br0" timeOffset="17849.313">10962 2337 880 0 0,'9'5'1052'0'0,"-1"0"0"0"0,0 1 1 0 0,0 0-1 0 0,0 1 0 0 0,-1 0 0 0 0,0 0 0 0 0,0 0 1 0 0,-1 1-1 0 0,0 0 0 0 0,0 0 0 0 0,-1 0 0 0 0,0 1 1 0 0,-1 0-1 0 0,1 0 0 0 0,-2 0 0 0 0,1 1 0 0 0,-2-1 1 0 0,1 1-1 0 0,-1 0 0 0 0,0 0 0 0 0,-1 0-1052 0 0,-1-9-228 0 0,0 0 0 0 0,0 0-1 0 0,0 1 1 0 0,0-1 0 0 0,0 0 0 0 0,0 1 0 0 0,0-1-1 0 0,0 0 1 0 0,0 0 0 0 0,-1 1 0 0 0,1-1 0 0 0,-1 0-1 0 0,1 0 1 0 0,-1 0 0 0 0,1 0 0 0 0,-1 1 0 0 0,0-1-1 0 0,1 0 1 0 0,-1 0 0 0 0,0 0 0 0 0,0 0 0 0 0,0-1-1 0 0,0 1 1 0 0,0 0 0 0 0,0 0 0 0 0,0 0 0 0 0,0-1-1 0 0,0 1 1 0 0,0 0 0 0 0,0-1 0 0 0,-1 1 0 0 0,1-1-1 0 0,0 0 1 0 0,0 1 0 0 0,0-1 0 0 0,-1 0-1 0 0,1 0 1 0 0,0 0 0 0 0,-1 0 0 0 0,1 0 0 0 0,0 0-1 0 0,0 0 1 0 0,-1 0 0 0 0,1 0 0 0 0,0-1 0 0 0,0 1-1 0 0,-1 0 1 0 0,1-1 0 0 0,0 1 0 0 0,0-1 0 0 0,0 1-1 0 0,0-1 1 0 0,0 0 0 0 0,0 1 0 0 0,-1-1 0 0 0,2 0-1 0 0,-1 0 1 0 0,0 0 0 0 0,0 0 0 0 0,0 0 0 0 0,0 0-1 0 0,1 0 1 0 0,-1 0 0 0 0,0 0 0 0 0,1 0-1 0 0,-1 0 1 0 0,1-1 0 0 0,-1 1 228 0 0,-14-15-1759 0 0,-4-22-1916 0 0,14 17 2163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9:4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277 273 256 0 0,'15'33'5040'0'0,"9"6"-3627"0"0,0-14-632 0 0,-14-13 7246 0 0,-24 36-5408 0 0,4 28-2719 0 0,10-75-120 0 0,0-1-54 0 0,0 0-52 0 0,0 0-58 0 0,0 0-62 0 0,0 0-71 0 0,0 0-75 0 0,0 0-76 0 0,0 0-69 0 0,0 0-58 0 0,0 0-49 0 0,0 0-49 0 0,0 0-52 0 0,0 0-60 0 0,0 0-59 0 0,0 0-21 0 0,0 0 3 0 0,0 0 32 0 0,0 0 53 0 0,-5 2-2217 0 0,5-2 2612 0 0</inkml:trace>
  <inkml:trace contextRef="#ctx0" brushRef="#br0" timeOffset="1103.019">59 105 304 0 0,'0'7'500'0'0,"-9"21"10674"0"0,8-28-10642 0 0,1 0-36 0 0,-8 10 3744 0 0,-4 5-4182 0 0,8-9-37 0 0,-20 81-192 0 0,39 76 443 0 0,-3-121-126 0 0,47 76 662 0 0,-45-111-801 0 0,-1 0 0 0 0,1 0 0 0 0,0-1 0 0 0,0-1 0 0 0,0-1 0 0 0,1 0 0 0 0,0-1 0 0 0,0 0 0 0 0,0-1 0 0 0,0-1 0 0 0,0 0 0 0 0,0-1 0 0 0,0-1 0 0 0,0 0 0 0 0,0-1 0 0 0,0-1 0 0 0,0 0 0 0 0,4-3-7 0 0,-19 6 0 0 0,6-2-28 0 0,1 0 0 0 0,-1-1 1 0 0,1 0-1 0 0,-1-1 0 0 0,0 0 1 0 0,0 0-1 0 0,-1 0 0 0 0,1 0 1 0 0,-1-1-1 0 0,0 0 1 0 0,0 0-1 0 0,-1 0 0 0 0,1-1 1 0 0,-1 1-1 0 0,0-1 0 0 0,-1 0 1 0 0,1-1-1 0 0,-1 1 0 0 0,1-3 28 0 0,1-2-98 0 0,0-1-1 0 0,-1 1 0 0 0,0-1 1 0 0,-1 1-1 0 0,0-1 1 0 0,-1 0-1 0 0,0-1 0 0 0,-1 1 1 0 0,0 0-1 0 0,-1 0 0 0 0,-1-1 1 0 0,0 1-1 0 0,0 0 0 0 0,-1 0 1 0 0,-1 0-1 0 0,-2-9 99 0 0,-59-162 52 0 0,57 173-7 0 0,-1 0 0 0 0,0 1-1 0 0,-1-1 1 0 0,0 2 0 0 0,0-1-1 0 0,-1 1 1 0 0,0 1 0 0 0,0-1 0 0 0,0 2-1 0 0,-1 0 1 0 0,0 0 0 0 0,-1 1 0 0 0,1 0-1 0 0,-1 1 1 0 0,-8-2-45 0 0,11 4 255 0 0,1 0 0 0 0,-1 0 1 0 0,0 1-1 0 0,0 0 0 0 0,0 1 0 0 0,1 0 0 0 0,-1 1 1 0 0,0 0-1 0 0,0 0 0 0 0,0 0 0 0 0,1 1 0 0 0,-1 1 1 0 0,1-1-1 0 0,-4 3-255 0 0,-60 85 2960 0 0,70-67-1679 0 0,9-2-4188 0 0,-7-20 2505 0 0,1 1 0 0 0,0-1 0 0 0,0 0-1 0 0,0 1 1 0 0,0-1 0 0 0,0 0 0 0 0,0 0 0 0 0,0 0 0 0 0,0 0 0 0 0,0 0 0 0 0,1 0-1 0 0,-1 0 1 0 0,0 0 0 0 0,1 0 0 0 0,-1-1 0 0 0,1 1 0 0 0,-1 0 0 0 0,0-1-1 0 0,1 1 1 0 0,-1-1 0 0 0,1 0 0 0 0,0 0 0 0 0,-1 1 0 0 0,1-1 0 0 0,-1 0 0 0 0,1 0-1 0 0,-1 0 1 0 0,1-1 0 0 0,0 1 0 0 0,-1 0 0 0 0,1-1 0 0 0,-1 1 0 0 0,1 0 0 0 0,-1-1-1 0 0,0 0 1 0 0,1 1 0 0 0,-1-1 0 0 0,1 0 0 0 0,-1 0 0 0 0,0 0 0 0 0,0 0 0 0 0,1 0-1 0 0,-1 0 403 0 0,32-21-3750 0 0,-23 11 2836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9:51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191 298 316 0 0,'2'8'1554'0'0,"5"0"-340"0"0,-1-6 8108 0 0,-6-2-9277 0 0,0 0-13 0 0,0 0-11 0 0,0 0-9 0 0,0-1-8 0 0,0 0-4 0 0,0 1-3 0 0,0 0-1 0 0,0 0 0 0 0,0 0 0 0 0,34-28-99 0 0,-33 27 90 0 0,1 0 1 0 0,-1 0-1 0 0,0 1 1 0 0,1-1-1 0 0,-1 0 1 0 0,1 1 0 0 0,-1-1-1 0 0,1 1 1 0 0,-1 0-1 0 0,1 0 1 0 0,-1-1-1 0 0,1 1 1 0 0,0 0-1 0 0,-1 0 1 0 0,1 1-1 0 0,-1-1 1 0 0,1 0-1 0 0,-1 0 1 0 0,1 1-1 0 0,-1-1 1 0 0,1 1 0 0 0,-1-1-1 0 0,1 1 1 0 0,-1 0-1 0 0,1-1 1 0 0,-1 1-1 0 0,0 0 1 0 0,0 0-1 0 0,1 0 1 0 0,-1 0-1 0 0,0 0 1 0 0,0 0-1 0 0,0 1 1 0 0,0-1 0 0 0,0 0-1 0 0,0 0 1 0 0,-1 1-1 0 0,1-1 1 0 0,0 1-1 0 0,-1-1 1 0 0,1 0-1 0 0,0 1 1 0 0,-1-1-1 0 0,0 1 1 0 0,1 0-1 0 0,-1-1 1 0 0,0 1-1 0 0,0-1 1 0 0,0 1 0 0 0,0-1-1 0 0,0 1 1 0 0,0-1-1 0 0,-1 1 1 0 0,1 0-1 0 0,0-1 1 0 0,-1 1 12 0 0,-43 100-1900 0 0,-4-32 2464 0 0,135-113 2922 0 0,-21 12-2940 0 0,-65 31-588 0 0,-1 0-4 0 0,15-19-5750 0 0,-25-41-1455 0 0,10 49 6486 0 0</inkml:trace>
  <inkml:trace contextRef="#ctx0" brushRef="#br0" timeOffset="796.612">104 185 484 0 0,'-69'29'10778'0'0,"65"-23"-10626"0"0,0 0-1 0 0,0 1 1 0 0,0-1 0 0 0,1 1 0 0 0,0 0 0 0 0,0 0-1 0 0,1 0 1 0 0,0 0 0 0 0,0 1 0 0 0,1-1 0 0 0,0 1-1 0 0,0-1 1 0 0,1 1 0 0 0,-1-1 0 0 0,2 1 0 0 0,-1-1 0 0 0,1 1-1 0 0,0-1 1 0 0,2 6-152 0 0,-2 19 99 0 0,24 71 125 0 0,42 10 214 0 0,-56-104-372 0 0,0 1-1 0 0,1-2 0 0 0,0 1 0 0 0,1-2 0 0 0,-1 0 1 0 0,1 0-1 0 0,0-1 0 0 0,1-1 0 0 0,0 0 0 0 0,0 0 1 0 0,0-2-1 0 0,0 0 0 0 0,0 0 0 0 0,1-2 0 0 0,0 0 1 0 0,-1 0-1 0 0,1-1 0 0 0,-1-1 0 0 0,1-1 0 0 0,-1 0 1 0 0,0 0-1 0 0,1-2 0 0 0,-1 1 0 0 0,3-3-65 0 0,-6 2 3 0 0,0-1 0 0 0,-1 0-1 0 0,1 0 1 0 0,-1-1 0 0 0,-1-1 0 0 0,1 0-1 0 0,-1 0 1 0 0,0 0 0 0 0,0-1-1 0 0,-1-1 1 0 0,0 1 0 0 0,-1-1 0 0 0,0-1-1 0 0,0 1 1 0 0,-1-1 0 0 0,0-1 0 0 0,-1 1-1 0 0,0-1 1 0 0,-1 0 0 0 0,0 0 0 0 0,2-9-3 0 0,-4 6 22 0 0,0-1 0 0 0,-1 1 0 0 0,-1-1 0 0 0,0 1 0 0 0,-1-1 1 0 0,-1 1-1 0 0,0-1 0 0 0,-1 1 0 0 0,-1 0 0 0 0,0 0 0 0 0,0 0 1 0 0,-2 1-1 0 0,0-1 0 0 0,0 1 0 0 0,-1 1 0 0 0,-7-10-22 0 0,6 10 22 0 0,2-4 357 0 0,-2 1 0 0 0,0 0 0 0 0,-1 0-1 0 0,-1 1 1 0 0,0 0 0 0 0,0 1 0 0 0,-2 0 0 0 0,1 1-1 0 0,-2 0 1 0 0,0 1 0 0 0,0 0 0 0 0,-1 1-1 0 0,0 0 1 0 0,-1 1 0 0 0,0 1 0 0 0,0 1-1 0 0,-1 0 1 0 0,0 1 0 0 0,0 0 0 0 0,-12-2-379 0 0,13 11 59 0 0,1 0 0 0 0,0 1 0 0 0,0 0 1 0 0,0 1-1 0 0,0 1 0 0 0,1 0 0 0 0,0 1 1 0 0,1 0-1 0 0,-1 1 0 0 0,1 1 0 0 0,1 0 1 0 0,0 0-1 0 0,0 1 0 0 0,0 1 0 0 0,2-1 1 0 0,-1 2-1 0 0,-3 6-59 0 0,9-13-11325 0 0,13-14 5052 0 0,40-42-547 0 0,-35 36 5801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09:54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221 196 12 0 0,'3'13'1429'0'0,"18"-17"10227"0"0,-17 2-11287 0 0,20-25 1742 0 0,103 3-1787 0 0,-126 24-324 0 0,0 0-1 0 0,-1 0 1 0 0,1 0-1 0 0,0-1 0 0 0,-1 1 1 0 0,1 0-1 0 0,0 0 1 0 0,-1 0-1 0 0,1 0 0 0 0,0 0 1 0 0,0 0-1 0 0,-1 0 0 0 0,1 1 1 0 0,0-1-1 0 0,-1 0 1 0 0,1 0-1 0 0,0 0 0 0 0,-1 1 1 0 0,1-1-1 0 0,-1 0 0 0 0,1 1 1 0 0,0-1-1 0 0,-1 1 1 0 0,1-1-1 0 0,-1 0 0 0 0,1 1 1 0 0,-1-1-1 0 0,1 1 1 0 0,-1 0-1 0 0,1-1 0 0 0,-1 1 1 0 0,0-1-1 0 0,1 1 0 0 0,-1 0 1 0 0,0-1-1 0 0,1 1 1 0 0,-1 0-1 0 0,0-1 0 0 0,0 1 1 0 0,0 0-1 0 0,0-1 1 0 0,0 1-1 0 0,1 0 0 0 0,-1-1 1 0 0,0 1-1 0 0,-1 0 0 0 0,1 0 1 0 0,0-1-1 0 0,0 1 1 0 0,0 0-1 0 0,0-1 0 0 0,0 1 1 0 0,-1 0-1 0 0,1-1 1 0 0,0 1-1 0 0,-1 0 0 0 0,1-1 1 0 0,0 1-1 0 0,-1-1 0 0 0,1 1 1 0 0,-1-1-1 0 0,1 1 1 0 0,-1-1-1 0 0,1 1 0 0 0,-1-1 1 0 0,1 1-1 0 0,-1-1 0 0 0,0 0 1 0 0,0 1 0 0 0,-49 50 53 0 0,34-36-32 0 0,9-8-68 0 0,5-6 79 0 0,1-1 0 0 0,-1 1 0 0 0,1 0 0 0 0,-1-1 0 0 0,0 1 0 0 0,1 0 0 0 0,-1 0 0 0 0,1 0 0 0 0,-1 0 0 0 0,1 0 0 0 0,0 1 0 0 0,0-1 0 0 0,-1 0 0 0 0,1 1 0 0 0,0-1 0 0 0,0 0 0 0 0,0 1 0 0 0,0-1 0 0 0,1 1 0 0 0,-1 0 0 0 0,0-1 0 0 0,1 1 0 0 0,-1 0 0 0 0,1-1 0 0 0,-1 1 0 0 0,1 0 1 0 0,0 0-1 0 0,0-1 0 0 0,0 1 0 0 0,0 0 0 0 0,0 0 0 0 0,0-1 0 0 0,0 1 0 0 0,0 0 0 0 0,1 0 0 0 0,-1-1 0 0 0,1 1 0 0 0,-1 0 0 0 0,1-1 0 0 0,0 1 0 0 0,0 0 0 0 0,0-1 0 0 0,0 1 0 0 0,0-1 0 0 0,0 0 0 0 0,0 1 0 0 0,0-1 0 0 0,0 0 0 0 0,1 0 0 0 0,-1 1 0 0 0,0-1 0 0 0,1 0 0 0 0,-1 0 1 0 0,1-1-1 0 0,0 1 0 0 0,-1 0 0 0 0,1 0 0 0 0,0-1-32 0 0,98 33-758 0 0,-143 22 834 0 0,-58-5 5045 0 0,88-62-7048 0 0,6-48-10207 0 0,16 27 6051 0 0,-8 24 4904 0 0</inkml:trace>
  <inkml:trace contextRef="#ctx0" brushRef="#br0" timeOffset="718.576">216 54 300 0 0,'-15'-18'4322'0'0,"-24"8"9557"0"0,-8 34-7973 0 0,-8 28-5170 0 0,16 27-737 0 0,34-66 4 0 0,1 1 0 0 0,1 0 1 0 0,0-1-1 0 0,1 1 1 0 0,0 1-1 0 0,1-1 0 0 0,0 0 1 0 0,1 0-1 0 0,1 0 1 0 0,1 1-1 0 0,2 10-3 0 0,25 99 28 0 0,-24-111-33 0 0,0 1 0 0 0,1 0 0 0 0,1-1 0 0 0,0-1 0 0 0,1 1 0 0 0,0-1 0 0 0,1 0 0 0 0,0-1 1 0 0,1 0-1 0 0,0 0 0 0 0,1-1 0 0 0,0-1 0 0 0,1 0 0 0 0,0 0 0 0 0,0-1 0 0 0,1-1 0 0 0,0 0 0 0 0,0 0 0 0 0,0-1 0 0 0,1-1 0 0 0,0-1 0 0 0,7 2 5 0 0,0-3-5 0 0,0-1 0 0 0,0-1 0 0 0,0-1 0 0 0,0-1-1 0 0,0 0 1 0 0,-1-2 0 0 0,1 0 0 0 0,0-1 0 0 0,-1-2-1 0 0,0 0 1 0 0,0-1 0 0 0,-1-1 0 0 0,0 0 0 0 0,0-2-1 0 0,-1 0 1 0 0,0-1 0 0 0,0-1 0 0 0,-2-1 0 0 0,1 0 0 0 0,-2-1-1 0 0,0-1 1 0 0,-1 0 0 0 0,6-8 5 0 0,-14 15-3 0 0,0 0 0 0 0,-1-1 0 0 0,0 0 0 0 0,0 0 0 0 0,-1 0 0 0 0,0 0 0 0 0,-1-1-1 0 0,0 1 1 0 0,0-1 0 0 0,-1 0 0 0 0,0 0 0 0 0,-1 0 0 0 0,0 0 0 0 0,0 0 0 0 0,-1-1 0 0 0,-1 1 0 0 0,0-1 3 0 0,-7-11 117 0 0,-1 0 0 0 0,0 0 0 0 0,-2 1 0 0 0,-1 0 1 0 0,0 1-1 0 0,-2 1 0 0 0,0 0 0 0 0,-1 1 0 0 0,-1 0 0 0 0,0 1 0 0 0,-2 1 1 0 0,1 1-1 0 0,-2 0 0 0 0,0 2 0 0 0,-1 0 0 0 0,-4-1-117 0 0,15 7-68 0 0,-1 1 0 0 0,1 0 0 0 0,-1 1 0 0 0,0 0 0 0 0,-1 0 1 0 0,1 1-1 0 0,-1 1 0 0 0,0 0 0 0 0,0 0 0 0 0,0 1 0 0 0,0 0 0 0 0,-1 1 0 0 0,1 1 0 0 0,-9 0 68 0 0,-88 44-9829 0 0,10 39-3894 0 0,88-74 12305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18:26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1494 181 100 0 0,'7'-2'5421'0'0,"-4"-25"-3671"0"0,-3 23-964 0 0,0 4-629 0 0,-3-6 3705 0 0,-14-18-1552 0 0,1 10-2216 0 0,0 2-1 0 0,0 0 1 0 0,-1 1-1 0 0,-1 1 1 0 0,0 0-1 0 0,0 2 1 0 0,-1 0 0 0 0,0 1-1 0 0,0 0 1 0 0,-1 2-1 0 0,0 1 1 0 0,0 0-1 0 0,0 1 1 0 0,0 1 0 0 0,0 1-1 0 0,-1 1 1 0 0,1 1-1 0 0,0 0 1 0 0,-1 2-1 0 0,-8 2-93 0 0,-31 12 3 0 0,0 3 0 0 0,2 2 0 0 0,0 3 0 0 0,-45 27-3 0 0,-342 225 20 0 0,416-251-25 0 0,1 2-1 0 0,2 0 0 0 0,0 2 0 0 0,2 1 1 0 0,2 1-1 0 0,0 1 0 0 0,3 1 0 0 0,1 0 0 0 0,-6 17 6 0 0,17-39 2 0 0,-1 1 0 0 0,2 0 0 0 0,0 0 0 0 0,0 0-1 0 0,1 1 1 0 0,1 0 0 0 0,0 0 0 0 0,1 0-1 0 0,1 0 1 0 0,0 1 0 0 0,1-1 0 0 0,0 1-1 0 0,1-1 1 0 0,2 10-2 0 0,1-13 67 0 0,0 0 0 0 0,1 0-1 0 0,0-1 1 0 0,0 1 0 0 0,1-1-1 0 0,1 0 1 0 0,0-1 0 0 0,0 1-1 0 0,1-1 1 0 0,0 0 0 0 0,1-1 0 0 0,0 0-1 0 0,0 0 1 0 0,0 0 0 0 0,1-1-1 0 0,0-1 1 0 0,1 1 0 0 0,0-1-1 0 0,0-1 1 0 0,0 0 0 0 0,0-1 0 0 0,1 0-1 0 0,0 0 1 0 0,9 2-67 0 0,82 9 721 0 0,1-5 1 0 0,0-4-1 0 0,0-4 1 0 0,65-9-722 0 0,346 24 838 0 0,-325-2-595 0 0,-24-3-55 0 0,64 4 227 0 0,215-13-415 0 0,157-31 156 0 0,-77-3-100 0 0,-161-15 1 0 0,25-33 82 0 0,-350 67-80 0 0,0-1 0 0 0,0-2 0 0 0,-2-1 0 0 0,0-2 0 0 0,-1-2-1 0 0,-1-1 1 0 0,-1-1 0 0 0,0-2 0 0 0,9-11-59 0 0,-29 25 61 0 0,-1 0 0 0 0,0 0-1 0 0,0-2 1 0 0,-1 1 0 0 0,-1-1 0 0 0,0-1 0 0 0,0 0 0 0 0,-2 0 0 0 0,1-1 0 0 0,-2 0-1 0 0,0-1 1 0 0,0 1 0 0 0,2-12-61 0 0,6-120 481 0 0,-29 63-269 0 0,-80-53 140 0 0,72 116-327 0 0,-2 1-1 0 0,0 0 1 0 0,-1 2 0 0 0,-1 1 0 0 0,0 1-1 0 0,-1 1 1 0 0,-1 2 0 0 0,0 0 0 0 0,0 2-1 0 0,-19-4-24 0 0,-288-29 72 0 0,-334 34-52 0 0,267 29 5 0 0,245-11-57 0 0,-1 7-1 0 0,-148 35 33 0 0,-102 23-4 0 0,394-73 11 0 0,-4 2 10 0 0,1-1-1 0 0,0-1 1 0 0,-1-1-1 0 0,1 0 1 0 0,-1-1 0 0 0,1-1-1 0 0,0-1 1 0 0,0 0-1 0 0,-9-3-16 0 0,-4-14-1477 0 0,26-20-14414 0 0,21 17 12252 0 0,-2 10 641 0 0,-5 6 1821 0 0</inkml:trace>
  <inkml:trace contextRef="#ctx0" brushRef="#br0" timeOffset="2910.001">5005 715 312 0 0,'142'-5'6612'0'0,"2"-1"-4239"0"0,162-7 245 0 0,-158 19-1819 0 0,0 6 0 0 0,0 7-1 0 0,41 14-798 0 0,286 87 2410 0 0,26-31-2105 0 0,-267-61-173 0 0,-122-17-31 0 0,0 5 1 0 0,-2 4-1 0 0,74 25-101 0 0,121 54 8 0 0,-44-29 24 0 0,74 19 235 0 0,-94-13-51 0 0,57 40 161 0 0,12 4 516 0 0,19 11-810 0 0,-129 6 29 0 0,-16-49-24 0 0,96 68 64 0 0,-66-51-138 0 0,96-4 313 0 0,-156-49-376 0 0,114 44 21 0 0,-45-54 79 0 0,5 16-118 0 0,-118-30-105 0 0,8 34 32 0 0,12 40-407 0 0,-77-67 369 0 0,-39-16 851 0 0,-8-13 1067 0 0,-10-16-5892 0 0,-11-35-6720 0 0,6-3 5589 0 0,8 35 4408 0 0</inkml:trace>
  <inkml:trace contextRef="#ctx0" brushRef="#br0" timeOffset="3585.799">12432 2530 260 0 0,'11'3'5163'0'0,"22"15"17653"0"0,-25-12-21043 0 0,-2-2-6039 0 0,9 6 4293 0 0,-2 0-1 0 0,1 2 1 0 0,-1 0 0 0 0,-1 0-1 0 0,0 1 1 0 0,-1 1-1 0 0,-1-1 1 0 0,0 2-1 0 0,0 0 1 0 0,-2 0-1 0 0,2 3-26 0 0,-9-16 1 0 0,3 4 7 0 0,-1 1 0 0 0,1 0 1 0 0,-1 0-1 0 0,0 0 0 0 0,-1 0 0 0 0,0 0 0 0 0,0 0 1 0 0,0 1-1 0 0,-1-1 0 0 0,0 1 0 0 0,-1-1 0 0 0,1 1 1 0 0,-1 0-1 0 0,-1 3-8 0 0,-6 7 20 0 0,0 0 0 0 0,-1-1 0 0 0,-1 1 0 0 0,0-2 0 0 0,-1 1 0 0 0,-1-1 0 0 0,-1-1 0 0 0,0 0 0 0 0,-1-1 0 0 0,-5 5-20 0 0,-5 3-77 0 0,0-1 1 0 0,-2-2-1 0 0,0 0 1 0 0,-1-1 0 0 0,0-2-1 0 0,-2 0 1 0 0,0-2-1 0 0,-17 5 77 0 0,-50 18-3318 0 0,1-7-4009 0 0,83-26 6272 0 0,1-1-1 0 0,-1 0 0 0 0,1-1 0 0 0,-1 0 0 0 0,0 0 1 0 0,0-1-1 0 0,0-1 0 0 0,0 0 0 0 0,1 0 0 0 0,-1-1 1 0 0,0 0-1 0 0,0-1 0 0 0,-4-2 1056 0 0,1 0-1044 0 0</inkml:trace>
  <inkml:trace contextRef="#ctx0" brushRef="#br0" timeOffset="12017.86">7370 3037 136 0 0,'-8'30'6531'0'0,"7"-30"-6076"0"0,3 2 7102 0 0,5-4-3856 0 0,26-9-3998 0 0,-17 4 893 0 0,31-22-288 0 0,-36 21-257 0 0,0 0 0 0 0,0 0 0 0 0,1 1 0 0 0,0 1-1 0 0,1 0 1 0 0,-1 1 0 0 0,1 0 0 0 0,0 1 0 0 0,0 1 0 0 0,1 0 0 0 0,2 0-51 0 0,-14 5 105 0 0,1 1-1 0 0,-1 0 1 0 0,0 0-1 0 0,0 0 1 0 0,0 0-1 0 0,0 0 1 0 0,0 0-1 0 0,-1 1 1 0 0,1-1-1 0 0,-1 0 1 0 0,0 1-1 0 0,0-1 1 0 0,0 1-1 0 0,-1 0 1 0 0,1-1-1 0 0,-1 1 1 0 0,0-1 0 0 0,0 1-1 0 0,0 0 1 0 0,-1-1-1 0 0,1 1 1 0 0,-1 0-1 0 0,0-1 1 0 0,0 1-1 0 0,0-1 1 0 0,0 0-1 0 0,0 1 1 0 0,-1-1-1 0 0,0 0 1 0 0,0 0-1 0 0,0 0 1 0 0,0 0-1 0 0,-1 1-104 0 0,-1 11 399 0 0,-12 28 140 0 0,-1-2 0 0 0,-3 0 0 0 0,-1-1 0 0 0,-2-1 0 0 0,-1-1 0 0 0,-12 12-539 0 0,33-45 43 0 0,-3 4-110 0 0,4-5 3 0 0,1-1 0 0 0,-1 1-1 0 0,0-1 1 0 0,0 1 0 0 0,0-1 0 0 0,-1 0-1 0 0,1 0 1 0 0,-1 0 0 0 0,1 0 0 0 0,-1 0-1 0 0,0-1 1 0 0,0 1 0 0 0,0-1-1 0 0,-1 0 1 0 0,1 0 0 0 0,-1 0 0 0 0,1 0-1 0 0,-1 0 1 0 0,1-1 0 0 0,-1 0 0 0 0,0 1 64 0 0,-1-7-1068 0 0,1 1 0 0 0,0-1 0 0 0,0 0 0 0 0,0 0 0 0 0,1 0 0 0 0,0-1 0 0 0,0 1 0 0 0,0-1 0 0 0,0 0 0 0 0,1 0 0 0 0,0 0 0 0 0,0 0 0 0 0,1 0 0 0 0,0 0 0 0 0,0 0 0 0 0,0 0 0 0 0,1-6 1068 0 0,-2 4-1176 0 0,5-34-3013 0 0,-2 27 3154 0 0</inkml:trace>
  <inkml:trace contextRef="#ctx0" brushRef="#br0" timeOffset="12258.086">7467 3202 32 0 0,'45'48'9638'0'0,"63"26"4336"0"0,16-32-10710 0 0,-112-63-15478 0 0,-32-27 3663 0 0,8 19 5414 0 0,7 0 1264 0 0,1 14 1136 0 0</inkml:trace>
  <inkml:trace contextRef="#ctx0" brushRef="#br0" timeOffset="12664.245">7710 3115 604 0 0,'5'-9'1187'0'0,"0"0"0"0"0,1 0 0 0 0,0 0 1 0 0,1 1-1 0 0,0 0 0 0 0,0 0 0 0 0,1 1 0 0 0,0 0 0 0 0,0 0 0 0 0,1 1 0 0 0,-1 0 0 0 0,1 0 1 0 0,1 1-1 0 0,-1 1 0 0 0,1-1 0 0 0,7-1-1187 0 0,-10 3 403 0 0,1 1 1 0 0,0-1-1 0 0,0 2 1 0 0,0-1-1 0 0,1 1 1 0 0,-1 0-1 0 0,0 1 1 0 0,0 0-1 0 0,1 1 1 0 0,-1-1-1 0 0,0 1 1 0 0,0 1-1 0 0,0 0 1 0 0,2 0-404 0 0,-6 3 39 0 0,0 0 0 0 0,0 0 0 0 0,-1 0 0 0 0,0 0 0 0 0,1 0-1 0 0,-2 1 1 0 0,1 0 0 0 0,-1 0 0 0 0,0-1 0 0 0,0 1 0 0 0,0 0 0 0 0,-1 1 0 0 0,0-1 0 0 0,0 0 0 0 0,0 0 0 0 0,-1 0-1 0 0,0 1 1 0 0,-1-1 0 0 0,1 0 0 0 0,-1 0 0 0 0,0 1 0 0 0,-1-1 0 0 0,1 0 0 0 0,-1 0 0 0 0,0 0 0 0 0,-1-1 0 0 0,1 1 0 0 0,-1-1-1 0 0,-4 6-38 0 0,2 4 103 0 0,-4 10 35 0 0,-2 0-1 0 0,-1-1 1 0 0,-1 0 0 0 0,-1-1 0 0 0,-1-1-1 0 0,-1 0 1 0 0,-1-2 0 0 0,-3 2-138 0 0,19-20-68 0 0,0 0 0 0 0,0-1 0 0 0,0 1 1 0 0,0 0-1 0 0,-1-1 0 0 0,1 1 0 0 0,-1-1 1 0 0,1 1-1 0 0,-1-1 0 0 0,0 0 0 0 0,1 0 0 0 0,-1 0 1 0 0,0 0-1 0 0,0 0 0 0 0,0 0 0 0 0,0 0 0 0 0,0-1 1 0 0,0 1-1 0 0,0-1 0 0 0,0 1 0 0 0,0-1 0 0 0,0 0 1 0 0,0 0-1 0 0,0 0 0 0 0,0 0 0 0 0,0 0 0 0 0,0 0 1 0 0,0 0-1 0 0,0-1 0 0 0,0 1 0 0 0,0-1 0 0 0,0 0 1 0 0,0 1-1 0 0,0-1 0 0 0,0 0 0 0 0,0 0 1 0 0,1 0-1 0 0,-1 0 0 0 0,0-1 0 0 0,1 1 0 0 0,-1 0 1 0 0,1-1-1 0 0,-1 1 0 0 0,1-1 0 0 0,0 0 0 0 0,-1 1 1 0 0,1-1-1 0 0,0 0 0 0 0,0 0 0 0 0,0 0 68 0 0,-34-104-9992 0 0,53 17 2484 0 0,-17 88 7649 0 0,1-1 0 0 0,-1 1 0 0 0,0-1 0 0 0,1 1 0 0 0,-1 0-1 0 0,1 0 1 0 0,-1 0 0 0 0,1 0 0 0 0,-1 0 0 0 0,1 0 0 0 0,0 0 0 0 0,-1 0-1 0 0,1 1 1 0 0,0-1 0 0 0,0 1 0 0 0,0-1 0 0 0,0 1 0 0 0,-1 0 0 0 0,1-1 0 0 0,0 1-1 0 0,0 0 1 0 0,0 0 0 0 0,0 0 0 0 0,0 1 0 0 0,0-1 0 0 0,-1 0 0 0 0,1 1-1 0 0,0 0 1 0 0,0-1 0 0 0,0 1 0 0 0,0 0-141 0 0,123 71 11510 0 0,-47-22-7155 0 0,9-13-2439 0 0,-86-37-1973 0 0,8-11-2059 0 0,-23-64-11806 0 0,0-22 2362 0 0,18 81 10657 0 0</inkml:trace>
  <inkml:trace contextRef="#ctx0" brushRef="#br0" timeOffset="13289.121">8316 2707 180 0 0,'0'0'669'0'0,"0"0"80"0"0,-7 1 12577 0 0,-20 1-2596 0 0,-2 30-10654 0 0,-166 260-1130 0 0,178-275-134 0 0,2-19-5522 0 0,23-41-3173 0 0,27-5 4503 0 0,-21 35 4449 0 0</inkml:trace>
  <inkml:trace contextRef="#ctx0" brushRef="#br0" timeOffset="13539.061">8248 2882 64 0 0,'7'7'697'0'0,"0"0"0"0"0,0 0 0 0 0,-1 1 0 0 0,0 0 0 0 0,-1 1 0 0 0,1-1 0 0 0,-2 1 0 0 0,1 0 0 0 0,-1 0 0 0 0,-1 0 0 0 0,1 1 0 0 0,-2-1 0 0 0,1 1 0 0 0,-1 0 0 0 0,-1 0 0 0 0,0 0 0 0 0,0 0 0 0 0,-1 0 0 0 0,0 0 0 0 0,-1 0 0 0 0,0 0 0 0 0,0 0 0 0 0,-1-1 0 0 0,-1 1 0 0 0,-2 6-697 0 0,3 6 1165 0 0,-34 192 6286 0 0,32-147-7889 0 0,20-124-11468 0 0,21-93-423 0 0,-31 126 11437 0 0</inkml:trace>
  <inkml:trace contextRef="#ctx0" brushRef="#br0" timeOffset="13820.436">8423 2727 228 0 0,'8'-14'12510'0'0,"11"34"-5404"0"0,17 38-1384 0 0,-36-57-5562 0 0,8 27-2751 0 0,-21 9-11843 0 0,4-17 9590 0 0,3-9 2280 0 0,1-6 1595 0 0</inkml:trace>
  <inkml:trace contextRef="#ctx0" brushRef="#br0" timeOffset="14101.564">8442 2921 100 0 0,'0'0'810'0'0,"0"0"108"0"0,0 0 117 0 0,0 0 114 0 0,0 0 121 0 0,9-8 5783 0 0,12-9-1343 0 0,24-14-114 0 0,44-22-4233 0 0,-89 53-1532 0 0,0 1 1 0 0,-1-1 0 0 0,1 0-1 0 0,0 1 1 0 0,0-1 0 0 0,0 0-1 0 0,0 1 1 0 0,0-1 0 0 0,0 1 0 0 0,0-1-1 0 0,0 1 1 0 0,0-1 0 0 0,0 0-1 0 0,0 1 1 0 0,0-1 0 0 0,0 1-1 0 0,0-1 1 0 0,0 0 0 0 0,0 1-1 0 0,0-1 1 0 0,0 0 0 0 0,1 1 0 0 0,-1-1-1 0 0,0 1 1 0 0,0-1 0 0 0,0 0-1 0 0,1 1 1 0 0,-1-1 0 0 0,0 0-1 0 0,1 0 1 0 0,-1 1 0 0 0,0-1-1 0 0,0 0 1 0 0,1 1 0 0 0,-1-1 0 0 0,1 0-1 0 0,-1 0 1 0 0,0 0 0 0 0,1 0-1 0 0,-1 1 1 0 0,0-1 0 0 0,1 0-1 0 0,-1 0 1 0 0,1 0 0 0 0,-1 0-1 0 0,0 0 1 0 0,1 0 0 0 0,-1 0 0 0 0,1 0-1 0 0,-1 0 1 0 0,0 0 0 0 0,1 0-1 0 0,-1 0 1 0 0,1 0 0 0 0,-1 0 168 0 0,-6 14 683 0 0,-119 327 8512 0 0,77-219-7880 0 0,38-106-1115 0 0,10-17-281 0 0,0 0-1 0 0,-1 1 1 0 0,1-1 0 0 0,0 1-1 0 0,0-1 1 0 0,0 1-1 0 0,-1-1 1 0 0,1 1-1 0 0,0-1 1 0 0,-1 1-1 0 0,1-1 1 0 0,0 1-1 0 0,-1-1 1 0 0,1 1-1 0 0,0 0 1 0 0,-1-1 0 0 0,1 1-1 0 0,-1 0 1 0 0,1-1-1 0 0,-1 1 1 0 0,1 0-1 0 0,-1-1 1 0 0,1 1-1 0 0,-1 0 1 0 0,1 0-1 0 0,-1 0 1 0 0,0 0-1 0 0,1-1 1 0 0,-1 1 0 0 0,1 0-1 0 0,-1 0 1 0 0,1 0-1 0 0,-1 0 1 0 0,1 0-1 0 0,-1 0 1 0 0,0 0-1 0 0,1 1 1 0 0,-1-1-1 0 0,1 0 1 0 0,-1 0-1 0 0,1 0 1 0 0,-1 1 0 0 0,1-1-1 0 0,-1 0 1 0 0,1 0-1 0 0,-1 1 1 0 0,1-1-1 0 0,-1 0 1 0 0,1 1-1 0 0,-1-1 1 0 0,1 1-1 0 0,0-1 1 0 0,-1 0-1 0 0,1 1 82 0 0,3-141-15107 0 0,28 49 8323 0 0,-22 74 5998 0 0</inkml:trace>
  <inkml:trace contextRef="#ctx0" brushRef="#br0" timeOffset="14351.515">8529 2982 460 0 0,'117'41'15490'0'0,"-36"-25"-8779"0"0,-78-16-6660 0 0,-1 0 0 0 0,0 0 1 0 0,1 1-1 0 0,-1-1 1 0 0,1 1-1 0 0,-1-1 0 0 0,0 1 1 0 0,1 0-1 0 0,-1 0 0 0 0,0 0 1 0 0,0 0-1 0 0,0 0 0 0 0,0 0 1 0 0,0 1-1 0 0,0-1 0 0 0,0 1 1 0 0,0-1-1 0 0,0 1 0 0 0,-1 0 1 0 0,1 0-1 0 0,0-1 0 0 0,-1 1 1 0 0,0 0-1 0 0,0 1 1 0 0,1-1-1 0 0,-1 0 0 0 0,0 0 1 0 0,-1 0-1 0 0,1 1 0 0 0,0-1 1 0 0,-1 0-1 0 0,1 1 0 0 0,-1-1 1 0 0,0 1-1 0 0,1-1 0 0 0,-1 0 1 0 0,0 1-1 0 0,-1-1 0 0 0,1 1 1 0 0,0-1-1 0 0,-1 1 1 0 0,1-1-1 0 0,-1 0 0 0 0,0 0 1 0 0,0 1-1 0 0,0-1 0 0 0,0 0 1 0 0,-1 1-52 0 0,-40 123 910 0 0,1-43-1160 0 0,32-146-6950 0 0,21-91-4070 0 0,1 0 4707 0 0,-13 126 5878 0 0</inkml:trace>
  <inkml:trace contextRef="#ctx0" brushRef="#br0" timeOffset="14523.227">8738 2685 152 0 0,'1'-2'608'0'0,"1"-1"1"0"0,0 0-1 0 0,0 1 0 0 0,1-1 0 0 0,-1 1 1 0 0,0 0-1 0 0,1 0 0 0 0,-1 0 0 0 0,1 0 1 0 0,0 0-1 0 0,-1 1 0 0 0,1-1 0 0 0,0 1 1 0 0,0-1-1 0 0,0 1 0 0 0,0 0 0 0 0,1 0 1 0 0,-1 1-1 0 0,0-1 0 0 0,0 1 0 0 0,0-1 1 0 0,1 1-1 0 0,-1 0 0 0 0,0 0 1 0 0,0 1-1 0 0,2-1-608 0 0,133-21 8177 0 0,-53-10-12613 0 0,-84 32-4296 0 0,-4 5 3698 0 0,-27 29-114 0 0,24-27 4478 0 0</inkml:trace>
  <inkml:trace contextRef="#ctx0" brushRef="#br0" timeOffset="14820.143">8936 2703 596 0 0,'-4'91'13214'0'0,"4"21"-4450"0"0,0 55-4198 0 0,-10-44-5995 0 0,0-169-6073 0 0,10 2 2654 0 0,10-124-6988 0 0,-5 144 10907 0 0</inkml:trace>
  <inkml:trace contextRef="#ctx0" brushRef="#br0" timeOffset="15601.076">9009 2757 636 0 0,'142'7'23622'0'0,"-135"-8"-22328"0"0,-5 0-11831 0 0,-3 1 9928 0 0,-12-1-2396 0 0,-7-25 3014 0 0,5 3 4552 0 0,40 182-2403 0 0,-2 362 2732 0 0,-22-283-2113 0 0,28-101-1190 0 0,-28-125-980 0 0,-1-12-493 0 0,-11-14 383 0 0,-58-95-611 0 0,23 34-925 0 0,4-5-3390 0 0,30 56 2037 0 0,1-1 0 0 0,2 0-1 0 0,1-1 1 0 0,0 0 0 0 0,2 0 0 0 0,2-1-1 0 0,0 1 1 0 0,1-1 0 0 0,2 0 2392 0 0,1 9-897 0 0</inkml:trace>
  <inkml:trace contextRef="#ctx0" brushRef="#br0" timeOffset="16038.664">8941 3050 16 0 0,'2'-40'9498'0'0,"32"-2"-3556"0"0,-25 32-4702 0 0,-7 6-1052 0 0,1 0 1 0 0,-1 0 0 0 0,1 0-1 0 0,0 1 1 0 0,0-1 0 0 0,0 1 0 0 0,1 0-1 0 0,-1 0 1 0 0,1 0 0 0 0,0 0 0 0 0,0 1-1 0 0,0-1 1 0 0,0 1 0 0 0,0 0 0 0 0,0 0-1 0 0,1 0 1 0 0,-1 1 0 0 0,1 0-1 0 0,-1 0 1 0 0,1 0 0 0 0,0 0 0 0 0,-1 1-1 0 0,1-1 1 0 0,0 1 0 0 0,-1 1 0 0 0,2-1-189 0 0,-5 5-59 0 0,0 0 0 0 0,0 0 0 0 0,0 0 0 0 0,-1 0 1 0 0,1 0-1 0 0,-1 1 0 0 0,0-1 0 0 0,-1 0 1 0 0,1 0-1 0 0,-1 0 0 0 0,0 0 0 0 0,0 0 0 0 0,-1 0 1 0 0,0 0-1 0 0,0 0 0 0 0,0-1 0 0 0,-2 4 59 0 0,-78 156-509 0 0,58-121 367 0 0,24-43 27 0 0,34-24-1201 0 0,101-78-1310 0 0,-67 76 2970 0 0,-83 67 3857 0 0,-116 138 2702 0 0,15-24-5033 0 0,50-77-2362 0 0,60-118-7755 0 0,54-69-3628 0 0,17 8 4833 0 0,-47 77 5961 0 0</inkml:trace>
  <inkml:trace contextRef="#ctx0" brushRef="#br0" timeOffset="16288.49">9237 3026 228 0 0,'92'-31'6391'0'0,"5"29"7683"0"0,-39 8-7244 0 0,-65-44-26668 0 0,-5 22 15085 0 0,6 1 2672 0 0,2 8 1314 0 0</inkml:trace>
  <inkml:trace contextRef="#ctx0" brushRef="#br0" timeOffset="16569.725">9397 2783 460 0 0,'-7'-3'11799'0'0,"7"9"-4380"0"0,4 11-2903 0 0,8 20-3330 0 0,7 22-52 0 0,2 232 2387 0 0,-71-76-3251 0 0,48-215-334 0 0,1 0 0 0 0,-1 1 0 0 0,0-1 0 0 0,0 0 0 0 0,1-1 1 0 0,-1 1-1 0 0,0 0 0 0 0,1 0 0 0 0,-1-1 0 0 0,0 1 0 0 0,0-1 0 0 0,1 1 1 0 0,-1-1-1 0 0,1 0 0 0 0,-1 0 0 0 0,1 1 0 0 0,-1-1 0 0 0,1 0 0 0 0,-1-1 0 0 0,1 1 1 0 0,0 0-1 0 0,-1 0 0 0 0,1 0 0 0 0,0-1 0 0 0,0 1 0 0 0,0-1 0 0 0,0 1 1 0 0,0-1-1 0 0,1 1 0 0 0,-1-1 0 0 0,0 1 0 0 0,1-1 0 0 0,-1 0 0 0 0,1 1 0 0 0,-1-1 1 0 0,1 0-1 0 0,0 0 0 0 0,0-1 64 0 0,-29-102-893 0 0,30 100 964 0 0,-1 1-1 0 0,1-1 1 0 0,0 0 0 0 0,0 0-1 0 0,1 0 1 0 0,-1 1-1 0 0,1-1 1 0 0,0 1 0 0 0,0-1-1 0 0,1 1 1 0 0,-1 0 0 0 0,1 0-1 0 0,0 0 1 0 0,0 0-1 0 0,0 1 1 0 0,1-1 0 0 0,-1 1-1 0 0,1 0 1 0 0,0 0 0 0 0,0 0-1 0 0,0 0 1 0 0,0 0-1 0 0,0 1 1 0 0,2-1-71 0 0,34-31-1487 0 0,-26 19-66 0 0,16-27-6916 0 0,8 1-7511 0 0,-34 37 15041 0 0</inkml:trace>
  <inkml:trace contextRef="#ctx0" brushRef="#br0" timeOffset="16819.533">9567 3032 256 0 0,'29'-21'8954'0'0,"10"-6"-2063"0"0,67-25 1520 0 0,-90 39-9943 0 0,-32-6-10739 0 0,-3 2 8143 0 0,-7-19-1470 0 0,18 27 4895 0 0</inkml:trace>
  <inkml:trace contextRef="#ctx0" brushRef="#br0" timeOffset="17069.499">9673 2707 456 0 0,'3'-19'235'0'0,"7"3"6330"0"0,2 40 4619 0 0,-3 81-5304 0 0,-13 309-941 0 0,-1-191-3988 0 0,0-190-2662 0 0,0-51-5908 0 0,7-73-4237 0 0,6 2 4228 0 0,-4 73 6708 0 0</inkml:trace>
  <inkml:trace contextRef="#ctx0" brushRef="#br0" timeOffset="17319.397">9698 3139 536 0 0,'-72'100'16507'0'0,"18"7"-7544"0"0,107-139-12271 0 0,135-84-834 0 0,-161 92 2777 0 0,-19-26-11734 0 0,2 31 9899 0 0,-6 14 2412 0 0</inkml:trace>
  <inkml:trace contextRef="#ctx0" brushRef="#br0" timeOffset="17808.726">9935 3013 116 0 0,'0'0'784'0'0,"0"0"101"0"0,0 0 123 0 0,0 0 125 0 0,-15 37 11871 0 0,-3 16-6622 0 0,-27 112-2031 0 0,37-133-4174 0 0,-2 13-1038 0 0,24-68-1359 0 0,67-169-5168 0 0,-18 86 4803 0 0,-62 105 2643 0 0,-1 0-1 0 0,0 0 1 0 0,0 0-1 0 0,1 0 0 0 0,-1 0 1 0 0,0 0-1 0 0,1 0 1 0 0,-1 0-1 0 0,1 0 1 0 0,-1 0-1 0 0,1 0 1 0 0,0 0-1 0 0,-1 0 1 0 0,1 0-1 0 0,0 1 1 0 0,-1-1-1 0 0,1 0 1 0 0,0 1-1 0 0,0-1 1 0 0,0 0-1 0 0,0 1 1 0 0,0-1-1 0 0,0 1 1 0 0,0-1-1 0 0,0 1 1 0 0,0 0-1 0 0,0-1 1 0 0,0 1-1 0 0,0 0 1 0 0,0 0-1 0 0,0 0 1 0 0,0 0-1 0 0,0 0 1 0 0,0 0-1 0 0,0 0 1 0 0,0 0-1 0 0,0 0 1 0 0,0 0-1 0 0,0 1 1 0 0,1-1-1 0 0,-1 0 1 0 0,0 1-1 0 0,0-1 1 0 0,-1 1-1 0 0,1-1 1 0 0,0 1-1 0 0,0-1 1 0 0,0 1-1 0 0,0 0 1 0 0,0-1-1 0 0,-1 1 1 0 0,1 0-1 0 0,0 0 1 0 0,0-1-1 0 0,-1 1 1 0 0,1 0-1 0 0,-1 0 1 0 0,1 0-1 0 0,-1 0 1 0 0,1 0-1 0 0,-1 0 1 0 0,0 0-1 0 0,1 0 1 0 0,-1 0-1 0 0,0 1-57 0 0,15 78 3823 0 0,-14-72-3640 0 0,47 314 5292 0 0,-14-254-4994 0 0,-31-69-608 0 0,0-1 0 0 0,1 1-1 0 0,-1-1 1 0 0,0 0 0 0 0,0 0-1 0 0,0 0 1 0 0,0 0 0 0 0,0-1-1 0 0,-1 1 1 0 0,1-1 0 0 0,-1 0-1 0 0,1 1 1 0 0,-1-1 0 0 0,0 0-1 0 0,0 0 1 0 0,0-1 0 0 0,-1 1-1 0 0,1 0 1 0 0,-1-1 0 0 0,0 1 0 0 0,0 0-1 0 0,0-1 1 0 0,1-3 127 0 0,2-2-606 0 0,13-28-2652 0 0,-2-1 0 0 0,-1-1 1 0 0,-2 1-1 0 0,-1-2 0 0 0,-2 0 0 0 0,0-16 3258 0 0,5-46-4208 0 0,5-86 4907 0 0,-11 136 1789 0 0,-1 4 4210 0 0,-7 47-5710 0 0,17 18 5522 0 0,-6 33-2998 0 0,-10-40-2622 0 0,2 16-205 0 0,-2 0 1 0 0,-1 0-1 0 0,-2 0 1 0 0,0 0-1 0 0,-2 0 0 0 0,0 0 1 0 0,-8 22-686 0 0,11-47 3 0 0,-15 31-1735 0 0,-10-45-6578 0 0,15-47-1691 0 0,18-1 3835 0 0,-3 47 5105 0 0</inkml:trace>
  <inkml:trace contextRef="#ctx0" brushRef="#br0" timeOffset="18542.937">10425 2816 616 0 0,'36'-4'3123'0'0,"106"4"17916"0"0,-49-2-16352 0 0,-93 2-4785 0 0,0 0-67 0 0,0 0-77 0 0,0 0-90 0 0,0 0-112 0 0,-38 22-6623 0 0,-4 5 2612 0 0,-50 41-4554 0 0,47-2 11014 0 0,45-66-1835 0 0,0 1 0 0 0,-1 0 0 0 0,1-1 0 0 0,0 1 0 0 0,0 0 0 0 0,0-1 0 0 0,0 1 0 0 0,0 0-1 0 0,0-1 1 0 0,0 1 0 0 0,0 0 0 0 0,0-1 0 0 0,0 1 0 0 0,0 0 0 0 0,1-1 0 0 0,-1 1 0 0 0,0 0 0 0 0,0-1 0 0 0,1 1 0 0 0,-1-1-1 0 0,0 1 1 0 0,1 0 0 0 0,-1-1 0 0 0,1 1 0 0 0,-1-1 0 0 0,1 1 0 0 0,-1-1 0 0 0,1 1 0 0 0,-1-1 0 0 0,1 1 0 0 0,-1-1 0 0 0,1 0-1 0 0,-1 1 1 0 0,1-1 0 0 0,0 0 0 0 0,-1 0 0 0 0,1 1 0 0 0,0-1 0 0 0,-1 0 0 0 0,1 0 0 0 0,0 0 0 0 0,-1 0 0 0 0,1 0 0 0 0,0 0-1 0 0,-1 0 1 0 0,1 0 0 0 0,0 0 0 0 0,-1 0 0 0 0,1 0 0 0 0,0 0 0 0 0,-1 0 0 0 0,1-1 0 0 0,0 1 0 0 0,-1 0 0 0 0,1-1 0 0 0,0 1-1 0 0,-1 0 1 0 0,1-1 0 0 0,-1 1 0 0 0,1 0 0 0 0,0-1-170 0 0,44-12 4965 0 0,-45 13-4953 0 0,97-51 3454 0 0,-44 11-6273 0 0,-57 41-4357 0 0,-4 1 3360 0 0,-23 8-2782 0 0,-2 16 780 0 0,2 1 4134 0 0,-35 77 10264 0 0,15 60 6033 0 0,15-43-10710 0 0,51-158-15023 0 0,14-23 4694 0 0,56-51 3600 0 0,-65 96 4648 0 0,-1 2 0 0 0,2 0 0 0 0,0 1 0 0 0,0 1 0 0 0,1 1 0 0 0,0 1 0 0 0,1 1 0 0 0,0 1 0 0 0,0 1 1 0 0,1 1-1 0 0,7 0-1834 0 0,39 13 2417 0 0,-66-3-2506 0 0,0 1 0 0 0,-1-1 0 0 0,0 0 0 0 0,0 1 0 0 0,0 0 0 0 0,0 0 0 0 0,-1 0-1 0 0,0 0 1 0 0,0 0 0 0 0,-1 0 0 0 0,0 0 0 0 0,0 1 0 0 0,0-1 0 0 0,-1 0 0 0 0,0 1 0 0 0,0-1-1 0 0,0 1 1 0 0,-1-1 0 0 0,0 0 0 0 0,0 1 0 0 0,-1-1 0 0 0,0 0 0 0 0,0 0 0 0 0,0 0-1 0 0,-1 0 1 0 0,0-1 0 0 0,-3 6 89 0 0,0 7-386 0 0,6-14 351 0 0,0-1 0 0 0,0 0-1 0 0,-1 0 1 0 0,1 0 0 0 0,-1 0 0 0 0,0 0 0 0 0,0 0 0 0 0,0 0 0 0 0,0 0 0 0 0,-1 0 0 0 0,1 0 0 0 0,-1 0-1 0 0,1-1 1 0 0,-1 1 0 0 0,0 0 0 0 0,0-1 0 0 0,-1 0 0 0 0,1 1 0 0 0,0-1 0 0 0,-1 0 0 0 0,1 0-1 0 0,-1-1 1 0 0,0 1 0 0 0,0 0 0 0 0,1-1 0 0 0,-1 0 0 0 0,0 1 0 0 0,0-1 0 0 0,0-1 0 0 0,0 1-1 0 0,-2 0 36 0 0,0-5-139 0 0,-1 0-1 0 0,1 0 0 0 0,0 0 1 0 0,1-1-1 0 0,-1 0 0 0 0,1 0 0 0 0,0 0 1 0 0,0-1-1 0 0,0 1 0 0 0,1-1 1 0 0,-1 0-1 0 0,2 0 0 0 0,-1 0 1 0 0,1 0-1 0 0,-1-2 140 0 0,-162-375-22559 0 0,160 361 21723 0 0</inkml:trace>
  <inkml:trace contextRef="#ctx0" brushRef="#br0" timeOffset="18731.321">10561 2674 84 0 0,'-2'1'353'0'0,"1"0"-1"0"0,0-1 1 0 0,0 1-1 0 0,0 0 1 0 0,0 0-1 0 0,0 0 1 0 0,0 0-1 0 0,0 0 1 0 0,0 0-1 0 0,0 0 1 0 0,1 0-1 0 0,-1 0 1 0 0,0 0-1 0 0,1 1 1 0 0,-1-1-1 0 0,1 0 1 0 0,-1 0-1 0 0,1 1 1 0 0,-1-1 0 0 0,1 0-1 0 0,0 1 1 0 0,0-1-1 0 0,0 0 1 0 0,0 1-1 0 0,0-1 1 0 0,0 0-1 0 0,0 1 1 0 0,0-1-1 0 0,0 0 1 0 0,1 1-1 0 0,-1-1 1 0 0,0 0-1 0 0,1 1 1 0 0,-1-1-1 0 0,1 0 1 0 0,0 0 0 0 0,-1 0-1 0 0,1 1 1 0 0,0-1-1 0 0,0 0 1 0 0,-1 0-1 0 0,1 0 1 0 0,0 0-1 0 0,0 0 1 0 0,0 0-1 0 0,1-1 1 0 0,-1 1-1 0 0,1 0-352 0 0,3 19 2029 0 0,12 83 3718 0 0,24 175-2503 0 0,-31-162-4705 0 0,-3-138-5443 0 0,9-33 1499 0 0,34-155-7607 0 0,-40 185 12121 0 0</inkml:trace>
  <inkml:trace contextRef="#ctx0" brushRef="#br0" timeOffset="18887.736">10788 2777 84 0 0,'1'-1'217'0'0,"0"0"1"0"0,0 1-1 0 0,0-1 1 0 0,-1 0-1 0 0,1 1 1 0 0,0-1-1 0 0,0 0 1 0 0,0 1-1 0 0,0 0 1 0 0,0-1-1 0 0,0 1 1 0 0,0-1-1 0 0,0 1 1 0 0,0 0-1 0 0,0 0 1 0 0,0 0-1 0 0,1-1 1 0 0,-1 1-1 0 0,0 0 1 0 0,0 0-1 0 0,0 1 1 0 0,0-1-1 0 0,0 0 1 0 0,0 0-1 0 0,0 0 1 0 0,0 1-1 0 0,0-1 1 0 0,0 0-1 0 0,0 1 1 0 0,0-1-1 0 0,0 1 1 0 0,0 0-1 0 0,0-1 0 0 0,0 1 1 0 0,0-1-1 0 0,-1 1 1 0 0,1 0-1 0 0,0 0 1 0 0,0 0-1 0 0,-1-1 1 0 0,1 1-1 0 0,0 0 1 0 0,-1 0-1 0 0,1 0 1 0 0,-1 0-1 0 0,0 0 1 0 0,1 0-1 0 0,-1 0 1 0 0,0 0-1 0 0,1 0 1 0 0,-1 0-1 0 0,0 0 1 0 0,0 1-1 0 0,0-1 1 0 0,0 0-1 0 0,0 0-217 0 0,22 85 9179 0 0,-17 5-4906 0 0,1 14-2886 0 0,0-41-4262 0 0,-6-64 1761 0 0,1-4-3128 0 0,3-20 298 0 0,5-75-6730 0 0,-3 52 7970 0 0,-2 25 1739 0 0</inkml:trace>
  <inkml:trace contextRef="#ctx0" brushRef="#br0" timeOffset="19356.175">10948 2655 200 0 0,'6'-14'1012'0'0,"8"-15"3686"0"0,0 17 2977 0 0,6 25 2527 0 0,-2 3-8126 0 0,-17-16-2035 0 0,-1 0-6 0 0,0 0 0 0 0,0 0 1 0 0,5-14 616 0 0,-10-13-649 0 0,5 26-9 0 0,0 1 1 0 0,0 0 3 0 0,0 0 6 0 0,0 0 12 0 0,1 38 239 0 0,17 282 719 0 0,1 221-345 0 0,-13-61-418 0 0,-6-480-291 0 0,0 0-57 0 0,0-38-2631 0 0,0 32 2116 0 0,7-174-15361 0 0,20 64 8384 0 0,-18 89 6443 0 0</inkml:trace>
  <inkml:trace contextRef="#ctx0" brushRef="#br0" timeOffset="19699.882">11472 2982 724 0 0,'16'-7'3866'0'0,"14"6"20408"0"0,-22 9-22416 0 0,4 4-845 0 0,5 8-1371 0 0,-13-5-5192 0 0,-18 11-7547 0 0,5-12 8342 0 0,-2 7-2101 0 0,11-20 5761 0 0</inkml:trace>
  <inkml:trace contextRef="#ctx0" brushRef="#br0" timeOffset="19934.162">11574 3266 140 0 0,'-3'33'5348'0'0,"2"-19"-62"0"0,0-2 4409 0 0,3-3-3887 0 0,3-1-3443 0 0,3 12-4913 0 0,-8 15-9972 0 0,0 21 457 0 0,0-51 10956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27:41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14 302 244 0 0,'-2'-9'-2061'0'0,"-7"3"9352"0"0,6 0 6689 0 0,17-2-11957 0 0,146-59-572 0 0,224-116-1241 0 0,-380 180-218 0 0,0 0-1 0 0,0 1 0 0 0,0 0 1 0 0,0 0-1 0 0,1 0 1 0 0,-1 0-1 0 0,1 0 1 0 0,-1 1-1 0 0,1 0 1 0 0,0 0-1 0 0,-1 0 1 0 0,1 1-1 0 0,0 0 1 0 0,-1 0-1 0 0,1 0 0 0 0,0 0 1 0 0,-1 1-1 0 0,1-1 1 0 0,0 1-1 0 0,-1 0 1 0 0,1 1-1 0 0,-1-1 1 0 0,1 1-1 0 0,-1 0 1 0 0,0 0-1 0 0,0 0 1 0 0,0 1-1 0 0,0 0 0 0 0,0-1 1 0 0,0 1-1 0 0,-1 0 1 0 0,1 1-1 0 0,-1-1 1 0 0,0 1-1 0 0,0-1 1 0 0,0 1-1 0 0,1 2 9 0 0,-3 26-6 0 0,0-1 1 0 0,-2 1-1 0 0,-2-1 0 0 0,0 0 0 0 0,-3 0 0 0 0,0 0 1 0 0,-2-1-1 0 0,-1 1 0 0 0,-5 8 6 0 0,0 5 85 0 0,-1 1 0 0 0,-3-2 0 0 0,-2-1 0 0 0,-1 0-1 0 0,-2-1 1 0 0,-2-1 0 0 0,-5 3-85 0 0,29-41-102 0 0,0 0 0 0 0,-1 0 0 0 0,1 0 0 0 0,-1-1 0 0 0,1 1-1 0 0,-1 0 1 0 0,0-1 0 0 0,1 1 0 0 0,-1-1 0 0 0,0 1 0 0 0,0-1 0 0 0,0 0 0 0 0,0 0-1 0 0,-1 0 1 0 0,1 0 0 0 0,0 0 0 0 0,0 0 0 0 0,-1-1 0 0 0,1 1 0 0 0,0-1 0 0 0,-1 0 0 0 0,1 1-1 0 0,0-1 1 0 0,-1 0 0 0 0,1 0 0 0 0,0-1 0 0 0,-1 1 0 0 0,1 0 0 0 0,0-1 0 0 0,-1 1-1 0 0,1-1 1 0 0,0 0 0 0 0,0 0 0 0 0,-1 0 0 0 0,1 0 0 0 0,0 0 0 0 0,0-1 0 0 0,0 1-1 0 0,0 0 1 0 0,1-1 0 0 0,-1 1 0 0 0,0-1 102 0 0,-60-130-9738 0 0,28-66 2247 0 0,29 155 6441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1T03:08:10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94 68 0 0,'0'0'183'0'0,"0"0"-6"0"0,0 0-19 0 0,0 0-16 0 0,0 0-21 0 0,0 0-19 0 0,0 0-23 0 0,0 0-16 0 0,0 0-13 0 0,0 0-10 0 0,37-11 5231 0 0,54-19-2089 0 0,16 9 1348 0 0,-184 67-11812 0 0,-5-13 1846 0 0,63-27 4572 0 0</inkml:trace>
  <inkml:trace contextRef="#ctx0" brushRef="#br0" timeOffset="249.913">0 347 92 0 0,'78'90'5700'0'0,"58"38"328"0"0,-85-95-4789 0 0,-50-33-1391 0 0,-1 0-107 0 0,-5-24-6686 0 0,-10-12 2685 0 0,9 27 3461 0 0</inkml:trace>
  <inkml:trace contextRef="#ctx0" brushRef="#br0" timeOffset="593.582">266 379 36 0 0,'152'-21'7961'0'0,"-56"14"-6074"0"0,94-13-144 0 0,-188 20-1740 0 0,1 1 0 0 0,-1 0-1 0 0,0 0 1 0 0,0 0 0 0 0,0 0 0 0 0,0 0 0 0 0,0 0-1 0 0,0 1 1 0 0,0-1 0 0 0,-1 1 0 0 0,1-1 0 0 0,0 1-1 0 0,-1 0 1 0 0,0 0 0 0 0,1-1 0 0 0,-1 1 0 0 0,0 0-1 0 0,0 0 1 0 0,0 0 0 0 0,0 0 0 0 0,0 1 0 0 0,0-1-1 0 0,0 0 1 0 0,-1 0 0 0 0,1 0 0 0 0,-1 1 0 0 0,0-1-1 0 0,0 0 1 0 0,0 1 0 0 0,0-1 0 0 0,0 0 0 0 0,0 1-1 0 0,0-1 1 0 0,-1 0 0 0 0,1 0 0 0 0,-1 1 0 0 0,0-1-1 0 0,0 0 1 0 0,1 0 0 0 0,-2 0 0 0 0,1 0 0 0 0,0 0-1 0 0,0 0 1 0 0,0 0 0 0 0,-1 0-3 0 0,-79 150 840 0 0,31-94-1518 0 0,45-58 231 0 0,0 1-1 0 0,1 0 0 0 0,-1-1 0 0 0,0 0 0 0 0,1 0 1 0 0,-1 0-1 0 0,0-1 0 0 0,1 0 0 0 0,-1 0 0 0 0,0 0 1 0 0,1 0-1 0 0,-1-1 0 0 0,1 1 0 0 0,0-1 0 0 0,-1 0 1 0 0,1-1-1 0 0,0 1 0 0 0,0-1 0 0 0,1 0 0 0 0,-1 0 1 0 0,0 0-1 0 0,1 0 0 0 0,0 0 0 0 0,-3-5 448 0 0,-5-5-760 0 0</inkml:trace>
  <inkml:trace contextRef="#ctx0" brushRef="#br0" timeOffset="827.906">440 326 8 0 0,'0'0'413'0'0,"0"0"24"0"0,0 0 33 0 0,0 0 28 0 0,0 0 28 0 0,0 0 28 0 0,0 0 22 0 0,0 0-10 0 0,-5 37 2397 0 0,-6 156-12 0 0,23-204-8500 0 0,12-35 2692 0 0,-18 30 2166 0 0,3 0 62 0 0</inkml:trace>
  <inkml:trace contextRef="#ctx0" brushRef="#br0" timeOffset="2061.988">613 196 152 0 0,'7'16'8008'0'0,"-17"45"-6300"0"0,7-49-763 0 0,-3 23-53 0 0,4-16-716 0 0,-1 1 1 0 0,-1-1-1 0 0,-1 0 0 0 0,0 0 1 0 0,-2 0-1 0 0,0-1 0 0 0,-1 0 1 0 0,0 0-1 0 0,-7 8-176 0 0,-15 4-2769 0 0,29-30 2282 0 0,-9-10-2828 0 0,11 7 3681 0 0,0 0 1 0 0,1 0 0 0 0,0 0-1 0 0,-1 1 1 0 0,1-1 0 0 0,0 0-1 0 0,0 1 1 0 0,1-1 0 0 0,-1 1-1 0 0,1 0 1 0 0,-1 0-1 0 0,1 0 1 0 0,-1 0 0 0 0,1 0-1 0 0,0 0 1 0 0,0 1 0 0 0,0-1-1 0 0,0 1 1 0 0,0 0 0 0 0,0 0-1 0 0,1 0 1 0 0,-1 0 0 0 0,0 1-1 0 0,0-1 1 0 0,1 1 0 0 0,-1 0-1 0 0,0 0 1 0 0,3 0-367 0 0,38-11 803 0 0,27-7-1239 0 0,-70 17 337 0 0,11-6-381 0 0,2-18 126 0 0,-18 25 350 0 0,1 0 0 0 0,-1 0-1 0 0,0 0 1 0 0,0 1-1 0 0,0-1 1 0 0,0 1-1 0 0,1 0 1 0 0,-1 0-1 0 0,0 0 1 0 0,1 0-1 0 0,-1 1 1 0 0,1 0-1 0 0,0-1 1 0 0,-1 1-1 0 0,1 1 1 0 0,0-1-1 0 0,0 0 1 0 0,0 1-1 0 0,0-1 1 0 0,1 1 0 0 0,-1 0-1 0 0,1 0 1 0 0,-1 0-1 0 0,1 0 1 0 0,0 0-1 0 0,0 1 5 0 0,1-2 1 0 0,-10 9 2 0 0,1 0 0 0 0,1 1-1 0 0,0 0 1 0 0,1 1 0 0 0,0-1 0 0 0,0 2-1 0 0,2-1 1 0 0,0 1 0 0 0,0 0 0 0 0,-1 9-4 0 0,-64 177 59 0 0,26-81 285 0 0,45-117-303 0 0,-1 1 0 0 0,1-1 1 0 0,0 0-1 0 0,0 1 1 0 0,0-1-1 0 0,0 0 1 0 0,1 1-1 0 0,-1-1 1 0 0,0 0-1 0 0,1 0 1 0 0,0 1-1 0 0,0-1 1 0 0,-1 0-1 0 0,1 0 1 0 0,0 0-1 0 0,1 0 1 0 0,-1 0-1 0 0,0 0 1 0 0,1 0-1 0 0,-1 0 1 0 0,1 0-1 0 0,-1-1 1 0 0,1 1-1 0 0,0-1 1 0 0,0 1-1 0 0,0-1 0 0 0,0 1 1 0 0,0-1-1 0 0,0 0 1 0 0,0 0-1 0 0,0 0 1 0 0,0 0-1 0 0,0-1 1 0 0,3 1-41 0 0,81 28 2053 0 0,-72-27-1779 0 0,1 0 1 0 0,0-1-1 0 0,-1-1 0 0 0,1 0 0 0 0,0-1 0 0 0,-1 0 1 0 0,1-2-1 0 0,-1 1 0 0 0,1-2 0 0 0,-1 0 0 0 0,0-1 1 0 0,0 0-1 0 0,-1-1 0 0 0,0 0 0 0 0,10-7-274 0 0,-17-4-270 0 0,-32-17-7580 0 0,1-1-145 0 0,15-18 2669 0 0,10 2 4304 0 0,1 20 2726 0 0,-1 30-1585 0 0,0 0 1 0 0,0 0-1 0 0,-1 1 0 0 0,1-1 1 0 0,0 0-1 0 0,0 1 1 0 0,0-1-1 0 0,-1 0 0 0 0,1 1 1 0 0,0-1-1 0 0,-1 0 0 0 0,1 1 1 0 0,-1-1-1 0 0,1 0 0 0 0,-1 1 1 0 0,1-1-1 0 0,-1 1 0 0 0,1-1 1 0 0,-1 1-1 0 0,1-1 1 0 0,-1 1-1 0 0,0 0 0 0 0,1-1 1 0 0,-1 1-1 0 0,0 0 0 0 0,1-1 1 0 0,-1 1-1 0 0,0 0 0 0 0,1 0 1 0 0,-1 0-1 0 0,0 0 1 0 0,0-1-1 0 0,1 1 0 0 0,-1 0 1 0 0,0 0-1 0 0,0 0 0 0 0,1 0 1 0 0,-1 1-1 0 0,0-1 0 0 0,1 0 1 0 0,-1 0-1 0 0,0 0 1 0 0,0 1-1 0 0,1-1 0 0 0,-1 0 1 0 0,0 1-1 0 0,1-1 0 0 0,-1 0 1 0 0,1 1-1 0 0,-1-1 0 0 0,0 1 1 0 0,1-1-1 0 0,-1 1 1 0 0,1-1-1 0 0,-1 1 0 0 0,1-1 1 0 0,0 1-1 0 0,-1 0 0 0 0,1-1 1 0 0,-1 1-1 0 0,1 0 0 0 0,0-1 1 0 0,0 1-1 0 0,-1 0 0 0 0,1 0 1 0 0,0-1-1 0 0,0 1 1 0 0,0 0-1 0 0,0-1 0 0 0,0 2-119 0 0,-42 47 1932 0 0,-81 107 439 0 0,116-154-2791 0 0,1 0 0 0 0,-1-1 0 0 0,0 0 0 0 0,1 0 0 0 0,-1 0 0 0 0,0 0 0 0 0,0-1 0 0 0,1-1 0 0 0,-1 1 0 0 0,0-1 1 0 0,0 0-1 0 0,1 0 0 0 0,-1-1 0 0 0,1 0 0 0 0,-1 0 0 0 0,1-1 0 0 0,0 1 0 0 0,0-1 0 0 0,0-1 0 0 0,0 1 0 0 0,0-1 0 0 0,-3-4 420 0 0,-18-5-1069 0 0,-51-16-2513 0 0,-63-36 2671 0 0,140 64 977 0 0,0 1 0 0 0,0-1 0 0 0,0 1 0 0 0,0-1 0 0 0,1 0-1 0 0,-1 1 1 0 0,0-1 0 0 0,0 0 0 0 0,0 1 0 0 0,1-1 0 0 0,-1 0 0 0 0,0 0 0 0 0,1 0 0 0 0,-1 1-1 0 0,1-1 1 0 0,-1 0 0 0 0,1 0 0 0 0,-1 0 0 0 0,1 0 0 0 0,-1 0 0 0 0,1 0 0 0 0,0 0-1 0 0,0 0 1 0 0,0 0 0 0 0,-1 0 0 0 0,1-1 0 0 0,0 1 0 0 0,0 0 0 0 0,0 0 0 0 0,1 0 0 0 0,-1 0-1 0 0,0 0 1 0 0,0 0 0 0 0,1 0 0 0 0,-1 0 0 0 0,0 0 0 0 0,1 0 0 0 0,-1 0 0 0 0,1 0 0 0 0,-1 0-1 0 0,1 0 1 0 0,0 1 0 0 0,-1-1 0 0 0,1 0 0 0 0,0 0 0 0 0,-1 0 0 0 0,1 1 0 0 0,0-1-1 0 0,0 0 1 0 0,0 1 0 0 0,0-1 0 0 0,0 1 0 0 0,0-1 0 0 0,0 1 0 0 0,0 0 0 0 0,0-1 0 0 0,0 1-1 0 0,0 0 1 0 0,0-1-66 0 0,78-24 2767 0 0,-61 20-1990 0 0,431-60 11991 0 0,-102 19-8761 0 0,-347 48-4096 0 0,0 0 1 0 0,0 0 0 0 0,0 0 0 0 0,0-1 0 0 0,0 1-1 0 0,0 0 1 0 0,-1 0 0 0 0,1-1 0 0 0,0 1-1 0 0,-1 0 1 0 0,0-1 0 0 0,1 1 0 0 0,-1-1 0 0 0,0 1-1 0 0,0 0 1 0 0,0-1 0 0 0,0 0 0 0 0,0 1 0 0 0,0-1-1 0 0,0 0 1 0 0,-1 1 0 0 0,1-1 0 0 0,0 0-1 0 0,-1 0 1 0 0,1 0 0 0 0,-1 0 0 0 0,1 0 0 0 0,-1-1-1 0 0,0 1 1 0 0,1 0 0 0 0,-1-1 0 0 0,0 1-1 0 0,1-1 1 0 0,-1 1 0 0 0,-1-1 88 0 0,2 2-413 0 0,-1-1 1 0 0,0 1-1 0 0,0-1 0 0 0,0 1 1 0 0,0-1-1 0 0,0 0 1 0 0,0 0-1 0 0,0 0 0 0 0,0 0 1 0 0,0 0-1 0 0,0-1 0 0 0,-1 1 1 0 0,1 0-1 0 0,0-1 0 0 0,-1 0 1 0 0,1 0-1 0 0,0 1 0 0 0,-1-1 1 0 0,1-1-1 0 0,0 1 0 0 0,-1 0 1 0 0,1 0-1 0 0,0-1 0 0 0,0 0 1 0 0,-1 1-1 0 0,1-1 0 0 0,0 0 1 0 0,0 0-1 0 0,0 0 1 0 0,0 0-1 0 0,0 0 0 0 0,0-1 1 0 0,0 1-1 0 0,0-1 0 0 0,1 1 1 0 0,-1-1-1 0 0,0 0 0 0 0,1 1 1 0 0,-1-1-1 0 0,1 0 0 0 0,0 0 1 0 0,0 0-1 0 0,0 0 0 0 0,0 0 1 0 0,0-1-1 0 0,0 1 0 0 0,0 0 1 0 0,1 0-1 0 0,-1-1 0 0 0,1 1 1 0 0,-1-1 412 0 0,1-8-1063 0 0</inkml:trace>
  <inkml:trace contextRef="#ctx0" brushRef="#br0" timeOffset="2577.52">1226 170 356 0 0,'66'39'8269'0'0,"125"-18"6041"0"0,-127-8-12219 0 0,-90 11-8287 0 0,-37-4-4663 0 0,-1 1 3983 0 0,54-16 6113 0 0</inkml:trace>
  <inkml:trace contextRef="#ctx0" brushRef="#br0" timeOffset="3061.754">1287 372 308 0 0,'-5'8'297'0'0,"3"-8"-35"0"0,1 1 1 0 0,0 0 0 0 0,-1 0 0 0 0,1 0 0 0 0,0 0 0 0 0,-1 0 0 0 0,1 0-1 0 0,0 0 1 0 0,0 0 0 0 0,0 0 0 0 0,0 0 0 0 0,0 1 0 0 0,0-1 0 0 0,0 0-1 0 0,1 1 1 0 0,-1-1 0 0 0,0 1 0 0 0,1-1 0 0 0,-1 1 0 0 0,1-1-1 0 0,0 1 1 0 0,-1-1 0 0 0,1 1 0 0 0,0 0 0 0 0,0-1 0 0 0,0 1 0 0 0,0-1-1 0 0,0 1 1 0 0,0 0 0 0 0,1-1 0 0 0,-1 1 0 0 0,0-1 0 0 0,1 1 0 0 0,-1-1-1 0 0,1 1 1 0 0,0-1 0 0 0,-1 1 0 0 0,1-1 0 0 0,0 0 0 0 0,0 1-1 0 0,0-1 1 0 0,0 0 0 0 0,0 0 0 0 0,0 0 0 0 0,0 1 0 0 0,1-1 0 0 0,-1 0-1 0 0,0-1 1 0 0,0 1 0 0 0,1 0 0 0 0,0 0-263 0 0,83 14 9071 0 0,2-25-6968 0 0,-65 7-2179 0 0,-46 17-9911 0 0,-16 17 4965 0 0,-38 25 1009 0 0,-49 36 3977 0 0,112-80 3388 0 0,31-14-1351 0 0,33-16 191 0 0,-47 17-2010 0 0,297-125 2086 0 0,-421 225-2158 0 0,-158 121 4086 0 0,172-124-1672 0 0,107-97-2856 0 0,0 0 0 0 0,-1 0 0 0 0,1 0 0 0 0,0 0 0 0 0,0-1 0 0 0,0 1 0 0 0,0 0 0 0 0,0-1 0 0 0,0 1 0 0 0,0 0 0 0 0,0-1 0 0 0,0 1 0 0 0,1-1 0 0 0,-1 1 0 0 0,1-1 0 0 0,-1 0 0 0 0,1 1 0 0 0,0-1 1 0 0,-1 1-1 0 0,1-1 0 0 0,0 0 0 0 0,0 1 0 0 0,0-1 0 0 0,0 0 0 0 0,1 1 0 0 0,-1-1 0 0 0,0 0 0 0 0,1 1 0 0 0,-1-1 0 0 0,1 1 0 0 0,-1-1 0 0 0,1 1 0 0 0,0-1 0 0 0,-1 1 0 0 0,1-1 0 0 0,0 1 0 0 0,0 0 0 0 0,0-1 0 0 0,0 1 0 0 0,1 0 332 0 0,-1-4-1216 0 0,30-38-5112 0 0,-22 31 5140 0 0</inkml:trace>
  <inkml:trace contextRef="#ctx0" brushRef="#br0" timeOffset="3296.075">1226 733 176 0 0,'91'42'11280'0'0,"-88"-38"-10776"0"0,1 0-1 0 0,-1 1 1 0 0,-1 0 0 0 0,1 0-1 0 0,-1 0 1 0 0,1 0-1 0 0,-1 0 1 0 0,-1 0-1 0 0,1 0 1 0 0,-1 1-1 0 0,0-1 1 0 0,0 1-1 0 0,-1-1 1 0 0,1 1 0 0 0,-1-1-1 0 0,-1 1 1 0 0,1 1-504 0 0,-13 57 502 0 0,4-53-3824 0 0,-14-24-11022 0 0,20 1 13246 0 0,3 3-13 0 0</inkml:trace>
  <inkml:trace contextRef="#ctx0" brushRef="#br0" timeOffset="4045.926">1451 650 176 0 0,'15'0'1426'0'0,"126"-6"7414"0"0,-52-17-8434 0 0,-94 38-3648 0 0,5-14 3245 0 0,0-1 1 0 0,0 0 0 0 0,-1-4 184 0 0,-8-15-340 0 0,-12 19 144 0 0,21 0 16 0 0,0 0 4 0 0,0 0-1 0 0,-10 11 296 0 0,-17 167 3225 0 0,-7 18 1544 0 0,28-129-2507 0 0,6-67-2419 0 0,0 0-15 0 0,17-8 855 0 0,-9-32-4153 0 0,-78-51-11508 0 0,48 70 12771 0 0,13 14 1351 0 0</inkml:trace>
  <inkml:trace contextRef="#ctx0" brushRef="#br0" timeOffset="4280.227">1435 823 104 0 0,'-3'-2'1025'0'0,"-1"-1"6364"0"0,38 6-2203 0 0,36-9-704 0 0,1 5-3456 0 0,-70 1-1379 0 0,-1 0-134 0 0,0 0-148 0 0,0 0-148 0 0,-46 11-9317 0 0,11-2 4373 0 0,29-9 4976 0 0</inkml:trace>
  <inkml:trace contextRef="#ctx0" brushRef="#br0" timeOffset="4454.133">1466 834 108 0 0,'0'0'467'0'0,"0"0"54"0"0,0 0 69 0 0,0 0 68 0 0,0 0 89 0 0,36-2 5838 0 0,-7-3-2922 0 0,38-13 750 0 0,-66 18-4757 0 0,-1 0-180 0 0,0 0-177 0 0,0 0-162 0 0,0 0-150 0 0,0 0-143 0 0,-10 9-4660 0 0,-20 9 1756 0 0,19-13 2237 0 0,6 0 943 0 0</inkml:trace>
  <inkml:trace contextRef="#ctx0" brushRef="#br0" timeOffset="4637.622">1430 979 24 0 0,'0'1'196'0'0,"0"0"1"0"0,0 0-1 0 0,0 0 1 0 0,0 0-1 0 0,0 0 0 0 0,0 0 1 0 0,0 0-1 0 0,0 0 1 0 0,0 0-1 0 0,1 0 0 0 0,-1 0 1 0 0,0-1-1 0 0,1 1 1 0 0,-1 0-1 0 0,1 0 0 0 0,-1 0 1 0 0,1 0-1 0 0,-1 0 0 0 0,1-1 1 0 0,-1 1-1 0 0,1 0 1 0 0,0-1-1 0 0,-1 1 0 0 0,1 0 1 0 0,0-1-1 0 0,0 1 1 0 0,0-1-1 0 0,-1 1 0 0 0,1-1 1 0 0,0 1-1 0 0,0-1 1 0 0,0 0-1 0 0,0 1 0 0 0,0-1 1 0 0,0 0-1 0 0,0 0 1 0 0,0 0-1 0 0,0 0 0 0 0,0 0 1 0 0,0 0-1 0 0,0 0 1 0 0,0 0-1 0 0,0 0 0 0 0,-1 0 1 0 0,1 0-1 0 0,0 0 0 0 0,0-1 1 0 0,0 1-1 0 0,0 0 1 0 0,0-1-1 0 0,0 1 0 0 0,0-1 1 0 0,-1 1-1 0 0,1-1 1 0 0,0 1-1 0 0,0-1 0 0 0,-1 0 1 0 0,1 1-1 0 0,0-1 1 0 0,-1 0-1 0 0,1 0 0 0 0,0 0 1 0 0,-1 1-1 0 0,1-2-196 0 0,106-59 8407 0 0,-53 2-12108 0 0,-1-35-11763 0 0,-48 80 14393 0 0</inkml:trace>
  <inkml:trace contextRef="#ctx0" brushRef="#br0" timeOffset="4903.185">1977 409 400 0 0,'15'-36'5594'0'0,"-15"35"-4533"0"0,0 1-51 0 0,0 0-102 0 0,0 0-93 0 0,-28 37 3621 0 0,21-27-4038 0 0,-25 54 829 0 0,-95 204 5331 0 0,123-260-5686 0 0,-11 18-2924 0 0,8-50-7781 0 0,29-43-515 0 0,-18 58 9486 0 0</inkml:trace>
  <inkml:trace contextRef="#ctx0" brushRef="#br0" timeOffset="5163.172">1874 614 240 0 0,'7'0'983'0'0,"0"0"-1"0"0,0 1 1 0 0,-1 0-1 0 0,1 0 1 0 0,0 1-1 0 0,-1 0 1 0 0,1 0-1 0 0,-1 1 1 0 0,0-1-1 0 0,0 1 1 0 0,0 1 0 0 0,0-1-1 0 0,0 1 1 0 0,-1 0-1 0 0,0 0 1 0 0,0 1-1 0 0,0 0 1 0 0,0-1-1 0 0,-1 2 1 0 0,1-1-1 0 0,-1 0 1 0 0,0 3-983 0 0,-2-2 170 0 0,-1 0 1 0 0,-1 0-1 0 0,1 1 0 0 0,-1-1 1 0 0,0 1-1 0 0,0-1 0 0 0,-1 0 1 0 0,0 1-1 0 0,0-1 0 0 0,-1 0 1 0 0,1 0-1 0 0,-1 0 1 0 0,-1 0-1 0 0,1 0 0 0 0,-1 0 1 0 0,0-1-1 0 0,0 1 0 0 0,-2 0-170 0 0,-46 56-8207 0 0,50-61 174 0 0,1-5 3653 0 0,10-25 1037 0 0,-5 18 2528 0 0</inkml:trace>
  <inkml:trace contextRef="#ctx0" brushRef="#br0" timeOffset="5413.264">2074 650 548 0 0,'70'-33'13551'0'0,"-7"5"-5095"0"0,-11-2-5950 0 0,29-27-4990 0 0,-80 55 2076 0 0,-1 0-1 0 0,1 0 0 0 0,-1 0 0 0 0,1 1 0 0 0,-1-1 0 0 0,1 0 1 0 0,-1 0-1 0 0,0 0 0 0 0,0 0 0 0 0,0 1 0 0 0,0-1 1 0 0,-1 0-1 0 0,1 0 0 0 0,0 0 0 0 0,-1 0 0 0 0,1 1 0 0 0,-1-1 1 0 0,1 0-1 0 0,-1 0 0 0 0,0 1 0 0 0,0-1 0 0 0,0 1 0 0 0,0-1 1 0 0,0 0-1 0 0,0 1 0 0 0,0 0 0 0 0,-1-1 0 0 0,1 1 0 0 0,-1 0 1 0 0,1 0-1 0 0,0 0 0 0 0,-1-1 0 0 0,0 2 0 0 0,1-1 1 0 0,-1 0-1 0 0,0 0 0 0 0,1 0 0 0 0,-1 1 0 0 0,0-1 0 0 0,0 1 1 0 0,-1-1 408 0 0,-36-31-5019 0 0,33 23 4390 0 0</inkml:trace>
  <inkml:trace contextRef="#ctx0" brushRef="#br0" timeOffset="5709.918">2181 0 220 0 0,'-1'44'3634'0'0,"12"41"2088"0"0,-11-86-5652 0 0,1 1 1 0 0,-1 0 0 0 0,0 0-1 0 0,1 0 1 0 0,-1 0-1 0 0,0 0 1 0 0,1 0 0 0 0,-1 0-1 0 0,0 0 1 0 0,1 0 0 0 0,-1 0-1 0 0,0 0 1 0 0,1 0 0 0 0,-1 0-1 0 0,0 0 1 0 0,1 1 0 0 0,-1-1-1 0 0,0 0 1 0 0,0 0 0 0 0,1 0-1 0 0,-1 0 1 0 0,0 0 0 0 0,1 1-1 0 0,-1-1 1 0 0,0 0 0 0 0,0 0-1 0 0,1 1 1 0 0,-1-1 0 0 0,0 0-1 0 0,0 0 1 0 0,0 1 0 0 0,0-1-1 0 0,1 0 1 0 0,-1 1 0 0 0,0-1-1 0 0,0 0 1 0 0,0 1-1 0 0,0-1-70 0 0,0-1-7 0 0,0 1-1 0 0,0 0-1 0 0,0 0-1 0 0,0 0 0 0 0,0 0 0 0 0,0 0 2 0 0,21 66 176 0 0,24 319 2324 0 0,-29 188 1704 0 0,-1-379-3505 0 0,-15-194-765 0 0,1 0 0 0 0,-1 0 1 0 0,0 0-1 0 0,1 0 0 0 0,-1 0 0 0 0,0 0 0 0 0,0 0 0 0 0,1 0 0 0 0,-1-1 1 0 0,0 1-1 0 0,1 0 0 0 0,-1 1 0 0 0,0-1 0 0 0,0 0 0 0 0,1 0 1 0 0,-1 0-1 0 0,0 0 0 0 0,1 0 0 0 0,-1 0 0 0 0,0 0 0 0 0,0 0 0 0 0,1 0 1 0 0,-1 0-1 0 0,0 1 0 0 0,0-1 0 0 0,1 0 0 0 0,-1 0 0 0 0,0 0 0 0 0,0 1 1 0 0,0-1-1 0 0,1 0 0 0 0,-1 0 0 0 0,0 0 0 0 0,0 1 74 0 0,11-35-3087 0 0,-10 33 2937 0 0,39-246-12492 0 0,-39 207 11719 0 0</inkml:trace>
  <inkml:trace contextRef="#ctx0" brushRef="#br0" timeOffset="5975.488">2426 255 236 0 0,'-1'-16'2152'0'0,"-3"10"6691"0"0,0 18-2296 0 0,3 5-8566 0 0,0 15 270 0 0,8 65-10448 0 0,-3-88 11132 0 0</inkml:trace>
  <inkml:trace contextRef="#ctx0" brushRef="#br0" timeOffset="6428.616">2707 430 504 0 0,'27'13'10537'0'0,"26"-25"-3392"0"0,14-3-2694 0 0,37-5-2620 0 0,-56 19-2133 0 0,-77 29-2151 0 0,-134 112 3941 0 0,72-66-827 0 0,51-41-715 0 0,-10 8-1627 0 0,11-30-4321 0 0,19-31-3422 0 0,25-13 4132 0 0,0 24 4295 0 0</inkml:trace>
  <inkml:trace contextRef="#ctx0" brushRef="#br0" timeOffset="6662.821">2809 520 452 0 0,'2'-1'277'0'0,"0"0"0"0"0,-1 0 0 0 0,1 0 0 0 0,0 1 0 0 0,0-1-1 0 0,0 1 1 0 0,0 0 0 0 0,0 0 0 0 0,0-1 0 0 0,0 1 0 0 0,0 1 0 0 0,0-1 0 0 0,0 0 0 0 0,1 0 0 0 0,-2 1 0 0 0,1-1 0 0 0,0 1-1 0 0,0-1 1 0 0,0 1 0 0 0,0 0 0 0 0,0 0 0 0 0,0 0 0 0 0,-1 0 0 0 0,1 0 0 0 0,0 0 0 0 0,-1 1 0 0 0,1-1 0 0 0,-1 0-1 0 0,1 1 1 0 0,-1-1 0 0 0,0 1 0 0 0,0 0 0 0 0,1-1 0 0 0,-1 1 0 0 0,0 0 0 0 0,-1 0 0 0 0,1 0 0 0 0,0 0 0 0 0,0-1-1 0 0,-1 1 1 0 0,1 0 0 0 0,-1 0 0 0 0,0 0 0 0 0,0 0 0 0 0,1 0 0 0 0,-1 1 0 0 0,0-1 0 0 0,-1 0 0 0 0,1 0-277 0 0,-14 56 3133 0 0,-5 18-1656 0 0,-1-29-4947 0 0,9-37 328 0 0,8-10-7658 0 0,3-7 9993 0 0</inkml:trace>
  <inkml:trace contextRef="#ctx0" brushRef="#br0" timeOffset="6959.625">2911 565 20 0 0,'7'5'7949'0'0,"10"-3"-3980"0"0,41 1-1350 0 0,-3-6-2717 0 0,-53 7 128 0 0,0 0-1 0 0,0 0 0 0 0,-1 0 0 0 0,1 1 1 0 0,-1-1-1 0 0,0 1 0 0 0,0-1 1 0 0,-1 0-1 0 0,1 1 0 0 0,-1-1 0 0 0,0 1 1 0 0,0-1-1 0 0,-1 1 0 0 0,1-1 0 0 0,-1 1 1 0 0,0-1-1 0 0,0 1 0 0 0,0-1 1 0 0,-1 0-1 0 0,0 0 0 0 0,0 2-29 0 0,-56 125 2094 0 0,44-111-2991 0 0,-30-35-13096 0 0,31 6 12626 0 0,8 6 752 0 0</inkml:trace>
  <inkml:trace contextRef="#ctx0" brushRef="#br0" timeOffset="7147.082">2839 795 132 0 0,'8'7'7191'0'0,"19"-7"-3758"0"0,91-44 6633 0 0,-108 42-6873 0 0,12-13-20789 0 0,-17-7 12503 0 0,0 13 4183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27:4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0 8 0 0,'-10'31'3576'0'0,"-49"137"3412"0"0,-4 93-2903 0 0,-24 116-40 0 0,25-213-2244 0 0,61-164-1872 0 0,0 1 0 0 0,0 0 1 0 0,0-1-1 0 0,0 1 0 0 0,0-1 0 0 0,0 1 0 0 0,0-1 0 0 0,0 0 0 0 0,0 1 0 0 0,0-1 0 0 0,0 0 0 0 0,0 0 1 0 0,0 0-1 0 0,0 0 0 0 0,0 0 0 0 0,0 0 0 0 0,0 0 0 0 0,0 0 0 0 0,-1 0 0 0 0,1 0 0 0 0,0-1 0 0 0,0 1 1 0 0,0 0-1 0 0,0-1 0 0 0,0 1 0 0 0,0-1 0 0 0,1 1 0 0 0,-1-1 0 0 0,0 1 0 0 0,0-1 0 0 0,0 0 1 0 0,0 1-1 0 0,1-1 0 0 0,-1 0 0 0 0,0 0 0 0 0,0 0 0 0 0,1 1 0 0 0,-1-1 0 0 0,1 0 0 0 0,-1 0 0 0 0,1 0 1 0 0,-1 0-1 0 0,1 0 0 0 0,0 0 0 0 0,-1 0 0 0 0,1 0 0 0 0,0 0 0 0 0,0 0 0 0 0,0 0 0 0 0,0 0 1 0 0,0 0-1 0 0,0-1 0 0 0,0 1 71 0 0,-24-66-4963 0 0,-24-177-5909 0 0,43 209 10073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27:41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0 500 0 0,'-1'21'4606'0'0,"11"69"3801"0"0,3-75-9126 0 0,71-1-11193 0 0,-74-14 11238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27:42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20 0 0,'33'21'3959'0'0,"10"1"6765"0"0,-41-22-11164 0 0,1 0 0 0 0,0 1 0 0 0,0-1 0 0 0,0-1 0 0 0,0 1 0 0 0,0 0 0 0 0,0-1 1 0 0,0 0-1 0 0,0 1 0 0 0,-1-1 0 0 0,1 0 0 0 0,0-1 0 0 0,0 1 0 0 0,-1 0 0 0 0,1-1 0 0 0,-1 1 1 0 0,1-1-1 0 0,-1 0 0 0 0,0 0 0 0 0,0 0 0 0 0,0 0 0 0 0,0 0 0 0 0,0-1 0 0 0,0 1 1 0 0,-1 0-1 0 0,1-1 0 0 0,-1 1 0 0 0,1-1 440 0 0,17-20-1585 0 0,-5 10 824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27:4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1 232 0 0,'2'0'363'0'0,"0"1"0"0"0,0 0 1 0 0,0-1-1 0 0,0 1 0 0 0,1 0 0 0 0,-2 0 0 0 0,1 0 0 0 0,0 0 1 0 0,0 1-1 0 0,0-1 0 0 0,0 1 0 0 0,-1-1 0 0 0,1 1 0 0 0,-1-1 1 0 0,1 1-1 0 0,-1 0 0 0 0,1 0 0 0 0,-1-1 0 0 0,0 1 0 0 0,0 0 1 0 0,0 0-1 0 0,0 0 0 0 0,0 1 0 0 0,-1-1 0 0 0,1 0 0 0 0,-1 0 1 0 0,1 0-1 0 0,-1 0 0 0 0,0 1 0 0 0,0-1 0 0 0,0 0 0 0 0,0 0 1 0 0,0 1-1 0 0,0-1 0 0 0,-1 0 0 0 0,1 0 0 0 0,-1 0 0 0 0,1 0 1 0 0,-1 1-1 0 0,0-1 0 0 0,0 0 0 0 0,0 0 0 0 0,0 0 0 0 0,0 0-363 0 0,-15 44 2639 0 0,8-24-4031 0 0,-78 184 872 0 0,80-223-1417 0 0,10 12 1930 0 0,0 0 1 0 0,0 0-1 0 0,0 1 0 0 0,0 0 0 0 0,1 0 0 0 0,0 0 0 0 0,-1 0 0 0 0,2 1 0 0 0,-1-1 0 0 0,0 1 0 0 0,1 1 0 0 0,-1-1 0 0 0,1 1 0 0 0,0 0 0 0 0,-1 0 1 0 0,1 0-1 0 0,0 1 0 0 0,0 0 0 0 0,0 0 0 0 0,1 1 0 0 0,-1 0 0 0 0,0 0 0 0 0,0 0 0 0 0,0 1 0 0 0,0 0 0 0 0,0 0 0 0 0,0 0 0 0 0,0 1 0 0 0,0 0 0 0 0,0 0 1 0 0,-1 0-1 0 0,1 1 0 0 0,3 2 7 0 0,-5 1 111 0 0,0 1 0 0 0,0-1 1 0 0,0 1-1 0 0,-1 0 0 0 0,0 0 1 0 0,-1 1-1 0 0,1-1 0 0 0,-1 1 1 0 0,-1-1-1 0 0,0 1 0 0 0,0-1 1 0 0,0 1-1 0 0,-1 0 0 0 0,0-1 1 0 0,0 1-1 0 0,-1 0 0 0 0,0-1 1 0 0,0 1-1 0 0,-1 0 0 0 0,0-1 1 0 0,0 0-1 0 0,-1 1 0 0 0,0-1 1 0 0,0 0-1 0 0,-2 2-111 0 0,-5 23 115 0 0,-37 81 8 0 0,85-125-239 0 0,294-230 2892 0 0,-267 194-410 0 0,-55 40-1689 0 0,-11 8-709 0 0,0 0 1 0 0,0 0 0 0 0,1 0-1 0 0,-1-1 1 0 0,0 1 0 0 0,0 0-1 0 0,1-1 1 0 0,-1 1 0 0 0,0-1-1 0 0,1 1 1 0 0,-1-1 0 0 0,0 1-1 0 0,1-1 1 0 0,-1 1 0 0 0,1-1-1 0 0,-1 1 1 0 0,1-1 0 0 0,-1 0-1 0 0,1 1 1 0 0,0-1-1 0 0,-1 0 1 0 0,1 0 0 0 0,0 1-1 0 0,-1-1 1 0 0,1 0 0 0 0,0 0-1 0 0,0 1 1 0 0,0-1 0 0 0,-1 0-1 0 0,1 0 1 0 0,0 0 0 0 0,0 1-1 0 0,0-1 1 0 0,1 0 0 0 0,-1 0-1 0 0,0 0 1 0 0,0 1 0 0 0,0-1-1 0 0,0 0 1 0 0,1 0 0 0 0,-1 0-1 0 0,0 1 1 0 0,1-1 0 0 0,-1 0-1 0 0,1 1 1 0 0,-1-1-1 0 0,1 0 1 0 0,-1 1 0 0 0,1-1-1 0 0,-1 1 1 0 0,1-1 0 0 0,-1 1-1 0 0,1-1 1 0 0,0 1 0 0 0,-1-1-1 0 0,1 1 1 0 0,0-1 0 0 0,0 1-1 0 0,-1 0 1 0 0,1 0 0 0 0,0-1-1 0 0,0 1 1 0 0,-1 0 0 0 0,2 0 31 0 0,-101-72-5175 0 0,41-36 3995 0 0,48 78 2447 0 0,10 46 1451 0 0,44 256-75 0 0,-12 2 0 0 0,-11 27-2643 0 0,-15-113-1090 0 0,-6-187 324 0 0,10-46-6571 0 0,19-195-5395 0 0,-24 213 11833 0 0,4-12-216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27:52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0 152 0 0,'23'33'4814'0'0,"-15"-22"-3780"0"0,4 22 12451 0 0,-80 102-9980 0 0,7-52-4638 0 0,26-40-6991 0 0,34-41 512 0 0,0-3 3759 0 0,2-11 2428 0 0,0 4 618 0 0</inkml:trace>
  <inkml:trace contextRef="#ctx0" brushRef="#br0" timeOffset="446.709">351 112 36 0 0,'-35'122'10990'0'0,"-13"59"-6018"0"0,5 46-563 0 0,43-226-4382 0 0,0 0 0 0 0,0 0 0 0 0,0 0-1 0 0,0 0 1 0 0,0 0 0 0 0,0-1 0 0 0,1 1 0 0 0,-1 0-1 0 0,0 0 1 0 0,1 0 0 0 0,-1 0 0 0 0,1 0 0 0 0,-1 0 0 0 0,1-1-1 0 0,-1 1 1 0 0,1 0 0 0 0,-1 0 0 0 0,1-1 0 0 0,0 1-1 0 0,-1 0 1 0 0,1-1 0 0 0,0 1 0 0 0,0-1 0 0 0,0 1-1 0 0,-1-1 1 0 0,1 1 0 0 0,0-1 0 0 0,0 0 0 0 0,0 1-1 0 0,0-1 1 0 0,0 0 0 0 0,0 0 0 0 0,0 0 0 0 0,0 1-1 0 0,0-1 1 0 0,0 0 0 0 0,-1 0 0 0 0,1 0 0 0 0,0-1 0 0 0,0 1-1 0 0,0 0 1 0 0,0 0 0 0 0,0 0 0 0 0,0-1 0 0 0,0 1-1 0 0,0 0 1 0 0,0-1 0 0 0,-1 1 0 0 0,1-1 0 0 0,0 1-1 0 0,0-1 1 0 0,0 1 0 0 0,-1-1 0 0 0,1 0 0 0 0,0 1-1 0 0,0-2-26 0 0,46-32 557 0 0,133-218-3652 0 0,-179 251 3108 0 0,-1 0 1 0 0,1 0-1 0 0,0 0 0 0 0,-1 0 1 0 0,1 0-1 0 0,0 0 1 0 0,0 0-1 0 0,-1 1 0 0 0,1-1 1 0 0,0 0-1 0 0,0 1 1 0 0,0-1-1 0 0,0 0 0 0 0,0 1 1 0 0,0-1-1 0 0,0 1 1 0 0,0 0-1 0 0,0-1 0 0 0,0 1 1 0 0,0 0-1 0 0,0-1 1 0 0,1 1-1 0 0,-1 0 0 0 0,0 0 1 0 0,0 0-1 0 0,0 0 1 0 0,0 0-1 0 0,0 0 0 0 0,0 1 1 0 0,0-1-1 0 0,1 0 1 0 0,-1 1-1 0 0,0-1 0 0 0,0 0 1 0 0,0 1-1 0 0,0-1 1 0 0,0 1-1 0 0,0 0 0 0 0,0-1 1 0 0,-1 1-1 0 0,1 0 1 0 0,0-1-1 0 0,0 1 0 0 0,0 0 1 0 0,-1 0-1 0 0,1 0 1 0 0,0 0-1 0 0,-1 0 0 0 0,1 0 1 0 0,-1 0-1 0 0,1 0 1 0 0,-1 0-1 0 0,1 0 0 0 0,-1 0 1 0 0,0 0-1 0 0,1 0 1 0 0,-1 1-14 0 0,14 66 2766 0 0,-15-48-2239 0 0,-1 17 763 0 0,5-18-10166 0 0,2-39 1087 0 0,0 0 4046 0 0,4-12 381 0 0,-8 19 2563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28:00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18 215 264 0 0,'-17'-25'12962'0'0,"30"-9"-5429"0"0,39-22-1839 0 0,-35 43-5345 0 0,0 0 0 0 0,1 2 0 0 0,0 0 0 0 0,1 1 0 0 0,0 1 0 0 0,0 1 0 0 0,1 0 0 0 0,0 2 0 0 0,17-4-349 0 0,-35 10 12 0 0,1 0 0 0 0,0-1 0 0 0,-1 1 0 0 0,1 0 0 0 0,0 0 0 0 0,-1 1 0 0 0,1-1 0 0 0,-1 0 0 0 0,1 1 0 0 0,0 0 0 0 0,-1 0 1 0 0,1-1-1 0 0,-1 1 0 0 0,0 1 0 0 0,1-1 0 0 0,-1 0 0 0 0,0 1 0 0 0,0-1 0 0 0,1 1 0 0 0,-1-1 0 0 0,0 1 0 0 0,-1 0 0 0 0,1 0 0 0 0,0 0 0 0 0,0 0 0 0 0,-1 0 0 0 0,0 0 0 0 0,1 1 0 0 0,-1-1 0 0 0,0 1 0 0 0,0-1 0 0 0,0 0 0 0 0,0 1 0 0 0,0 0 0 0 0,-1-1 1 0 0,1 1-1 0 0,-1-1 0 0 0,0 1 0 0 0,0 1-12 0 0,-6 117 175 0 0,2-95-163 0 0,-35 138-802 0 0,18-123-1679 0 0,-15-7-7360 0 0,3-1-4038 0 0,32-31 12410 0 0,1 1 226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28:00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 0 0,'15'70'6670'0'0,"-7"-27"209"0"0,-5-22-2138 0 0,23 41 6272 0 0,-25-61-11047 0 0,-1-1-127 0 0,19-33-20365 0 0,-12 7 13399 0 0,1 19 5920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27:58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83 304 104 0 0,'2'1'435'0'0,"0"0"-1"0"0,-1-1 1 0 0,1 1-1 0 0,0 0 1 0 0,-1 0-1 0 0,1 0 1 0 0,-1 0-1 0 0,1 1 1 0 0,-1-1-1 0 0,1 0 1 0 0,-1 1-1 0 0,0-1 1 0 0,0 1-1 0 0,0-1 1 0 0,0 1-1 0 0,0-1 1 0 0,0 1-1 0 0,0 0 1 0 0,0 0-1 0 0,-1-1 1 0 0,1 1-1 0 0,-1 0 1 0 0,1 0-1 0 0,-1 0 1 0 0,0 0-1 0 0,1 0 1 0 0,-1 0-1 0 0,0-1 1 0 0,0 1-1 0 0,-1 0 1 0 0,1 0-1 0 0,0 0 1 0 0,-1 0-1 0 0,1 0 1 0 0,-1-1-1 0 0,1 1 1 0 0,-1 0-1 0 0,0 0 1 0 0,0-1-1 0 0,0 2-434 0 0,-18 30 2777 0 0,-42 54-1533 0 0,91-49-5288 0 0,-3-17 4222 0 0,-23-13 119 0 0,-1 0 0 0 0,0 0 0 0 0,0 0 0 0 0,0 0 0 0 0,-1 1 0 0 0,-1-1 0 0 0,1 1 0 0 0,-2-1 0 0 0,1 1 0 0 0,-1 0 0 0 0,0-1 1 0 0,-1 1-1 0 0,0 0 0 0 0,0-1 0 0 0,-1 1 0 0 0,0-1 0 0 0,-2 7-297 0 0,-3-142-11717 0 0,-17-58 1996 0 0,15 154 8902 0 0</inkml:trace>
  <inkml:trace contextRef="#ctx0" brushRef="#br0" timeOffset="481.691">1 34 500 0 0,'2'-3'506'0'0,"1"0"0"0"0,0 0 0 0 0,-1 1 0 0 0,1-1 0 0 0,0 1 0 0 0,0 0 0 0 0,1 0 0 0 0,-1 0 0 0 0,0 0 0 0 0,1 0 0 0 0,-1 1 0 0 0,1-1 0 0 0,0 1 0 0 0,-1 0 0 0 0,1 1 0 0 0,0-1 0 0 0,0 0 0 0 0,0 1 0 0 0,-1 0 0 0 0,1 0 1 0 0,0 0-1 0 0,0 0 0 0 0,0 1 0 0 0,0 0 0 0 0,-1-1 0 0 0,1 1 0 0 0,0 1 0 0 0,-1-1 0 0 0,1 0 0 0 0,-1 1 0 0 0,1 0 0 0 0,-1 0 0 0 0,0 0 0 0 0,0 0 0 0 0,2 2-506 0 0,30 5 1954 0 0,160-2 2931 0 0,-65-27-9302 0 0,-145 21-3252 0 0,-7 0 3539 0 0,-39 4-2014 0 0,46-4 5048 0 0,-22 4-271 0 0,27 11 4009 0 0,1 50 1891 0 0,51 353 4442 0 0,-17 40-3177 0 0,-5-169-2695 0 0,-6-181-2278 0 0,-14-109-849 0 0,0 0-1 0 0,0 0 1 0 0,1 0 0 0 0,-1-1-1 0 0,0 1 1 0 0,0 0 0 0 0,1 0-1 0 0,-1 0 1 0 0,0 0 0 0 0,0 0-1 0 0,1 0 1 0 0,-1 0 0 0 0,0 0-1 0 0,0 0 1 0 0,1 0 0 0 0,-1 0-1 0 0,0 0 1 0 0,1 0 0 0 0,-1 0-1 0 0,0 0 1 0 0,0 0 0 0 0,1 0-1 0 0,-1 0 1 0 0,0 0 0 0 0,0 0-1 0 0,1 0 1 0 0,-1 1 24 0 0,7-38-1538 0 0,3-150-13790 0 0,-1 77 8350 0 0,-8 87 6020 0 0</inkml:trace>
  <inkml:trace contextRef="#ctx0" brushRef="#br0" timeOffset="816.185">519 666 532 0 0,'6'-15'11946'0'0,"10"4"-5194"0"0,16 0-3228 0 0,41 2-2024 0 0,-70 9-1606 0 0,1-1-1 0 0,-1 0 1 0 0,1 1 0 0 0,-1-1 0 0 0,1 1 0 0 0,0 0 0 0 0,-1 0 0 0 0,1 1 0 0 0,-1-1 0 0 0,1 1 0 0 0,0 0 0 0 0,-1 0 0 0 0,0 0 0 0 0,1 0 0 0 0,-1 0 0 0 0,1 1 0 0 0,-1-1 0 0 0,0 1 0 0 0,0 0 0 0 0,0 0-1 0 0,0 1 1 0 0,0-1 0 0 0,-1 0 0 0 0,1 1 0 0 0,-1 0 0 0 0,1-1 0 0 0,-1 1 0 0 0,0 0 0 0 0,0 0 0 0 0,0 0 0 0 0,-1 1 0 0 0,1-1 0 0 0,-1 0 0 0 0,0 1 0 0 0,0-1 0 0 0,0 1 0 0 0,0-1 0 0 0,0 1 0 0 0,-1-1 0 0 0,1 1-1 0 0,-1 0 1 0 0,0-1 0 0 0,0 1 0 0 0,-1-1 0 0 0,1 1 0 0 0,-1 0 0 0 0,0-1 0 0 0,-1 4 106 0 0,-70 136-2351 0 0,-25-15 5422 0 0,53-56 2744 0 0,44-72-5375 0 0,0 0-73 0 0,0 0-76 0 0,34-20 366 0 0,56-74-2987 0 0,-18-13-4324 0 0,46-54-7455 0 0,-88 126 11429 0 0,-15 18 1620 0 0</inkml:trace>
  <inkml:trace contextRef="#ctx0" brushRef="#br0" timeOffset="1082.811">1067 520 236 0 0,'10'66'7247'0'0,"5"77"5054"0"0,-10-122-11011 0 0,2 22 1840 0 0,-5-13-4978 0 0,-26-65-6793 0 0,-2-46 325 0 0,14-3 4136 0 0,11 55 3289 0 0</inkml:trace>
  <inkml:trace contextRef="#ctx0" brushRef="#br0" timeOffset="1867.213">1227 92 516 0 0,'14'-3'1286'0'0,"-1"1"-1"0"0,0 0 1 0 0,1 1-1 0 0,-1 0 1 0 0,1 1 0 0 0,0 1-1 0 0,-1 0 1 0 0,1 1 0 0 0,-1 0-1 0 0,0 1 1 0 0,0 0-1 0 0,0 1 1 0 0,0 1 0 0 0,0 0-1286 0 0,44 11 4510 0 0,-49-15-4313 0 0,0 0-1 0 0,0 1 0 0 0,0 0 0 0 0,0 1 1 0 0,-1-1-1 0 0,1 2 0 0 0,-1-1 0 0 0,0 1 0 0 0,0 0 1 0 0,0 0-1 0 0,0 1 0 0 0,-1 0 0 0 0,0 0 1 0 0,0 0-1 0 0,0 1 0 0 0,-1 0 0 0 0,1 0 0 0 0,-2 1 1 0 0,1-1-1 0 0,2 5-196 0 0,5 22 27 0 0,-1 1 0 0 0,-2 0 0 0 0,-1 1 1 0 0,-1-1-1 0 0,-2 2 0 0 0,-2-1 0 0 0,-1 0 1 0 0,-2 1-1 0 0,-3 25-27 0 0,2-2 31 0 0,-8 106 25 0 0,4-97-166 0 0,3-68 40 0 0,1 0 0 0 0,-1 1 0 0 0,0-1 0 0 0,1 0 0 0 0,-1 0 0 0 0,1 0 0 0 0,-1-1 0 0 0,0 1 0 0 0,1 0 0 0 0,-1 0 0 0 0,1-1 0 0 0,-1 1 0 0 0,1-1 0 0 0,-1 0 0 0 0,1 1 0 0 0,-1-1 0 0 0,1 0 0 0 0,0 0 0 0 0,0 0 0 0 0,-1 0 0 0 0,1 0 1 0 0,0 0-1 0 0,0 0 0 0 0,0 0 0 0 0,0-1 0 0 0,0 1 0 0 0,0 0 0 0 0,0 0 0 0 0,0-1 0 0 0,1 1 0 0 0,-1-1 0 0 0,0 1 0 0 0,1-1 0 0 0,-1 1 0 0 0,1-1 70 0 0,-14-17-214 0 0,-1 0 1 0 0,0 1-1 0 0,-1 1 0 0 0,-1 0 1 0 0,-1 2-1 0 0,0 0 0 0 0,-1 1 1 0 0,-1 0-1 0 0,-17-8 214 0 0,-98-39 4591 0 0,134 61-4261 0 0,1 0-31 0 0,0 0-21 0 0,0 0-25 0 0,0 0-25 0 0,113-29 698 0 0,6 21-3684 0 0,-118 10 2627 0 0,0 0-1 0 0,-1 0 1 0 0,1 0 0 0 0,-1 0-1 0 0,0 1 1 0 0,1-1 0 0 0,-1 0-1 0 0,0 0 1 0 0,0 0 0 0 0,-1 1-1 0 0,1-1 1 0 0,0 0-1 0 0,-1 0 1 0 0,1 0 0 0 0,-1 0-1 0 0,0 0 1 0 0,1 0 0 0 0,-1 0-1 0 0,0 0 1 0 0,0 0 0 0 0,-1 0-1 0 0,1 0 1 0 0,0 0 0 0 0,-1-1-1 0 0,1 1 1 0 0,-1 0-1 0 0,1-1 1 0 0,-1 1 0 0 0,-1 0 131 0 0,-2 5-290 0 0,-91 117-1180 0 0,-12-10 3711 0 0,84-85-583 0 0,43-34-531 0 0,331-207-1657 0 0,-340 204-93 0 0,-60 14-1704 0 0,38-12 1634 0 0,0-1 0 0 0,0-1 0 0 0,0 0 0 0 0,1 0 0 0 0,0-1 0 0 0,0-1 0 0 0,1 0 0 0 0,1 0 0 0 0,0-1 0 0 0,0 0 0 0 0,1-1 0 0 0,0 0 0 0 0,1 0 0 0 0,0 0 0 0 0,1-1 0 0 0,1 0 0 0 0,0 0 0 0 0,0-2 693 0 0,-4-5-404 0 0,-25-58 1676 0 0,40 99 4886 0 0,-1 28-3201 0 0,-3-19-1511 0 0,4 177 2906 0 0,-23 1-4782 0 0,9-126-1213 0 0,-4-12-2687 0 0,0 23-9434 0 0,19-90 9120 0 0,1-5 3508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27:53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76 32 0 0,'0'0'625'0'0,"0"0"64"0"0,0 0 85 0 0,-15 44 8171 0 0,-36 75 487 0 0,6-18-5397 0 0,-38 48-3445 0 0,63-128-2377 0 0,18-20 1208 0 0,0 0-1 0 0,0 1 0 0 0,1-1 1 0 0,-1 0-1 0 0,-1 0 0 0 0,1-1 1 0 0,0 1-1 0 0,0 0 0 0 0,0-1 1 0 0,0 1-1 0 0,0-1 1 0 0,-1 1-1 0 0,1-1 0 0 0,0 0 1 0 0,0 0-1 0 0,0 0 0 0 0,-1-1 1 0 0,1 1-1 0 0,0 0 0 0 0,0-1 1 0 0,0 1-1 0 0,-1-1 0 0 0,1 0 1 0 0,0 0-1 0 0,0 0 0 0 0,0 0 1 0 0,0 0-1 0 0,1 0 0 0 0,-1 0 1 0 0,0-1-1 0 0,0 1 580 0 0,-8-32-4153 0 0,10 21 3332 0 0</inkml:trace>
  <inkml:trace contextRef="#ctx0" brushRef="#br0" timeOffset="265.421">243 57 640 0 0,'9'2'953'0'0,"1"0"-1"0"0,-1 1 1 0 0,0 0 0 0 0,0 0-1 0 0,0 1 1 0 0,-1 0 0 0 0,1 1-1 0 0,-1 0 1 0 0,0 0 0 0 0,0 1-1 0 0,-1 0 1 0 0,0 0 0 0 0,1 2-953 0 0,39 26 4891 0 0,89 51 3403 0 0,-111-71-8583 0 0,-50 18-16725 0 0,-5-13 9270 0 0,21-17 6981 0 0</inkml:trace>
  <inkml:trace contextRef="#ctx0" brushRef="#br0" timeOffset="531.622">282 556 176 0 0,'-15'57'8437'0'0,"22"-43"1775"0"0,10-12-6111 0 0,36-29-8698 0 0,-42 17 1000 0 0,4-3-1633 0 0,-11 6-3430 0 0,-4 7 7954 0 0</inkml:trace>
  <inkml:trace contextRef="#ctx0" brushRef="#br0" timeOffset="868.523">354 707 100 0 0,'-52'133'9660'0'0,"56"-22"2756"0"0,15-103-8942 0 0,19-38-3264 0 0,-26 13-297 0 0,1 0-1 0 0,1 0 0 0 0,0 2 1 0 0,1 0-1 0 0,0 0 0 0 0,1 2 0 0 0,1 0 1 0 0,0 0-1 0 0,6-1 88 0 0,-21 13-4 0 0,0 0 0 0 0,0 0 0 0 0,0 0 0 0 0,0 1 0 0 0,0-1 0 0 0,0 1 0 0 0,0-1 0 0 0,1 1 0 0 0,-1 0 0 0 0,0 0 0 0 0,0 0 0 0 0,0 0 0 0 0,0 0 0 0 0,0 0 0 0 0,1 1 0 0 0,-1-1 0 0 0,0 1 0 0 0,0-1 0 0 0,0 1 0 0 0,0 0 0 0 0,0 0 0 0 0,0 0 0 0 0,-1 0 0 0 0,1 0 0 0 0,0 0 0 0 0,0 1 0 0 0,-1-1 1 0 0,1 0-1 0 0,-1 1 0 0 0,1 0 0 0 0,-1-1 0 0 0,0 1 0 0 0,1 0 0 0 0,-1 0 0 0 0,0-1 0 0 0,0 1 0 0 0,0 0 0 0 0,0 0 0 0 0,-1 0 0 0 0,1 0 0 0 0,-1 0 0 0 0,1 0 0 0 0,-1 1 0 0 0,1-1 0 0 0,-1 0 0 0 0,0 0 4 0 0,10 109 1153 0 0,-10-104-1034 0 0,5 41 315 0 0,19-81-5113 0 0,34-82-8279 0 0,15 8 5514 0 0,-54 79 6255 0 0</inkml:trace>
  <inkml:trace contextRef="#ctx0" brushRef="#br0" timeOffset="2302.518">1077 266 40 0 0,'0'0'547'0'0,"0"0"36"0"0,0 0 38 0 0,10 18 5644 0 0,95-55 2357 0 0,-99 31-10030 0 0,-7-6-12070 0 0,-8 12 12859 0 0,0 2-142 0 0</inkml:trace>
  <inkml:trace contextRef="#ctx0" brushRef="#br0" timeOffset="2586.821">960 620 316 0 0,'-29'48'6232'0'0,"88"-61"-2671"0"0,-14-8-2336 0 0,-1-1-1 0 0,-1-2 1 0 0,0-2 0 0 0,-2-2-1 0 0,28-25-1224 0 0,48-33 2628 0 0,-84 58-2066 0 0,-32 28-647 0 0,-1 0-51 0 0,0 0-58 0 0,-33-23-7680 0 0,-32-33-2527 0 0,56 45 9745 0 0</inkml:trace>
  <inkml:trace contextRef="#ctx0" brushRef="#br0" timeOffset="2918.414">1227 0 384 0 0,'0'0'628'0'0,"0"0"40"0"0,0 0 50 0 0,1 35 5796 0 0,21 147-516 0 0,-17-111-5257 0 0,-9 217 98 0 0,-5-155-719 0 0,12-133-88 0 0,-1 1 0 0 0,1 0 0 0 0,0-1 0 0 0,0 0 1 0 0,0 0-1 0 0,0 0 0 0 0,0 0 0 0 0,0 0 1 0 0,0-1-1 0 0,0 1 0 0 0,-1-1 0 0 0,1 0 1 0 0,0 0-1 0 0,0 0 0 0 0,0 0 0 0 0,-1 0 0 0 0,1 0 1 0 0,-1-1-1 0 0,1 0 0 0 0,-1 1 0 0 0,0-1 1 0 0,1 0-1 0 0,-1 0 0 0 0,0 0 0 0 0,0 0 1 0 0,1-3-33 0 0,123-122 1400 0 0,-126 127-1572 0 0,0-1 0 0 0,1 0 0 0 0,-1 0 1 0 0,0 0-1 0 0,1 0 0 0 0,-1 0 0 0 0,0 0 0 0 0,0 0 1 0 0,0 0-1 0 0,0 0 0 0 0,0 0 0 0 0,0 1 1 0 0,0-1-1 0 0,0 0 0 0 0,0 0 0 0 0,-1 0 0 0 0,1 0 1 0 0,0 0-1 0 0,0 0 0 0 0,-1 0 0 0 0,1 0 1 0 0,-1 1-1 0 0,1-1 0 0 0,-1 0 0 0 0,1 0 0 0 0,-1 1 1 0 0,1-1-1 0 0,-1 0 0 0 0,0 1 0 0 0,1-1 1 0 0,-1 0-1 0 0,0 1 0 0 0,0-1 0 0 0,0 1 0 0 0,1-1 1 0 0,-1 1-1 0 0,0-1 0 0 0,0 1 0 0 0,0 0 0 0 0,0 0 1 0 0,0-1-1 0 0,0 1 0 0 0,1 0 0 0 0,-1 0 1 0 0,0 0-1 0 0,0 0 0 0 0,0 0 0 0 0,0 0 0 0 0,0 0 1 0 0,0 0-1 0 0,0 0 0 0 0,0 1 0 0 0,0-1 172 0 0,-56 2-8215 0 0,45 0 7407 0 0,6 0 120 0 0</inkml:trace>
  <inkml:trace contextRef="#ctx0" brushRef="#br0" timeOffset="3187.583">1222 650 428 0 0,'-13'72'7073'0'0,"-17"98"2156"0"0,6-95-7133 0 0,23-75-2430 0 0,-1 0 0 0 0,1 1-1 0 0,-1-1 1 0 0,0 0 0 0 0,1 1-1 0 0,-1-1 1 0 0,1 0 0 0 0,-1 0-1 0 0,0 0 1 0 0,1-1 0 0 0,-1 1-1 0 0,1 0 1 0 0,-1-1 0 0 0,0 1-1 0 0,1-1 1 0 0,-1 1-1 0 0,1-1 1 0 0,0 0 0 0 0,-1 1-1 0 0,1-1 1 0 0,-1 0 0 0 0,1 0-1 0 0,0 0 1 0 0,0 0 0 0 0,0 0-1 0 0,-1 0 1 0 0,1-1 0 0 0,0 1-1 0 0,0 0 1 0 0,1-1 0 0 0,-1 1-1 0 0,0 0 1 0 0,0-1 0 0 0,1 1-1 0 0,-1-1 1 0 0,1 1-1 0 0,-1-1 1 0 0,1 1 0 0 0,-1-1-1 0 0,1 0 1 0 0,0 1 0 0 0,0-1-1 0 0,0 1 1 0 0,0-1 334 0 0,0-23-2938 0 0,0 15 2193 0 0</inkml:trace>
  <inkml:trace contextRef="#ctx0" brushRef="#br0" timeOffset="3434.539">1251 777 424 0 0,'250'65'13141'0'0,"-9"-2"-3574"0"0,-204-56-8475 0 0,158 4 1539 0 0,-194-13-2886 0 0,-1-1 0 0 0,1 1 1 0 0,-1-1-1 0 0,1 1 0 0 0,-1-1 0 0 0,0 1 0 0 0,0-1 0 0 0,0 0 0 0 0,0 1 0 0 0,-1-1 1 0 0,1 1-1 0 0,-1-1 0 0 0,1 1 0 0 0,-1-1 0 0 0,0 1 0 0 0,0-1 0 0 0,0 1 0 0 0,0 0 1 0 0,-1-1-1 0 0,1 1 0 0 0,0 0 0 0 0,-1 0 0 0 0,0 0 0 0 0,1 0 0 0 0,-1 0 0 0 0,0 1 1 0 0,0-1-1 0 0,0 0 0 0 0,0 1 0 0 0,0 0 0 0 0,-2-2 255 0 0,-10-15-2993 0 0,6 6 1270 0 0,-58-137-11696 0 0,62 129 12632 0 0</inkml:trace>
  <inkml:trace contextRef="#ctx0" brushRef="#br0" timeOffset="3963.913">1625 253 408 0 0,'-7'-22'12158'0'0,"28"19"-6119"0"0,0 4-6678 0 0,-16 0 820 0 0,3-1-122 0 0,-1 0 0 0 0,1 1-1 0 0,0 0 1 0 0,-1 0-1 0 0,1 1 1 0 0,-1 0-1 0 0,0 0 1 0 0,0 1-1 0 0,0 0 1 0 0,0 0 0 0 0,0 1-1 0 0,0-1 1 0 0,-1 2-1 0 0,0-1 1 0 0,1 1-59 0 0,-7-1-143 0 0,0 0 1 0 0,-1 1-1 0 0,1-1 0 0 0,-1 0 1 0 0,0 0-1 0 0,0 0 1 0 0,0 0-1 0 0,-1 0 1 0 0,1 0-1 0 0,-1 0 0 0 0,0-1 1 0 0,0 1-1 0 0,-1-1 1 0 0,1 1-1 0 0,0-1 1 0 0,-1 0-1 0 0,0 0 0 0 0,0 0 1 0 0,0 0-1 0 0,0 0 1 0 0,-1-1-1 0 0,1 1 1 0 0,-1-1-1 0 0,-2 1 143 0 0,-3 5-108 0 0,-151 106 3094 0 0,190-133 478 0 0,85-36-3229 0 0,-113 55-231 0 0,-1 0-1 0 0,1 0 0 0 0,-1 0 1 0 0,1 1-1 0 0,-1-1 1 0 0,1 0-1 0 0,-1 1 0 0 0,1-1 1 0 0,-1 1-1 0 0,1 0 0 0 0,-1-1 1 0 0,0 1-1 0 0,1 0 0 0 0,-1 0 1 0 0,0 0-1 0 0,0 0 1 0 0,0 0-1 0 0,1 0 0 0 0,-1 0 1 0 0,0 0-1 0 0,0 0 0 0 0,-1 0 1 0 0,1 1-1 0 0,0-1 1 0 0,0 0-1 0 0,-1 1 0 0 0,1-1 1 0 0,0 1-1 0 0,-1-1 0 0 0,0 1 1 0 0,1-1-1 0 0,-1 1 0 0 0,0-1 1 0 0,0 1-1 0 0,1-1 1 0 0,-1 1-1 0 0,-1-1 0 0 0,1 1 1 0 0,0-1-1 0 0,0 1 0 0 0,0-1 1 0 0,-1 1-1 0 0,1-1 0 0 0,-1 1 1 0 0,0 0-4 0 0,-12 79 776 0 0,-30 42 1521 0 0,43-122-2284 0 0,-1 0 0 0 0,1-1 0 0 0,0 1 0 0 0,0 0 0 0 0,0 0 1 0 0,0-1-1 0 0,0 1 0 0 0,0 0 0 0 0,0 0 0 0 0,0-1 0 0 0,0 1 1 0 0,0 0-1 0 0,0-1 0 0 0,1 1 0 0 0,-1 0 0 0 0,0 0 0 0 0,0-1 1 0 0,1 1-1 0 0,-1 0 0 0 0,0-1 0 0 0,1 1 0 0 0,-1 0 0 0 0,1-1 1 0 0,-1 1-1 0 0,1-1 0 0 0,-1 1 0 0 0,1-1 0 0 0,-1 1 0 0 0,1-1 1 0 0,0 1-1 0 0,-1-1 0 0 0,1 0 0 0 0,0 1 0 0 0,-1-1 0 0 0,1 0 1 0 0,0 0-1 0 0,-1 1 0 0 0,1-1 0 0 0,0 0 0 0 0,0 0 0 0 0,-1 0 1 0 0,1 0-1 0 0,0 0 0 0 0,0 0 0 0 0,-1 0 0 0 0,1 0 0 0 0,0 0 1 0 0,0 0-1 0 0,-1 0 0 0 0,1 0 0 0 0,0-1 0 0 0,-1 1 0 0 0,1 0 1 0 0,0-1-1 0 0,-1 1 0 0 0,1 0 0 0 0,0-1 0 0 0,-1 1 0 0 0,1-1 1 0 0,-1 1-1 0 0,1-1 0 0 0,0 1 0 0 0,-1-1 0 0 0,1 1 0 0 0,-1-1 1 0 0,1 0-14 0 0,54-24 251 0 0,-9-6 514 0 0,-3-5-4055 0 0,71-88-15072 0 0,-78 82 14693 0 0,-18 22 2463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2:57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1310 1 332 0 0,'1'1'2243'0'0,"6"7"-3855"0"0,-4-5 3914 0 0,0-1 4633 0 0,-2-1 6693 0 0,-1-1-13586 0 0,0 0-39 0 0,0 0-6 0 0,0 0 1 0 0,0 0 4 0 0,0 0 3 0 0,0 0 2 0 0,0 0-3 0 0,0 0 0 0 0,0 0 0 0 0,0 0 0 0 0,0 0 0 0 0,0 0 0 0 0,0 0 1 0 0,0 0 2 0 0,0 0-3 0 0,0 0 0 0 0,0 0 0 0 0,0 0-1 0 0,0 0-4 0 0,0 0 3 0 0,0 0 2 0 0,0 0-1 0 0,0 0-4 0 0,0 0 3 0 0,0 0 2 0 0,0 0 0 0 0,0 0-1 0 0,0 0-4 0 0,0 0 3 0 0,0 0 2 0 0,0 0 0 0 0,0 0 0 0 0,0 0 0 0 0,0 0 0 0 0,0 0 2 0 0,0 0 4 0 0,0 0 3 0 0,0 0 3 0 0,0 0 3 0 0,0 0-3 0 0,0 0 0 0 0,0 0 0 0 0,0 0 1 0 0,0 0 2 0 0,0 0-3 0 0,0 0 2 0 0,0 0 4 0 0,0 0-2 0 0,0 0 0 0 0,0 0-4 0 0,0 0-3 0 0,0 0 2 0 0,0 0-3 0 0,0 0 0 0 0,0 0 1 0 0,0 0 2 0 0,0 0-2 0 0,0 0 1 0 0,0 0-5 0 0,0 0-4 0 0,0 0 2 0 0,0 0-3 0 0,0 0 1 0 0,0 0 2 0 0,0 0 1 0 0,0 0 0 0 0,0 0-4 0 0,0 0 0 0 0,0 0 0 0 0,0 0 0 0 0,0 0 1 0 0,0 0 2 0 0,0 0-3 0 0,0 0 0 0 0,0 0 1 0 0,0 0 2 0 0,0 0 1 0 0,0 0 0 0 0,0 0 2 0 0,0 0 4 0 0,0 0-1 0 0,0 0 2 0 0,0 0 2 0 0,0 0 4 0 0,0 0 5 0 0,0 0 3 0 0,0 0 3 0 0,0 0 3 0 0,0 0-3 0 0,0 0-3 0 0,0 0 4 0 0,0 0 4 0 0,0 0-4 0 0,0 0-1 0 0,0 0 0 0 0,0 0 0 0 0,0 0-4 0 0,0 0-4 0 0,0 0-3 0 0,0 0 2 0 0,0 0 1 0 0,0 0-3 0 0,0 0 3 0 0,0 0 3 0 0,0 0 1 0 0,0 0 0 0 0,0 0-4 0 0,0 0 1 0 0,0 0 3 0 0,0 0 3 0 0,0 0 1 0 0,0 0 0 0 0,0 0-3 0 0,0 0 2 0 0,0 0-3 0 0,0 0 0 0 0,0 0 0 0 0,0 0 0 0 0,0 0-4 0 0,0 0-2 0 0,0 0 6 0 0,0 0-6 0 0,0 0-2 0 0,0 0-3 0 0,0 0 2 0 0,0 0 1 0 0,0 0-3 0 0,0 0 2 0 0,0 0 1 0 0,0 0 1 0 0,0 0 3 0 0,0 0 3 0 0,0 0-2 0 0,0 0 4 0 0,0 0 4 0 0,0 0-3 0 0,0 0 1 0 0,0 0 2 0 0,0 0 2 0 0,0 0 1 0 0,0 0 0 0 0,0 0 0 0 0,0 0 0 0 0,0 0 0 0 0,0 0-5 0 0,0 0-6 0 0,-6 15 939 0 0,-100 86-335 0 0,-161 143-603 0 0,226-210-282 0 0,-64 46-749 0 0,28-55-4455 0 0,76-24 5136 0 0,-1 0-1 0 0,1-1 1 0 0,-1 1 0 0 0,1-1-1 0 0,-1 0 1 0 0,0 1 0 0 0,1-1-1 0 0,-1 0 1 0 0,1 0 0 0 0,-1 0-1 0 0,0 0 1 0 0,1 0 0 0 0,-1-1-1 0 0,0 1 1 0 0,1 0 0 0 0,-1-1 0 0 0,1 1-1 0 0,-1-1 1 0 0,1 0 0 0 0,-1 1-1 0 0,1-1 1 0 0,-1 0 0 0 0,1 0-1 0 0,0 0 1 0 0,-1 0 0 0 0,1 0-1 0 0,0 0 1 0 0,0 0 0 0 0,0 0-1 0 0,0-1 1 0 0,0 1 0 0 0,0 0-1 0 0,0-1 1 0 0,0 1 0 0 0,0-1-1 0 0,1 1 1 0 0,-1-1 0 0 0,0 1 0 0 0,1-1-1 0 0,0 1 1 0 0,-1-1 0 0 0,1 0-1 0 0,0 1 1 0 0,0-1 0 0 0,0 1-1 0 0,0-1 1 0 0,0 0 0 0 0,0 1-1 0 0,0-2 325 0 0,14-34-4243 0 0,-9 22 3222 0 0</inkml:trace>
  <inkml:trace contextRef="#ctx0" brushRef="#br0" timeOffset="249.916">1169 284 280 0 0,'8'32'1619'0'0,"-3"0"0"0"0,0 0 1 0 0,-2 0-1 0 0,-2 1 0 0 0,0-1 0 0 0,-3 1 0 0 0,0-1 0 0 0,-2 0 1 0 0,-2 0-1 0 0,-3 8-1619 0 0,5-11 1026 0 0,-34 185 4382 0 0,25-132-4507 0 0,10-28-4237 0 0,3-53 1966 0 0,0-1-225 0 0,4-22-4891 0 0,10-17 2424 0 0,-7 19 2222 0 0,11-26-1132 0 0,-12 20 1730 0 0</inkml:trace>
  <inkml:trace contextRef="#ctx0" brushRef="#br0" timeOffset="546.72">1451 20 192 0 0,'0'0'633'0'0,"13"29"7734"0"0,48 43 5845 0 0,21-22-9763 0 0,-64-40-5727 0 0,-32-3-10134 0 0,-11 0 6612 0 0,-23 12-3932 0 0,38-16 7569 0 0</inkml:trace>
  <inkml:trace contextRef="#ctx0" brushRef="#br0" timeOffset="874.796">1446 356 332 0 0,'0'8'-171'0'0,"0"10"3553"0"0,19-1 11229 0 0,0-23-12933 0 0,31-16 2568 0 0,90-47-2697 0 0,-87 45-2314 0 0,-53 24 736 0 0,1 0 0 0 0,0 0 1 0 0,0 0-1 0 0,0 0 0 0 0,-1 0 1 0 0,1 0-1 0 0,0 0 0 0 0,0 0 1 0 0,0 0-1 0 0,0 0 0 0 0,-1 0 0 0 0,1 1 1 0 0,0-1-1 0 0,0 0 0 0 0,-1 1 1 0 0,1-1-1 0 0,0 1 0 0 0,0-1 1 0 0,-1 1-1 0 0,1-1 0 0 0,0 1 1 0 0,-1-1-1 0 0,1 1 0 0 0,-1-1 0 0 0,1 1 1 0 0,-1 0-1 0 0,1-1 0 0 0,-1 1 1 0 0,1 0-1 0 0,-1 0 0 0 0,0-1 1 0 0,1 1-1 0 0,-1 0 0 0 0,0 0 1 0 0,0 0-1 0 0,0-1 0 0 0,0 1 0 0 0,1 0 1 0 0,-1 0-1 0 0,0 0 0 0 0,0-1 1 0 0,0 1-1 0 0,-1 0 0 0 0,1 0 1 0 0,0 0-1 0 0,0 0 0 0 0,0-1 1 0 0,-1 1-1 0 0,1 0 0 0 0,0 0 0 0 0,-1-1 1 0 0,1 1-1 0 0,0 0 0 0 0,-1 0 1 0 0,1-1-1 0 0,-1 1 0 0 0,1 0 1 0 0,-1-1-1 0 0,0 1 0 0 0,1-1 1 0 0,-1 1-1 0 0,0-1 0 0 0,1 1 29 0 0,-107 180 1059 0 0,-100 133 2275 0 0,158-266-4327 0 0,46-51 385 0 0,1 1-1 0 0,0-1 1 0 0,0 0 0 0 0,0 0 0 0 0,0 0 0 0 0,1 0 0 0 0,-1 0 0 0 0,1 0 0 0 0,-1 0-1 0 0,1 0 1 0 0,0-1 0 0 0,1 1 0 0 0,-1 0 0 0 0,0-1 0 0 0,1 1 0 0 0,0-1-1 0 0,0 1 1 0 0,0-1 0 0 0,0 1 0 0 0,0 0 0 0 0,1-1 0 0 0,-1 1 0 0 0,1-1-1 0 0,0 0 609 0 0,28-79-10070 0 0,-24 70 8990 0 0</inkml:trace>
  <inkml:trace contextRef="#ctx0" brushRef="#br0" timeOffset="1343.427">1533 559 152 0 0,'276'-46'14890'0'0,"-107"20"-6895"0"0,-168 26-7904 0 0,-1 0-31 0 0,-19 37 243 0 0,-40 28-229 0 0,-17 191 1534 0 0,74-249-1396 0 0,1 1 1 0 0,-1-1-1 0 0,0 0 1 0 0,-1 0-1 0 0,0 0 1 0 0,0 0-1 0 0,0 0 1 0 0,-1-1-1 0 0,0 1 1 0 0,-1-1-1 0 0,1 0 1 0 0,-1-1-1 0 0,0 1 1 0 0,0-1-1 0 0,-1 0 1 0 0,0 1-213 0 0,1-6-12 0 0,0 0-1 0 0,0-1 1 0 0,0 1 0 0 0,0-1 0 0 0,0 0 0 0 0,1-1 0 0 0,-1 1 0 0 0,0-1 0 0 0,1 1 0 0 0,-1-2 0 0 0,1 1 0 0 0,-1 0 0 0 0,1-1 0 0 0,0 0 0 0 0,0 0-1 0 0,0 0 1 0 0,1 0 0 0 0,-1-1 0 0 0,0-1 12 0 0,-37-66-4865 0 0,39 60 3717 0 0,1 0-1 0 0,0-1 0 0 0,1 1 1 0 0,0 0-1 0 0,1 0 0 0 0,0 0 1 0 0,1 0-1 0 0,0 0 0 0 0,1 0 1 0 0,0 1-1 0 0,1-1 0 0 0,0 1 1 0 0,0 0-1 0 0,1 0 0 0 0,0 0 1 0 0,2-1 1148 0 0,32-48-3151 0 0,-20 33 1914 0 0</inkml:trace>
  <inkml:trace contextRef="#ctx0" brushRef="#br0" timeOffset="1608.997">2100 95 212 0 0,'1'0'156'0'0,"-1"0"0"0"0,0 0 0 0 0,0 1 0 0 0,0-1 1 0 0,1 0-1 0 0,-1 0 0 0 0,0 1 0 0 0,0-1 0 0 0,0 0 0 0 0,1 1 0 0 0,-1-1 0 0 0,0 0 0 0 0,0 1 1 0 0,0-1-1 0 0,0 1 0 0 0,0-1 0 0 0,0 0 0 0 0,0 1 0 0 0,0-1 0 0 0,0 0 0 0 0,0 1 0 0 0,0-1 1 0 0,0 0-1 0 0,0 1 0 0 0,0-1 0 0 0,0 0 0 0 0,0 1 0 0 0,-1-1 0 0 0,1 0 0 0 0,0 1 0 0 0,0-1 1 0 0,0 0-1 0 0,-1 1 0 0 0,1-1 0 0 0,0 0 0 0 0,0 0 0 0 0,0 1 0 0 0,-1-1 0 0 0,1 0 0 0 0,0 0 1 0 0,-1 1-1 0 0,1-1 0 0 0,0 0-156 0 0,40 6 4053 0 0,127-34 4022 0 0,-5-18-4490 0 0,-112 31-3254 0 0,-52 15-2928 0 0,-31 10-7144 0 0,-41 6 303 0 0,56-16 8481 0 0</inkml:trace>
  <inkml:trace contextRef="#ctx0" brushRef="#br0" timeOffset="1874.693">2260 84 328 0 0,'4'107'10440'0'0,"19"115"1324"0"0,-16 3-6185 0 0,-12-158-6644 0 0,-19-97-7421 0 0,6-44-1028 0 0,12-43 2106 0 0,6 85 6270 0 0</inkml:trace>
  <inkml:trace contextRef="#ctx0" brushRef="#br0" timeOffset="2595.265">2251 125 284 0 0,'0'0'673'0'0,"29"24"7977"0"0,31 9 137 0 0,6-15-3753 0 0,142-21-2018 0 0,-208 4-3045 0 0,0-1 0 0 0,-1 0 0 0 0,1 1 0 0 0,0-1 0 0 0,-1 1 0 0 0,1-1 0 0 0,0 0 1 0 0,0 1-1 0 0,0-1 0 0 0,-1 1 0 0 0,1-1 0 0 0,0 0 0 0 0,0 1 0 0 0,0-1 0 0 0,0 1 0 0 0,0-1 0 0 0,0 1 1 0 0,0-1-1 0 0,0 1 0 0 0,0-1 0 0 0,0 1 0 0 0,0-1 0 0 0,0 0 0 0 0,0 1 0 0 0,0-1 0 0 0,0 1 0 0 0,0-1 1 0 0,1 1-1 0 0,-1-1 0 0 0,0 0 0 0 0,0 1 0 0 0,0-1 0 0 0,1 1 29 0 0,-66 28-1287 0 0,54-25 1172 0 0,9 0 128 0 0,-1 1 1 0 0,0-1 0 0 0,1 0 0 0 0,0 1 0 0 0,0-1-1 0 0,0 1 1 0 0,1-1 0 0 0,0 1 0 0 0,-1 0 0 0 0,2 0 0 0 0,-1 0-1 0 0,0-1 1 0 0,1 1 0 0 0,0 0 0 0 0,0 0 0 0 0,1 0 0 0 0,-1 0-1 0 0,1 0 1 0 0,0 0 0 0 0,0-1 0 0 0,1 1 0 0 0,0 0 0 0 0,1 3-14 0 0,-2 96 583 0 0,-11 74-442 0 0,-19 213 498 0 0,19-218 1941 0 0,10-173-2390 0 0,0 0 2 0 0,0 0 0 0 0,0 0-1 0 0,0 0-4 0 0,0 0-10 0 0,0 0-8 0 0,0 0-15 0 0,-29-22 458 0 0,-20-55-1314 0 0,5-8-3760 0 0,29 49 925 0 0,1 0 1 0 0,1-1-1 0 0,3-1 0 0 0,1 0 1 0 0,1-1-1 0 0,1-11 3537 0 0,7 0-2690 0 0,0 22 1679 0 0</inkml:trace>
  <inkml:trace contextRef="#ctx0" brushRef="#br0" timeOffset="3243.167">2285 420 448 0 0,'4'-2'8380'0'0,"6"0"-3681"0"0,33-2-972 0 0,-32 3-1586 0 0,64-9 2011 0 0,38-2-3255 0 0,-113 12-1197 0 0,0 0-87 0 0,0 0-101 0 0,-67 45-10325 0 0,61-42 10134 0 0,-31 12-1131 0 0,-65 37 4197 0 0,101-51-2218 0 0,0-1-1 0 0,0 0 1 0 0,1 1-1 0 0,-1-1 1 0 0,0 1-1 0 0,0-1 1 0 0,1 1-1 0 0,-1 0 0 0 0,0-1 1 0 0,1 1-1 0 0,-1 0 1 0 0,1-1-1 0 0,-1 1 1 0 0,1 0-1 0 0,-1 0 1 0 0,1-1-1 0 0,-1 1 1 0 0,1 0-1 0 0,0 0 0 0 0,-1 0 1 0 0,1 0-1 0 0,0-1 1 0 0,0 1-1 0 0,0 0 1 0 0,0 0-1 0 0,0 0 1 0 0,0 0-1 0 0,0 0 0 0 0,0 0 1 0 0,0 0-1 0 0,0 0 1 0 0,0-1-1 0 0,0 1 1 0 0,1 0-1 0 0,-1 0 1 0 0,0 0-1 0 0,1 0 0 0 0,-1 0 1 0 0,0-1-1 0 0,1 1 1 0 0,-1 0-1 0 0,1 0 1 0 0,-1-1-1 0 0,1 1 1 0 0,0 0-1 0 0,-1-1 0 0 0,1 1 1 0 0,0-1-1 0 0,0 1 1 0 0,-1-1-1 0 0,1 1 1 0 0,0-1-1 0 0,0 1 1 0 0,-1-1-1 0 0,1 0 1 0 0,0 1-1 0 0,0-1 0 0 0,0 0 1 0 0,0 0-1 0 0,0 0 1 0 0,0 0-1 0 0,0 0 1 0 0,-1 0-1 0 0,1 0 1 0 0,0 0-1 0 0,0 0 0 0 0,0 0 1 0 0,0 0-1 0 0,0 0 1 0 0,0-1-169 0 0,71 8 2959 0 0,31-52-3072 0 0,-118 86-3299 0 0,-169 181 4664 0 0,180-211 684 0 0,31-22-1681 0 0,37-10-492 0 0,-64 25 221 0 0,0-1 1 0 0,-1 1 0 0 0,1 0-1 0 0,-1 0 1 0 0,0-1-1 0 0,0 1 1 0 0,0 0-1 0 0,0-1 1 0 0,-1 1 0 0 0,1-1-1 0 0,-1 0 1 0 0,0 1-1 0 0,0-1 1 0 0,0 0-1 0 0,0 0 1 0 0,-1 0 0 0 0,1 0-1 0 0,-1-1 1 0 0,0 1-1 0 0,0-1 1 0 0,0 1-1 0 0,0-1 16 0 0,-191 170 1051 0 0,193-171-1048 0 0,0 1 0 0 0,0-1 0 0 0,0 1 1 0 0,0-1-1 0 0,0 0 0 0 0,0 0 0 0 0,-1 0 0 0 0,1 0 0 0 0,0 0 0 0 0,-1 0 0 0 0,1 0 0 0 0,-1 0 0 0 0,1 0 0 0 0,-1 0 0 0 0,1-1 1 0 0,-1 1-1 0 0,1-1 0 0 0,-1 1 0 0 0,0-1 0 0 0,1 0 0 0 0,-1 0 0 0 0,0 1 0 0 0,1-1 0 0 0,-1 0 0 0 0,0-1 0 0 0,1 1 1 0 0,-1 0-1 0 0,0 0 0 0 0,1-1 0 0 0,-1 1 0 0 0,0-1 0 0 0,1 1 0 0 0,-1-1 0 0 0,1 0 0 0 0,-1 1 0 0 0,1-1 0 0 0,-1 0 0 0 0,1 0 1 0 0,0 0-1 0 0,-1 0 0 0 0,1-1 0 0 0,0 1 0 0 0,-1-1-3 0 0,1-83-5084 0 0,95-109-13673 0 0,-79 172 17258 0 0,4 0 181 0 0</inkml:trace>
  <inkml:trace contextRef="#ctx0" brushRef="#br0" timeOffset="3493.107">2600 465 264 0 0,'22'3'2415'0'0,"0"-1"1"0"0,0-2-1 0 0,1 0 0 0 0,-1-1 1 0 0,0-1-1 0 0,0-1 1 0 0,0-2-1 0 0,0 0 0 0 0,-1-1 1 0 0,18-7-2416 0 0,60-39 1446 0 0,-83 39-2775 0 0,-41-10-9741 0 0,-63-31-1321 0 0,79 45 11713 0 0</inkml:trace>
  <inkml:trace contextRef="#ctx0" brushRef="#br0" timeOffset="3815.027">2818 212 324 0 0,'1'-5'12310'0'0,"2"10"-4806"0"0,2 12-3158 0 0,5 18-3146 0 0,0 0 620 0 0,24 160 2350 0 0,-16 60-3081 0 0,-17-50-1089 0 0,-1-203 0 0 0,1-1 0 0 0,-1 1 0 0 0,0 0 0 0 0,0 0 0 0 0,-1 0 0 0 0,1-1 0 0 0,0 1 0 0 0,-1 0 0 0 0,1 0 0 0 0,-1-1 0 0 0,1 1 0 0 0,-1 0 0 0 0,0-1 0 0 0,0 1 0 0 0,0-1 0 0 0,0 1 0 0 0,0-1 0 0 0,0 1 0 0 0,0-1 0 0 0,0 0 0 0 0,0 1 0 0 0,-1-1 0 0 0,1 0 0 0 0,-1 0 0 0 0,1 0 0 0 0,-1 0 0 0 0,1 0 0 0 0,-1 0 0 0 0,1 0 0 0 0,-1-1 0 0 0,0 1 0 0 0,1-1 0 0 0,-1 1 0 0 0,0-1 0 0 0,0 0 0 0 0,0 1 0 0 0,1-1 0 0 0,-1 0 0 0 0,0 0 0 0 0,0 0 0 0 0,0 0 0 0 0,1-1 0 0 0,-1 1 0 0 0,0 0 0 0 0,0-1 0 0 0,1 0 0 0 0,-1 1 0 0 0,0-1 0 0 0,1 0 0 0 0,-1 1 0 0 0,1-1 0 0 0,-1 0 0 0 0,1 0 0 0 0,-1-1 0 0 0,0 0 0 0 0,-94-57 0 0 0,72 41 0 0 0,12 11 0 0 0,1-1 0 0 0,0 0 0 0 0,0-1 0 0 0,1 0 0 0 0,0-1 0 0 0,0 0 0 0 0,1-1 0 0 0,1 1 0 0 0,-1-2 0 0 0,2 1 0 0 0,0-1 0 0 0,-3-7 0 0 0,11 15 0 0 0,1 0 0 0 0,0 0 0 0 0,-1 1 0 0 0,1-1 0 0 0,1 1 0 0 0,-1 0-1 0 0,0-1 1 0 0,1 1 0 0 0,0 0 0 0 0,0 0 0 0 0,0 1 0 0 0,0-1 0 0 0,0 1 0 0 0,0-1 0 0 0,1 1 0 0 0,-1 0 0 0 0,1 0 0 0 0,-1 1 0 0 0,1-1-1 0 0,0 1 1 0 0,0-1 0 0 0,0 1 0 0 0,0 1 0 0 0,0-1 0 0 0,0 0 0 0 0,4-2-2 0 0,127-50-6539 0 0,86-34-11814 0 0,-127 50 12884 0 0,-64 26 3927 0 0</inkml:trace>
  <inkml:trace contextRef="#ctx0" brushRef="#br0" timeOffset="4148.107">3351 23 360 0 0,'-3'25'4638'0'0,"52"30"13286"0"0,-42-48-15786 0 0,11 7 3160 0 0,0-1-6403 0 0,-3-2-10144 0 0,-47-23-3116 0 0,22 8 12786 0 0,-3 1 219 0 0</inkml:trace>
  <inkml:trace contextRef="#ctx0" brushRef="#br0" timeOffset="4412.792">3138 267 904 0 0,'-14'12'1561'0'0,"-11"13"5491"0"0,25-25-5218 0 0,6 0 3953 0 0,13 0-2631 0 0,193-32 3793 0 0,-8-35-10032 0 0,-193 62 4592 0 0,-3 0-10977 0 0,-14 5-2528 0 0,-7 3 9010 0 0,4 0 1943 0 0</inkml:trace>
  <inkml:trace contextRef="#ctx0" brushRef="#br0" timeOffset="4668.224">3366 260 252 0 0,'-33'71'15656'0'0,"35"18"-6881"0"0,-1 2-6433 0 0,-19 22-2593 0 0,9-100-8363 0 0,2-25 3290 0 0,3-28-599 0 0,14-10 902 0 0,-1 31 3757 0 0</inkml:trace>
  <inkml:trace contextRef="#ctx0" brushRef="#br0" timeOffset="4951.905">3492 302 312 0 0,'19'39'9311'0'0,"-15"7"-979"0"0,-2 22-1863 0 0,-18 108-2471 0 0,7-117-6450 0 0,-5-67-9694 0 0,-16-25 4425 0 0,16 0 3065 0 0,9 20 3529 0 0</inkml:trace>
  <inkml:trace contextRef="#ctx0" brushRef="#br0" timeOffset="4952.905">3278 402 100 0 0,'-4'0'756'0'0,"-1"0"1"0"0,0 1-1 0 0,1 0 1 0 0,-1-1-1 0 0,1 2 1 0 0,-1-1-1 0 0,1 0 1 0 0,0 1-1 0 0,-1 0 1 0 0,1 0-1 0 0,0 0 1 0 0,0 0-1 0 0,0 1 0 0 0,0 0 1 0 0,1 0-1 0 0,-1 0 1 0 0,1 0-1 0 0,0 0 1 0 0,-1 1-1 0 0,1-1 1 0 0,1 1-1 0 0,-2 1-756 0 0,-43 99 8875 0 0,20-37-8442 0 0,16-38-352 0 0,-11 17-3792 0 0,22-45 2179 0 0,0-1-234 0 0,0-13-5169 0 0,0-13 2245 0 0,25-27-1714 0 0,-16 38 5331 0 0</inkml:trace>
  <inkml:trace contextRef="#ctx0" brushRef="#br0" timeOffset="5326.816">3307 465 644 0 0,'22'0'1556'0'0,"174"10"21750"0"0,-152 2-19375 0 0,-35 24-4157 0 0,-18-25-43 0 0,-1-1-1 0 0,0 0 0 0 0,-1 0 0 0 0,0-1 1 0 0,0 0-1 0 0,-1-1 0 0 0,0 0 0 0 0,0-1 1 0 0,-1 0-1 0 0,0-1 0 0 0,-1 0 1 0 0,1-1-1 0 0,-1-1 0 0 0,0 0 0 0 0,0-1 1 0 0,-13 1 269 0 0,-13 7-218 0 0,122-24 853 0 0,82 46-43 0 0,-162-30-478 0 0,-1 1 0 0 0,1 0 0 0 0,-1-1 0 0 0,0 1 0 0 0,1 0 0 0 0,-2 0 0 0 0,1 0 0 0 0,0 0 0 0 0,-1 0 1 0 0,0 0-1 0 0,0 0 0 0 0,0 0 0 0 0,0 0 0 0 0,0 0 0 0 0,-1 0 0 0 0,0 0 0 0 0,0-1 0 0 0,0 1 0 0 0,0 0 0 0 0,-1 0 0 0 0,0-1 0 0 0,1 1 0 0 0,-1-1 0 0 0,0 1 0 0 0,-1-1 0 0 0,1 0 0 0 0,-1 0 0 0 0,1 0 0 0 0,-1 0 1 0 0,0 0-1 0 0,0 0 0 0 0,0-1 0 0 0,0 0 0 0 0,-3 2-114 0 0,-27 27 54 0 0,-105 79 1455 0 0,62-90-3818 0 0,0-53-4884 0 0,71 28 6092 0 0,-1-1-1 0 0,1 0 1 0 0,0 0 0 0 0,0 0 0 0 0,1-1 0 0 0,0 1-1 0 0,0-1 1 0 0,0 0 0 0 0,1-1 0 0 0,0 1-1 0 0,1 0 1 0 0,0-1 0 0 0,0 0 0 0 0,0 1-1 0 0,1-1 1 0 0,0 0 0 0 0,0 0 0 0 0,1-6 1101 0 0,4-1-1246 0 0</inkml:trace>
  <inkml:trace contextRef="#ctx0" brushRef="#br0" timeOffset="5576.863">3249 647 24 0 0,'16'2'1371'0'0,"0"2"-1"0"0,0 0 1 0 0,-1 1-1 0 0,0 1 1 0 0,0 0-1 0 0,0 1 1 0 0,-1 0 0 0 0,1 2-1 0 0,-2-1 1 0 0,0 2-1 0 0,0 0 1 0 0,0 0-1 0 0,-1 2-1370 0 0,14 8 2222 0 0,53 51 3245 0 0,0 0-3133 0 0,11-24-4725 0 0,-6-65-11752 0 0,-12-38 5010 0 0,-53 39 7708 0 0</inkml:trace>
  <inkml:trace contextRef="#ctx0" brushRef="#br0" timeOffset="5837.113">3734 409 108 0 0,'7'5'876'0'0,"1"-1"1"0"0,-1 0-1 0 0,1 0 0 0 0,0 0 0 0 0,0-1 1 0 0,1 0-1 0 0,-1 0 0 0 0,0-1 1 0 0,1-1-1 0 0,0 1 0 0 0,-1-1 0 0 0,1 0 1 0 0,2-1-877 0 0,145-4 10015 0 0,-8-41-6570 0 0,-117 19-7070 0 0,-30 23 2956 0 0,0 1 0 0 0,-1-1 0 0 0,1 0 1 0 0,0 1-1 0 0,-1-1 0 0 0,0 1 0 0 0,1-1 1 0 0,-1 0-1 0 0,0 0 0 0 0,0 1 0 0 0,-1-1 1 0 0,1 0-1 0 0,0 1 0 0 0,-1-1 0 0 0,0 1 1 0 0,1-1-1 0 0,-1 0 0 0 0,0 1 0 0 0,-1 0 1 0 0,1-1-1 0 0,0 1 0 0 0,-1 0 0 0 0,1-1 1 0 0,-1 1-1 0 0,0 0 0 0 0,1 0 0 0 0,-1 0 1 0 0,0 1-1 0 0,0-1 0 0 0,-1 0 669 0 0,-6-5-1144 0 0</inkml:trace>
  <inkml:trace contextRef="#ctx0" brushRef="#br0" timeOffset="6413.059">3962 114 268 0 0,'0'1'218'0'0,"1"0"-1"0"0,-1-1 1 0 0,1 1-1 0 0,-1 0 1 0 0,1-1 0 0 0,-1 1-1 0 0,1-1 1 0 0,-1 1-1 0 0,1-1 1 0 0,0 1-1 0 0,-1-1 1 0 0,1 1 0 0 0,0-1-1 0 0,-1 0 1 0 0,1 1-1 0 0,0-1 1 0 0,0 0 0 0 0,-1 1-1 0 0,1-1 1 0 0,0 0-1 0 0,0 0 1 0 0,0 0 0 0 0,-1 0-1 0 0,1 0 1 0 0,0 0-1 0 0,0 0 1 0 0,0 0-1 0 0,-1 0 1 0 0,1 0 0 0 0,0 0-1 0 0,0-1 1 0 0,-1 1-1 0 0,1 0 1 0 0,0 0 0 0 0,0-1-1 0 0,-1 1 1 0 0,1-1-1 0 0,0 1 1 0 0,-1 0-1 0 0,1-1 1 0 0,0 1 0 0 0,-1-1-1 0 0,1 0 1 0 0,-1 1-1 0 0,1-1 1 0 0,-1 1 0 0 0,1-1-1 0 0,-1 0 1 0 0,1 1-1 0 0,-1-1 1 0 0,0 0 0 0 0,1 0-1 0 0,-1 1 1 0 0,0-1-1 0 0,0 0 1 0 0,0 0-1 0 0,1 0 1 0 0,-1 1 0 0 0,0-1-1 0 0,0 0 1 0 0,0 0-1 0 0,0 0 1 0 0,0 1-218 0 0,13 11 2502 0 0,16 14 4134 0 0,10 67-2711 0 0,-33-13-3466 0 0,3 329 1378 0 0,-24-178-150 0 0,6-151-30 0 0,-24-94-1573 0 0,-157-116-175 0 0,189 128 93 0 0,1 0 0 0 0,0 0 0 0 0,1 0 0 0 0,-1 0 0 0 0,0 1 0 0 0,1-1 0 0 0,0 0 0 0 0,-1 0-1 0 0,1 0 1 0 0,0 0 0 0 0,1 1 0 0 0,-1-1 0 0 0,0 0 0 0 0,1 1 0 0 0,-1-1 0 0 0,1 1 0 0 0,0 0 0 0 0,0 0 0 0 0,0-1-1 0 0,0 1 1 0 0,0 0 0 0 0,1 1 0 0 0,-1-1 0 0 0,0 0 0 0 0,1 1 0 0 0,-1-1 0 0 0,1 1 0 0 0,0 0 0 0 0,-1 0-1 0 0,1 0 1 0 0,0 0 0 0 0,0 0 0 0 0,0 1 0 0 0,0-1 0 0 0,0 1 0 0 0,1-1-2 0 0,13-8-16 0 0,18-12-54 0 0,126-81-3328 0 0,-62 22-4578 0 0,92-114-11315 0 0,-168 172 17917 0 0</inkml:trace>
  <inkml:trace contextRef="#ctx0" brushRef="#br0" timeOffset="6897.319">4680 31 28 0 0,'4'-20'3780'0'0,"-43"22"16884"0"0,26 10-19524 0 0,-59 101 3270 0 0,-6 73-4397 0 0,77-186-42 0 0,1 1-1 0 0,0 0 1 0 0,-1 0-1 0 0,1 0 1 0 0,0-1-1 0 0,0 1 1 0 0,0 0-1 0 0,0 0 1 0 0,0 0-1 0 0,0 0 1 0 0,0-1-1 0 0,0 1 1 0 0,0 0-1 0 0,0 0 1 0 0,0 0-1 0 0,1-1 1 0 0,-1 1-1 0 0,0 0 1 0 0,1 0-1 0 0,-1-1 1 0 0,0 1-1 0 0,1 0 1 0 0,-1 0-1 0 0,1-1 1 0 0,-1 1-1 0 0,1 0 1 0 0,-1-1-1 0 0,1 1 1 0 0,0-1-1 0 0,-1 1 1 0 0,1-1-1 0 0,0 1 1 0 0,-1-1-1 0 0,1 1 1 0 0,0-1-1 0 0,0 0 1 0 0,-1 1-1 0 0,1-1 1 0 0,0 0-1 0 0,0 0 1 0 0,0 0-1 0 0,0 1 1 0 0,-1-1-1 0 0,1 0 1 0 0,0 0-1 0 0,0 0 1 0 0,0 0-1 0 0,-1-1 1 0 0,1 1-1 0 0,0 0 1 0 0,0 0-1 0 0,0 0 1 0 0,0-1-1 0 0,-1 1 1 0 0,1 0-1 0 0,0-1 1 0 0,0 1-1 0 0,-1 0 1 0 0,1-1-1 0 0,0 1 1 0 0,-1-1-1 0 0,1 1 0 0 0,-1-1 1 0 0,1 0-1 0 0,0 1 1 0 0,-1-1-1 0 0,1 0 1 0 0,-1 0 29 0 0,10-1-84 0 0,203-62-1289 0 0,-248 97 603 0 0,-98 26-7709 0 0,-73 46-6094 0 0,173-66 15780 0 0,57 25 13621 0 0,14-11-7184 0 0,-35-49-7505 0 0,0 0 0 0 0,-1 1 0 0 0,1 0 0 0 0,-1-1 0 0 0,0 1-1 0 0,-1 0 1 0 0,1 0 0 0 0,-1 0 0 0 0,0 0 0 0 0,0 1 0 0 0,0-1 0 0 0,-1 0-1 0 0,0 0 1 0 0,0 0 0 0 0,0 1 0 0 0,-1-1 0 0 0,1 0 0 0 0,-2 2-139 0 0,-17 22-678 0 0,-13-33-8257 0 0,7-33-1798 0 0,19 6 6862 0 0,6 3 1060 0 0,0 13 1718 0 0</inkml:trace>
  <inkml:trace contextRef="#ctx0" brushRef="#br0" timeOffset="7224.638">4379 531 424 0 0,'11'-9'1535'0'0,"0"2"0"0"0,1-1 0 0 0,0 1 0 0 0,1 1 0 0 0,-1 0 0 0 0,1 1 0 0 0,0 0 0 0 0,1 1 0 0 0,-1 1 0 0 0,1 0 0 0 0,9-1-1535 0 0,97-9 8375 0 0,-91 10-7033 0 0,-19 2-911 0 0,3-1-62 0 0,0 0 1 0 0,0 1 0 0 0,0 1 0 0 0,1 0-1 0 0,-1 0 1 0 0,0 1 0 0 0,0 1 0 0 0,0 1-1 0 0,0 0 1 0 0,0 0 0 0 0,0 1 0 0 0,0 1-370 0 0,-11 0-75 0 0,-1-1 0 0 0,0 0 0 0 0,0 1 0 0 0,-1-1 0 0 0,1 1 0 0 0,-1-1 0 0 0,0 1 0 0 0,0 0 0 0 0,-1-1 0 0 0,0 1 0 0 0,1-1 0 0 0,-1 0 0 0 0,-1 1 0 0 0,1-1 0 0 0,-1 0 0 0 0,1 1 0 0 0,-1-1 0 0 0,0 0 0 0 0,-1 0 0 0 0,1-1 0 0 0,-1 1 0 0 0,0 0 0 0 0,1-1 0 0 0,-2 1 0 0 0,1-1 0 0 0,0 0 0 0 0,-1 0 0 0 0,1-1 0 0 0,-1 1 0 0 0,0-1 75 0 0,-30 25-1372 0 0,-2-2 0 0 0,0-2-1 0 0,-2-1 1 0 0,0-2 0 0 0,-2-2 0 0 0,0-2-1 0 0,-32 9 1373 0 0,-78 35 501 0 0,128-47 3242 0 0,33-10-196 0 0,50-13 154 0 0,-48 8-4140 0 0,224-51 1750 0 0,-87-2-4410 0 0,-130 41 491 0 0,-22-3-7724 0 0,-22 1-674 0 0,4 8 7199 0 0,9 3 4181 0 0,1-1-1526 0 0</inkml:trace>
  <inkml:trace contextRef="#ctx0" brushRef="#br0" timeOffset="7483.232">4563 524 584 0 0,'-3'2'571'0'0,"-1"0"-1"0"0,1 0 1 0 0,-1 0-1 0 0,1 0 1 0 0,0 1 0 0 0,0-1-1 0 0,0 1 1 0 0,1 0-1 0 0,-1 0 1 0 0,0 0 0 0 0,1 0-1 0 0,0 0 1 0 0,0 1-1 0 0,0-1 1 0 0,0 1 0 0 0,0-1-1 0 0,1 1 1 0 0,0 0-1 0 0,-1 0 1 0 0,2-1 0 0 0,-1 1-1 0 0,0 0 1 0 0,1 0-1 0 0,-1 0 1 0 0,1 0 0 0 0,0 0-1 0 0,0 0 1 0 0,1 0-1 0 0,-1 0 1 0 0,1 0-1 0 0,0-1 1 0 0,0 1 0 0 0,0 0-1 0 0,1 0 1 0 0,0 0-571 0 0,-1 16 1460 0 0,-17 156 5426 0 0,10-145-6560 0 0,-2 0 0 0 0,-1 0-1 0 0,-1 0 1 0 0,-2-1 0 0 0,-1-1-1 0 0,-1 0 1 0 0,-6 6-326 0 0,-13-5-2016 0 0,31-30 1552 0 0,0 0 1 0 0,-1-1-1 0 0,1 1 0 0 0,0 0 0 0 0,0-1 1 0 0,0 1-1 0 0,0-1 0 0 0,0 0 0 0 0,0 0 1 0 0,0 0-1 0 0,0 0 0 0 0,0 0 0 0 0,0 0 1 0 0,1 0-1 0 0,-1-1 0 0 0,0 1 0 0 0,1-1 1 0 0,-1 1-1 0 0,1-1 0 0 0,-1 0 0 0 0,1 1 1 0 0,0-1-1 0 0,0 0 0 0 0,0 0 0 0 0,0 0 1 0 0,0 0-1 0 0,0 0 0 0 0,0 0 0 0 0,1 0 1 0 0,-1 0-1 0 0,1 0 0 0 0,0 0 0 0 0,-1-1 0 0 0,1 1 1 0 0,0 0-1 0 0,0 0 0 0 0,0 0 0 0 0,0 0 1 0 0,1 0-1 0 0,-1-2 464 0 0,30-103-9278 0 0,-21 82 8117 0 0</inkml:trace>
  <inkml:trace contextRef="#ctx0" brushRef="#br0" timeOffset="7748.769">4680 760 440 0 0,'39'13'2531'0'0,"0"3"0"0"0,-1 1 1 0 0,-1 1-1 0 0,-1 2 0 0 0,0 2 0 0 0,-2 1 0 0 0,0 2 1 0 0,-2 1-1 0 0,-1 2 0 0 0,-1 0 0 0 0,5 9-2531 0 0,19 28 1097 0 0,-26-19-6083 0 0,-30-42-5946 0 0,-19-15 4627 0 0,2-21 960 0 0,13 19 4021 0 0</inkml:trace>
  <inkml:trace contextRef="#ctx0" brushRef="#br0" timeOffset="9266.029">171 424 12 0 0,'17'8'2834'0'0,"-19"12"14439"0"0,1-20-16549 0 0,1 0-40 0 0,0 0-46 0 0,0 0-52 0 0,0 0-62 0 0,32-26 3617 0 0,87-11-4126 0 0,-117 36-21 0 0,0 0 1 0 0,0 0-1 0 0,0 0 0 0 0,0 1 1 0 0,0-1-1 0 0,0 0 0 0 0,1 1 0 0 0,-1 0 1 0 0,0-1-1 0 0,1 1 0 0 0,-1 0 1 0 0,0 0-1 0 0,1 0 0 0 0,-1 0 0 0 0,0 1 1 0 0,0-1-1 0 0,1 1 0 0 0,-1-1 0 0 0,0 1 1 0 0,0 0-1 0 0,0 0 0 0 0,0 0 1 0 0,0 0-1 0 0,0 0 0 0 0,0 0 0 0 0,0 1 1 0 0,0-1-1 0 0,0 1 0 0 0,0-1 1 0 0,-1 1-1 0 0,1 0 0 0 0,-1-1 0 0 0,1 1 1 0 0,-1 0-1 0 0,0 0 0 0 0,0 0 0 0 0,0 0 1 0 0,0 0-1 0 0,0 0 0 0 0,0 1 1 0 0,-1-1-1 0 0,1 0 0 0 0,0 0 0 0 0,-1 1 1 0 0,0-1-1 0 0,0 0 0 0 0,0 1 1 0 0,0-1-1 0 0,0 0 0 0 0,0 0 0 0 0,0 1 1 0 0,-1-1-1 0 0,1 0 0 0 0,-1 0 0 0 0,0 1 6 0 0,-11 29 206 0 0,-2 0-1 0 0,-1-1 0 0 0,-1-1 0 0 0,-2 0 1 0 0,-1-1-1 0 0,-9 10-205 0 0,-23 36 609 0 0,-61 71 159 0 0,70-123-2059 0 0,3-47-3911 0 0,-7-62-8216 0 0,49 6 5192 0 0,5 64 7182 0 0</inkml:trace>
  <inkml:trace contextRef="#ctx0" brushRef="#br0" timeOffset="9528.342">103 618 4 0 0,'10'1'1081'0'0,"-1"-1"1"0"0,1 2-1 0 0,0 0 1 0 0,-1 0-1 0 0,1 0 0 0 0,-1 1 1 0 0,0 1-1 0 0,0-1 1 0 0,0 1-1 0 0,0 1 1 0 0,-1 0-1 0 0,1 0 0 0 0,-1 1 1 0 0,-1 0-1 0 0,1 1-1081 0 0,106 114 9799 0 0,-26-24-8617 0 0,-7-41-2742 0 0,-81-123-11809 0 0,-13-42 2067 0 0,12 92 10395 0 0</inkml:trace>
  <inkml:trace contextRef="#ctx0" brushRef="#br0" timeOffset="9746.93">525 623 216 0 0,'2'-4'524'0'0,"0"0"0"0"0,0 1-1 0 0,1-1 1 0 0,0 1 0 0 0,0 0 0 0 0,0 0 0 0 0,0 0-1 0 0,0 0 1 0 0,0 0 0 0 0,1 1 0 0 0,0-1 0 0 0,-1 1-1 0 0,1 0 1 0 0,0 0 0 0 0,0 1 0 0 0,0-1 0 0 0,0 1-1 0 0,0 0 1 0 0,0 0 0 0 0,0 0 0 0 0,1 1 0 0 0,-1-1-1 0 0,0 1 1 0 0,3 0-524 0 0,14-5 1829 0 0,-19 4-1647 0 0,115-31 7030 0 0,2 17-3534 0 0,-116 14-3654 0 0,-1 1 0 0 0,1 0-1 0 0,0 0 1 0 0,-1 0-1 0 0,1 0 1 0 0,-1 0 0 0 0,1 0-1 0 0,-1 1 1 0 0,1-1 0 0 0,-1 1-1 0 0,1 0 1 0 0,-1 0-1 0 0,0 0 1 0 0,1 0 0 0 0,-1 0-1 0 0,0 0 1 0 0,0 0 0 0 0,0 1-1 0 0,0-1 1 0 0,0 1-1 0 0,0 0 1 0 0,0 0 0 0 0,0-1-1 0 0,-1 1 1 0 0,1 0 0 0 0,-1 0-1 0 0,1 1 1 0 0,-1-1-1 0 0,0 0 1 0 0,0 0 0 0 0,0 1-1 0 0,0-1 1 0 0,0 0 0 0 0,-1 1-1 0 0,1-1 1 0 0,-1 1-1 0 0,1-1 1 0 0,-1 1 0 0 0,0-1-1 0 0,0 1 1 0 0,0 0-1 0 0,0-1 1 0 0,-1 1 0 0 0,1-1-1 0 0,-1 1 1 0 0,1-1 0 0 0,-1 0-1 0 0,0 1 1 0 0,0-1-1 0 0,0 1 1 0 0,0-1-24 0 0,-14 25 325 0 0,0-1 0 0 0,-2 0-1 0 0,-1-1 1 0 0,-1-2 0 0 0,-1 1-1 0 0,-1-2 1 0 0,-1-1 0 0 0,-1-1-1 0 0,0-1 1 0 0,-2 0 0 0 0,0-2-1 0 0,-14 6-324 0 0,-81-2-3846 0 0,114-21 3100 0 0,0 0 0 0 0,0-1 1 0 0,0 0-1 0 0,0 0 0 0 0,0-1 1 0 0,0 0-1 0 0,0 0 0 0 0,0 0 1 0 0,1 0-1 0 0,-1-1 0 0 0,1 0 1 0 0,0 0-1 0 0,0-1 0 0 0,0 1 1 0 0,0-1-1 0 0,0 0 0 0 0,1-1 1 0 0,0 1-1 0 0,-1-1 0 0 0,2 0 1 0 0,-1 0-1 0 0,1 0 0 0 0,-1 0 1 0 0,2 0-1 0 0,-1-1 0 0 0,0 0 1 0 0,1 1-1 0 0,0-1 0 0 0,0-1 746 0 0,3-27-4291 0 0,7 25 3404 0 0</inkml:trace>
  <inkml:trace contextRef="#ctx0" brushRef="#br0" timeOffset="9953.284">447 732 304 0 0,'15'-4'1137'0'0,"0"0"0"0"0,1 2 0 0 0,-1 0 0 0 0,1 0 0 0 0,-1 2 0 0 0,1 0 0 0 0,-1 0 0 0 0,1 2 0 0 0,-1 0 0 0 0,1 1 0 0 0,-1 0 0 0 0,0 1 0 0 0,6 3-1137 0 0,45 7 4205 0 0,165 20 5247 0 0,-154-28-11093 0 0,1-4-6191 0 0,-77-2 5661 0 0,-1 0-24 0 0,0 0 7 0 0,0 0 19 0 0,0 0 46 0 0,0 0 71 0 0,0 0 111 0 0,-2 0 167 0 0,-6-2 218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1T03:41:42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0 200 0 0,'0'0'227'0'0,"0"0"-9"0"0,0 0-15 0 0,0 0-22 0 0,0 0-21 0 0,0 0-19 0 0,0 0-13 0 0,0 0-12 0 0,0 0-14 0 0,0 0-19 0 0,0 0-12 0 0,0 0-14 0 0,0 0-10 0 0,0 0-17 0 0,0 0-22 0 0,0 0-26 0 0,0 0-38 0 0,0 0-39 0 0,0 0-54 0 0,0 0-53 0 0,0 0-30 0 0,0 0-20 0 0,0 0-4 0 0,0 0-1 0 0,0 0-2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46:39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1 276 0 0,'0'0'421'0'0,"0"0"23"0"0,0 1 4000 0 0,0 5 12963 0 0,0-5-15865 0 0,-1 0-4284 0 0,-197 136 3553 0 0,58-28-629 0 0,146-110-256 0 0,-1 0-1 0 0,1 1 1 0 0,-1 0 0 0 0,1 0 0 0 0,0 0-1 0 0,-1 0 1 0 0,1 1 0 0 0,-1 0 0 0 0,1 0-1 0 0,-1 0 1 0 0,0 1 0 0 0,1 0 0 0 0,-1 0 0 0 0,0 0-1 0 0,0 1 1 0 0,0 0 0 0 0,-1 0 0 0 0,1 0-1 0 0,-1 0 1 0 0,1 1 0 0 0,2 2 74 0 0,-3 0 36 0 0,1 0 0 0 0,-1 1 0 0 0,0-1 0 0 0,-1 1 1 0 0,1 0-1 0 0,-1 0 0 0 0,-1 0 0 0 0,1 1 0 0 0,-1-1 0 0 0,0 0 0 0 0,-1 1 1 0 0,0 0-1 0 0,0-1 0 0 0,-1 1 0 0 0,0 0 0 0 0,0-1 0 0 0,-1 1 0 0 0,0-1 0 0 0,0 1 1 0 0,0-1-1 0 0,-1 1 0 0 0,-1-1 0 0 0,1 0 0 0 0,-1 1 0 0 0,0-1 0 0 0,-1-1 1 0 0,1 1-1 0 0,-1 0 0 0 0,-1-1 0 0 0,1 0 0 0 0,-4 3-36 0 0,-30 48 211 0 0,37-57-214 0 0,1 0-3 0 0,0 0-9 0 0,0 0-9 0 0,0 0-11 0 0,0 0-16 0 0,49-32-410 0 0,1 1 630 0 0,1 2 0 0 0,1 3-1 0 0,1 2 1 0 0,2 3 0 0 0,3 1-169 0 0,-76-65-10259 0 0,8 61 6581 0 0,4-53-2920 0 0,7 47 12146 0 0,-1 30-5042 0 0,0 0-3 0 0,0 0-5 0 0,0 0-17 0 0,0 0-15 0 0,0 0-21 0 0,0 0-22 0 0,0 0-26 0 0,0 0-35 0 0,0 0-29 0 0,0 0-26 0 0,0 0-30 0 0,0 0-27 0 0,0 0-20 0 0,0 0-26 0 0,0 0-26 0 0,0 0-16 0 0,0 0-24 0 0,0 0-15 0 0,0 0-18 0 0,0 0-17 0 0,0 0-9 0 0,0 0-2 0 0,0 0-8 0 0,0 0-9 0 0,0 0-7 0 0,0 0-5 0 0,0 0-3 0 0,0 0 2 0 0,0 0-2 0 0,0 0 2 0 0,0 0-1 0 0,0 0 4 0 0,0 0 2 0 0,0 0 0 0 0,0 0-4 0 0,0 0 0 0 0,0 0-4 0 0,0 0-4 0 0,0 0 0 0 0,0 0 1 0 0,0 0 0 0 0,0 0-6 0 0,0 0 2 0 0,0 0 4 0 0,0 0-5 0 0,0 0-7 0 0,0 0-1 0 0,0 0 0 0 0,0 0 0 0 0,0 0 0 0 0,0 0-3 0 0,0 0 2 0 0,0 0 1 0 0,0 0-4 0 0,5 0 555 0 0,-1 89 577 0 0,-27 169 1883 0 0,3-104 116 0 0,15-106-2105 0 0,5-48-1036 0 0,0 0-40 0 0,0 0-41 0 0,0 0-52 0 0,0 0-57 0 0,0 0-69 0 0,39-82-12364 0 0,9-4 1845 0 0,-38 76 10036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46:4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1 107 356 0 0,'51'-51'4864'0'0,"38"-4"10305"0"0,-50 69-11708 0 0,-34 56-6090 0 0,-72 29-1878 0 0,28-58 4723 0 0,39-41 38 0 0,0 0 32 0 0,0 0 26 0 0,0 0 21 0 0,0 0 11 0 0,0 0 6 0 0,33-7 1726 0 0,-33 8-2108 0 0,0 0 1 0 0,-1 0-1 0 0,1 0 1 0 0,0 1-1 0 0,0-1 1 0 0,-1 0-1 0 0,1 0 1 0 0,0 0-1 0 0,0 1 1 0 0,0-1-1 0 0,1 0 1 0 0,-1 0-1 0 0,0 0 1 0 0,0 0-1 0 0,1 1 1 0 0,-1-1-1 0 0,0 0 1 0 0,1 0-1 0 0,-1 0 1 0 0,1 0-1 0 0,-1 0 1 0 0,1 0-1 0 0,0 0 1 0 0,0 0-1 0 0,-1 0 1 0 0,1 0-1 0 0,0 0 1 0 0,0-1-1 0 0,0 1 1 0 0,0 0-1 0 0,0 0 1 0 0,0-1-1 0 0,0 1 1 0 0,0-1-1 0 0,0 1 1 0 0,0-1-1 0 0,0 1 1 0 0,0-1-1 0 0,1 0 1 0 0,-1 0-1 0 0,0 1 1 0 0,0-1-1 0 0,0 0 1 0 0,1 0-1 0 0,-1 0 1 0 0,0 0-1 0 0,0 0 1 0 0,0 0-1 0 0,0-1 1 0 0,1 1-1 0 0,-1 0 1 0 0,0-1-1 0 0,0 1 1 0 0,0-1-1 0 0,0 1 1 0 0,0-1-1 0 0,0 1 1 0 0,0-1-1 0 0,0 0 1 0 0,0 1-1 0 0,0-1 32 0 0,-68 101-1192 0 0,67-100 1216 0 0,1-1 0 0 0,-1 1-1 0 0,1 0 1 0 0,-1 0 0 0 0,1-1 0 0 0,0 1 0 0 0,-1 0-1 0 0,1 0 1 0 0,-1 0 0 0 0,1-1 0 0 0,-1 1-1 0 0,1 0 1 0 0,0 0 0 0 0,-1 0 0 0 0,1 0 0 0 0,-1 0-1 0 0,1 0 1 0 0,-1 0 0 0 0,1 0 0 0 0,0 0 0 0 0,-1 1-1 0 0,1-1 1 0 0,-1 0 0 0 0,1 0 0 0 0,-1 0 0 0 0,1 1-1 0 0,-1-1 1 0 0,1 0 0 0 0,-1 1 0 0 0,1-1 0 0 0,-1 0-1 0 0,1 1 1 0 0,-1-1 0 0 0,1 1 0 0 0,-1-1 0 0 0,0 0-1 0 0,1 1 1 0 0,-1-1 0 0 0,0 1 0 0 0,1-1 0 0 0,-1 1-1 0 0,0-1 1 0 0,0 1 0 0 0,1 0 0 0 0,-1-1-1 0 0,0 1 1 0 0,0-1 0 0 0,0 1 0 0 0,0-1 0 0 0,0 1-1 0 0,0 0 1 0 0,0-1 0 0 0,0 1 0 0 0,0-1 0 0 0,0 1-1 0 0,0 0 1 0 0,0-1 0 0 0,-1 1 0 0 0,1-1 0 0 0,0 1-1 0 0,0-1 1 0 0,0 1 0 0 0,-1-1 0 0 0,1 1 0 0 0,0-1-1 0 0,-1 1 1 0 0,1-1 0 0 0,-1 1 0 0 0,1-1-24 0 0,12 0 40 0 0,-11 0-54 0 0,0-1 0 0 0,0 1-1 0 0,0 0 1 0 0,0-1 0 0 0,0 1 0 0 0,0 0-1 0 0,0 0 1 0 0,0 0 0 0 0,0 0 0 0 0,0 0 0 0 0,0 0-1 0 0,0 0 1 0 0,0 0 0 0 0,0 0 0 0 0,0 1-1 0 0,0-1 1 0 0,0 0 0 0 0,0 0 0 0 0,0 1-1 0 0,0-1 1 0 0,0 1 0 0 0,0-1 0 0 0,0 1 0 0 0,0-1-1 0 0,-1 1 1 0 0,1 0 0 0 0,0 0 0 0 0,0-1-1 0 0,-1 1 1 0 0,1 0 0 0 0,0 0 0 0 0,-1 0-1 0 0,1-1 1 0 0,-1 1 0 0 0,1 0 0 0 0,-1 0 0 0 0,1 0-1 0 0,-1 0 1 0 0,0 0 0 0 0,1 0 0 0 0,-1 0-1 0 0,0 0 1 0 0,0 0 0 0 0,0 0 0 0 0,0 0-1 0 0,0 0 1 0 0,0 0 0 0 0,0 0 0 0 0,0 0 0 0 0,0 0-1 0 0,-1 0 1 0 0,1 1 14 0 0,-97 156-290 0 0,98-156 348 0 0,0-1 0 0 0,0 0 0 0 0,0 1-1 0 0,0-1 1 0 0,0 0 0 0 0,1 0 0 0 0,-1 0 0 0 0,0 0 0 0 0,1 0-1 0 0,-1 0 1 0 0,0-1 0 0 0,1 1 0 0 0,-1 0 0 0 0,1-1 0 0 0,-1 1 0 0 0,1-1-1 0 0,-1 1 1 0 0,1-1 0 0 0,0 0 0 0 0,-1 0 0 0 0,1 1 0 0 0,0-1 0 0 0,-1 0-1 0 0,1-1 1 0 0,-1 1 0 0 0,1 0 0 0 0,0 0 0 0 0,-1-1 0 0 0,1 1-1 0 0,-1-1 1 0 0,1 1 0 0 0,-1-1 0 0 0,1 0 0 0 0,-1 1 0 0 0,1-1 0 0 0,-1 0-1 0 0,0 0 1 0 0,2-1-58 0 0,77-23 191 0 0,42-27-1241 0 0,-86 0-4407 0 0,-37 48 5351 0 0,0 1 0 0 0,-1 0 0 0 0,0 0 0 0 0,1 0 0 0 0,-1 0 0 0 0,0 1 0 0 0,0-1 0 0 0,0 0 1 0 0,-1 1-1 0 0,1-1 0 0 0,-1 1 0 0 0,1 0 0 0 0,-1 0 0 0 0,0 0 0 0 0,0 0 0 0 0,0 0 0 0 0,0 1 0 0 0,0-1 1 0 0,0 1-1 0 0,0 0 0 0 0,0 0 0 0 0,-1 0 0 0 0,1 0 0 0 0,0 1 0 0 0,-1-1 0 0 0,1 1 0 0 0,-1 0 0 0 0,1 0 1 0 0,0 0-1 0 0,-1 0 106 0 0,-22 11 5621 0 0,19 33-4129 0 0,-61 337 2922 0 0,30-125-2096 0 0,32-108-233 0 0,6-157-8808 0 0,0-6 1022 0 0,11-26-1086 0 0,12-3 1393 0 0,-13 29 3977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46:47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1 204 128 0 0,'10'-54'8659'0'0,"32"-21"-5214"0"0,17 20 1336 0 0,24 35 1166 0 0,-79 22-5833 0 0,-1 0 1 0 0,1-1-1 0 0,-1 1 1 0 0,0 0-1 0 0,0 1 1 0 0,0-1-1 0 0,0 1 1 0 0,0-1-1 0 0,0 1 1 0 0,-1 0 0 0 0,1 0-1 0 0,-1 0 1 0 0,0 0-1 0 0,0 0 1 0 0,0 1-1 0 0,0-1 1 0 0,-1 1-1 0 0,1-1 1 0 0,-1 1-1 0 0,0-1 1 0 0,1 3-115 0 0,16 81 1451 0 0,-36 9-299 0 0,15-88-1035 0 0,-13 31-4521 0 0,-5-3-5884 0 0,-2 21-1946 0 0,22-48 11199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46:47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76 0 0,'4'53'5079'0'0,"32"62"17547"0"0,-29-105-21015 0 0,-4 13-17765 0 0,-4-23 14016 0 0,1 0 43 0 0,0 0 72 0 0,0 0 95 0 0,0 0 172 0 0,0 0 229 0 0,0 0 240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46:44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83 680 0 0,'13'-8'803'0'0,"19"-6"12706"0"0,-35 34-10449 0 0,-9 32-515 0 0,12-51-2552 0 0,0 0 1 0 0,0 1-1 0 0,1-1 1 0 0,-1 1 0 0 0,0-1-1 0 0,0 1 1 0 0,1-1-1 0 0,-1 0 1 0 0,1 1-1 0 0,-1-1 1 0 0,1 0-1 0 0,0 1 1 0 0,-1-1-1 0 0,1 0 1 0 0,0 0 0 0 0,0 0-1 0 0,0 0 1 0 0,0 1-1 0 0,0-1 1 0 0,0-1-1 0 0,0 1 1 0 0,0 0-1 0 0,0 0 1 0 0,0 0-1 0 0,1 0 1 0 0,-1-1-1 0 0,0 1 1 0 0,1-1 0 0 0,-1 1-1 0 0,0-1 1 0 0,1 1-1 0 0,-1-1 1 0 0,1 0-1 0 0,-1 0 1 0 0,1 0-1 0 0,-1 0 1 0 0,0 0-1 0 0,1 0 1 0 0,-1 0-1 0 0,1 0 1 0 0,-1 0 0 0 0,1-1-1 0 0,-1 1 1 0 0,0 0-1 0 0,1-1 1 0 0,-1 1-1 0 0,0-1 1 0 0,1 0-1 0 0,-1 1 1 0 0,0-1 6 0 0,231-78 625 0 0,-281 42-8527 0 0,18 12 4225 0 0,5 4 6058 0 0,20 72 4790 0 0,6-23-5160 0 0,-13 109 2904 0 0,-6-89-5800 0 0,-24-46-13099 0 0,6-4 9845 0 0,16 14 4848 0 0,21-11-567 0 0,0 0 1 0 0,-1 0-1 0 0,1 0 1 0 0,0 0-1 0 0,0-1 1 0 0,0 1-1 0 0,0 0 0 0 0,0 0 1 0 0,0 0-1 0 0,0 0 1 0 0,0-1-1 0 0,0 1 1 0 0,1 0-1 0 0,-1 0 1 0 0,0 0-1 0 0,0-1 1 0 0,1 1-1 0 0,-1 0 1 0 0,0 0-1 0 0,1-1 0 0 0,-1 1 1 0 0,1 0-1 0 0,-1-1 1 0 0,1 1-1 0 0,-1 0 1 0 0,1-1-1 0 0,0 1 1 0 0,-1-1-1 0 0,1 1 1 0 0,0-1-1 0 0,-1 1 0 0 0,1-1 1 0 0,0 0-1 0 0,0 1 1 0 0,-1-1-1 0 0,1 0 1 0 0,0 1-1 0 0,0-1 1 0 0,0 0-1 0 0,-1 0 1 0 0,1 0-1 0 0,0 0 1 0 0,0 0-1 0 0,0 0 0 0 0,0 0 1 0 0,-1 0-1 0 0,1 0 1 0 0,0 0-1 0 0,0 0 1 0 0,0-1-1 0 0,-1 1 1 0 0,1 0-1 0 0,0 0 1 0 0,0-1-1 0 0,0 1 1 0 0,-1-1-1 0 0,1 1 0 0 0,0-1 1 0 0,-1 1-1 0 0,1-1 1 0 0,-1 1-1 0 0,1-1 1 0 0,0 1-1 0 0,-1-1-142 0 0,149-82 1432 0 0,-148 83-1506 0 0,-1 0-3 0 0,0 0-3 0 0,0 0-3 0 0,0 0 3 0 0,0 0 4 0 0,0 0 0 0 0,-43 39-467 0 0,28-25 936 0 0,0 0 1 0 0,1 2-1 0 0,1-1 0 0 0,1 2 0 0 0,0 0 1 0 0,1 0-1 0 0,1 1 0 0 0,-7 17-393 0 0,-25 38 2958 0 0,21-33-2049 0 0,32-56-6571 0 0,58-98-11755 0 0,-60 106 16564 0 0</inkml:trace>
  <inkml:trace contextRef="#ctx0" brushRef="#br0" timeOffset="234.428">362 380 720 0 0,'47'44'7896'0'0,"11"9"5240"0"0,-13-39-8333 0 0,-44-13-4818 0 0,1-1 0 0 0,0 0 0 0 0,-1 0 0 0 0,1 0 0 0 0,0 0 0 0 0,-1 0 0 0 0,1 0 0 0 0,-1 0 0 0 0,1 0 0 0 0,0-1 0 0 0,-1 1 0 0 0,1-1 0 0 0,-1 1-1 0 0,1-1 1 0 0,-1 0 0 0 0,1 1 0 0 0,-1-1 0 0 0,1 0 0 0 0,-1 0 0 0 0,0 0 0 0 0,0 0 0 0 0,1 0 0 0 0,-1 0 0 0 0,0 0 0 0 0,0-1 0 0 0,0 1 0 0 0,0 0 0 0 0,0-1 0 0 0,0 1 0 0 0,-1 0 0 0 0,1-1 0 0 0,0 1 0 0 0,-1-1 0 0 0,1 1 0 0 0,-1-1 0 0 0,1 0 0 0 0,-1 1-1 0 0,0-1 1 0 0,0 1 0 0 0,0-1 0 0 0,0 0 0 0 0,0 1 0 0 0,0-1 0 0 0,0 0 0 0 0,0 1 0 0 0,-1-1 0 0 0,1 1 0 0 0,-1-1 15 0 0,-16-35-4969 0 0,-51-11-8384 0 0,15 29 7913 0 0,46 17 5085 0 0,-8-3-645 0 0</inkml:trace>
  <inkml:trace contextRef="#ctx0" brushRef="#br0" timeOffset="937.283">46 210 292 0 0,'1'-1'322'0'0,"1"1"-1"0"0,-1 0 1 0 0,0-1 0 0 0,0 1-1 0 0,0 0 1 0 0,0 0-1 0 0,0 0 1 0 0,0 0 0 0 0,0 0-1 0 0,0 0 1 0 0,0 0 0 0 0,0 0-1 0 0,0 0 1 0 0,0 1 0 0 0,0-1-1 0 0,0 0 1 0 0,1 1-1 0 0,-2-1 1 0 0,1 1 0 0 0,0-1-1 0 0,0 1 1 0 0,0-1 0 0 0,0 1-1 0 0,0 0 1 0 0,0-1-1 0 0,0 1 1 0 0,-1 0 0 0 0,1 0-1 0 0,0 0 1 0 0,-1 0 0 0 0,1-1-1 0 0,-1 1 1 0 0,1 0 0 0 0,-1 0-1 0 0,1 0 1 0 0,-1 0-1 0 0,1 0 1 0 0,-1 0 0 0 0,0 0-1 0 0,0 1 1 0 0,1-1 0 0 0,-1 0-1 0 0,0 0 1 0 0,0 0-1 0 0,0 0 1 0 0,0 0 0 0 0,0 0-1 0 0,-1 0 1 0 0,1 0 0 0 0,0 0-1 0 0,0 0 1 0 0,-1 0 0 0 0,1 0-1 0 0,-1 0 1 0 0,1 0-1 0 0,-1 0-321 0 0,-4 24 1605 0 0,-27 28-5140 0 0,-4 12-6101 0 0,32-2 5275 0 0,25-7 11543 0 0,-11-28-581 0 0,-9-7-10399 0 0,-1-16 1811 0 0,20 10-1493 0 0,28-8 4449 0 0,185 30 14039 0 0,-128-23-10926 0 0,2-9-3676 0 0,-67-16-1041 0 0,-33 0-3817 0 0,-5-5-5968 0 0,12-26-401 0 0,-13 35 9962 0 0</inkml:trace>
  <inkml:trace contextRef="#ctx0" brushRef="#br0" timeOffset="1171.61">720 304 92 0 0,'97'-44'12288'0'0,"-43"25"-9203"0"0,-34 11-2543 0 0,27-21-1984 0 0,-52-9-4994 0 0,-32-23-1050 0 0,36 54 7075 0 0</inkml:trace>
  <inkml:trace contextRef="#ctx0" brushRef="#br0" timeOffset="1645.122">880 61 116 0 0,'24'-11'5073'0'0,"-23"11"-4415"0"0,-1 0-14 0 0,0 0-10 0 0,24 3 12868 0 0,-10 25-8822 0 0,-18 129-3601 0 0,-21-19-922 0 0,-3 29-44 0 0,18-101 217 0 0,10-66-274 0 0,0 0-3 0 0,0 0 2 0 0,0 0-3 0 0,-36-26 329 0 0,-20-37-463 0 0,56 58-214 0 0,-1 0 1 0 0,1 1-1 0 0,0-1 0 0 0,0 1 1 0 0,0-1-1 0 0,1 0 0 0 0,-1 1 1 0 0,1-1-1 0 0,1 1 0 0 0,-1-1 1 0 0,0 1-1 0 0,1 0 0 0 0,0 0 0 0 0,0-1 1 0 0,0 1-1 0 0,1 0 0 0 0,-1 1 1 0 0,1-1-1 0 0,1-1 296 0 0,9-19-3329 0 0,33-57-7563 0 0,9 5 4168 0 0,-44 61 5914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46:4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62 72 0 0,'0'-61'5192'0'0,"0"61"-4195"0"0,0 0 5 0 0,0 0-31 0 0,0 0-63 0 0,0 0-82 0 0,0 0-56 0 0,-11 35 3864 0 0,-31 102 253 0 0,43-138-4957 0 0,-1 0 0 0 0,0 1 0 0 0,0-1 0 0 0,1 1 0 0 0,-1-1 0 0 0,0 1 0 0 0,1-1 0 0 0,-1 1 0 0 0,1-1 1 0 0,-1 1-1 0 0,1-1 0 0 0,-1 1 0 0 0,1 0 0 0 0,-1-1 0 0 0,1 1 0 0 0,-1 0 0 0 0,1-1 0 0 0,0 1 1 0 0,-1 0-1 0 0,1 0 0 0 0,-1 0 0 0 0,1-1 0 0 0,0 1 0 0 0,-1 0 0 0 0,1 0 0 0 0,0 0 0 0 0,-1 0 1 0 0,1 0-1 0 0,0 0 0 0 0,-1 0 0 0 0,1 0 0 0 0,0 0 0 0 0,-1 1 0 0 0,1-1 0 0 0,-1 0 0 0 0,1 0 1 0 0,0 1-1 0 0,-1-1 0 0 0,1 0 0 0 0,-1 1 0 0 0,1-1 0 0 0,-1 0 0 0 0,1 1 0 0 0,-1-1 0 0 0,1 1 0 0 0,-1-1 1 0 0,1 1-1 0 0,-1-1 0 0 0,0 1 0 0 0,1-1 0 0 0,-1 1 0 0 0,0-1 0 0 0,1 1 0 0 0,-1-1 0 0 0,0 1 1 0 0,0 0-1 0 0,0-1 0 0 0,1 1 0 0 0,-1 0 0 0 0,0-1 0 0 0,0 1 0 0 0,0-1 0 0 0,0 1 0 0 0,0 0 1 0 0,0 0 69 0 0,63-38-2332 0 0,-58 34 2122 0 0,150-73-1132 0 0,-154 76 1450 0 0,0 0 0 0 0,1 0 0 0 0,-1 1-1 0 0,1-1 1 0 0,-1 0 0 0 0,0 0-1 0 0,1 1 1 0 0,-1-1 0 0 0,0 1-1 0 0,1-1 1 0 0,-1 1 0 0 0,0 0 0 0 0,0 0-1 0 0,1-1 1 0 0,-1 1 0 0 0,0 0-1 0 0,0 0 1 0 0,0 0 0 0 0,0 0 0 0 0,0 0-1 0 0,0 0 1 0 0,-1 0 0 0 0,1 1-1 0 0,0-1 1 0 0,0 0 0 0 0,-1 0 0 0 0,1 1-1 0 0,-1-1 1 0 0,1 0 0 0 0,-1 1-1 0 0,0-1 1 0 0,1 0 0 0 0,-1 1-1 0 0,0-1 1 0 0,0 1 0 0 0,0-1 0 0 0,0 0-1 0 0,0 1 1 0 0,0-1 0 0 0,-1 1-1 0 0,1-1 1 0 0,0 0 0 0 0,-1 1 0 0 0,1-1-1 0 0,-1 0 1 0 0,1 1 0 0 0,-1-1-1 0 0,1 0 1 0 0,-1 0 0 0 0,0 1 0 0 0,0-1-1 0 0,0 0-107 0 0,-33 80 3497 0 0,34-80-3446 0 0,-102 172 4681 0 0,99-172-4887 0 0,1-1 0 0 0,-1 1-1 0 0,1-1 1 0 0,-1 0 0 0 0,0 0 0 0 0,1 0 0 0 0,-1-1 0 0 0,0 1-1 0 0,1 0 1 0 0,-1-1 0 0 0,1 0 0 0 0,-1 0 0 0 0,1 0 0 0 0,0 0-1 0 0,-1 0 1 0 0,1 0 0 0 0,0 0 0 0 0,-1-1 0 0 0,1 1-1 0 0,0-1 1 0 0,0 0 0 0 0,0 1 0 0 0,1-1 0 0 0,-1 0 0 0 0,0 0-1 0 0,1 0 1 0 0,-1-1 0 0 0,1 1 0 0 0,-1 0 0 0 0,1 0 0 0 0,0-1-1 0 0,0 1 1 0 0,0-1 0 0 0,1 1 0 0 0,-1-1 155 0 0,-1-84-5131 0 0,109 70 8949 0 0,-25-8-2858 0 0,-82 25-986 0 0,0 0-15 0 0,0 0-22 0 0,0 0-19 0 0,0 0-22 0 0,0 0-11 0 0,0 0-17 0 0,0 0-19 0 0,-28 37-1212 0 0,-20 12 1139 0 0,31-32 108 0 0,34-19-824 0 0,165-54-2491 0 0,7 37 4563 0 0,-187 19-1051 0 0,-1-1-1 0 0,0 1 1 0 0,1 0-1 0 0,-1-1 1 0 0,0 1-1 0 0,1 0 0 0 0,-1 0 1 0 0,1 0-1 0 0,-1 0 1 0 0,1 0-1 0 0,-1 0 1 0 0,0 0-1 0 0,1 1 1 0 0,-1-1-1 0 0,0 0 0 0 0,1 1 1 0 0,-1-1-1 0 0,0 1 1 0 0,1 0-1 0 0,-1-1 1 0 0,0 1-1 0 0,0 0 1 0 0,0 0-1 0 0,0 0 0 0 0,1-1 1 0 0,-1 1-1 0 0,-1 0 1 0 0,1 1-1 0 0,0-1 1 0 0,0 0-1 0 0,0 0 1 0 0,0 0-1 0 0,-1 0 1 0 0,1 1-1 0 0,-1-1 0 0 0,1 0 1 0 0,-1 1-1 0 0,1-1 1 0 0,-1 0-1 0 0,0 1 1 0 0,1 0-81 0 0,-59 78 3946 0 0,-118 108 78 0 0,81-95-4445 0 0,93-93 233 0 0,0-1-1 0 0,1 0 1 0 0,-1 0 0 0 0,0 0-1 0 0,1 0 1 0 0,-1 0 0 0 0,1 0-1 0 0,-1-1 1 0 0,1 1 0 0 0,0 0 0 0 0,-1-1-1 0 0,1 1 1 0 0,0-1 0 0 0,0 1-1 0 0,0-1 1 0 0,0 0 0 0 0,0 1-1 0 0,0-1 1 0 0,1 0 0 0 0,-1 0-1 0 0,1 0 1 0 0,-1 0 0 0 0,1 1 0 0 0,-1-1-1 0 0,1 0 1 0 0,0 0 0 0 0,0 0-1 0 0,0 0 1 0 0,0 0 0 0 0,1-2 188 0 0,-2-1-698 0 0,25-106-7122 0 0,20 50 6189 0 0,28 54 6962 0 0,-11 59 2828 0 0,-20 13-4856 0 0,-15-57-11248 0 0,-7-54-3545 0 0,-7 15 8151 0 0,3 5 1091 0 0,-5 11 1382 0 0</inkml:trace>
  <inkml:trace contextRef="#ctx0" brushRef="#br0" timeOffset="250.045">814 25 544 0 0,'0'0'651'0'0,"0"0"59"0"0,0 0 72 0 0,-5 7 8371 0 0,41 7-1126 0 0,5-11-5843 0 0,-40-3-2636 0 0,-3-1-8379 0 0,-2 4 3701 0 0,-24 25-1427 0 0,23-21 5744 0 0</inkml:trace>
  <inkml:trace contextRef="#ctx0" brushRef="#br0" timeOffset="484.001">790 201 800 0 0,'-1'5'2086'0'0,"-2"-2"7827"0"0,3-2 148 0 0,3-1-6269 0 0,7 0-6366 0 0,-10 0 3045 0 0,6 3-355 0 0,3 3-4681 0 0,-48 63-10529 0 0,21-38 11474 0 0,12-22 2746 0 0</inkml:trace>
  <inkml:trace contextRef="#ctx0" brushRef="#br0" timeOffset="655.839">712 400 668 0 0,'0'0'816'0'0,"35"-4"8110"0"0,32-30 84 0 0,0-5-4701 0 0,70-35-2246 0 0,-83 56-2381 0 0,-2 1-3626 0 0,-46 5-3753 0 0,-33-18 1504 0 0,-5-4 1928 0 0,8-7 1472 0 0,19 32 2287 0 0</inkml:trace>
  <inkml:trace contextRef="#ctx0" brushRef="#br0" timeOffset="873.107">1027 31 124 0 0,'15'33'8844'0'0,"-49"203"4533"0"0,-19-92-9136 0 0,51-136-2279 0 0,-1 5-6785 0 0,8-22-6472 0 0,24-52 169 0 0,-25 51 10182 0 0</inkml:trace>
  <inkml:trace contextRef="#ctx0" brushRef="#br0" timeOffset="1123.261">1100 313 300 0 0,'38'47'9556'0'0,"-2"-9"1019"0"0,-9-8-5792 0 0,-17-23-7639 0 0,11-17-15538 0 0,-12-2 13597 0 0,-1-1 6421 0 0,-2 4-2367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46:40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0 412 328 0 0,'7'-15'1088'0'0,"16"4"10651"0"0,-19 26-9521 0 0,-9 83-186 0 0,5-83-922 0 0,-2 3-5232 0 0,-1-36-3356 0 0,47-62 8930 0 0,-43 79-1257 0 0,1-1 0 0 0,-1 1 0 0 0,1 0-1 0 0,-1-1 1 0 0,1 1 0 0 0,-1 0-1 0 0,1 0 1 0 0,0 0 0 0 0,0 1 0 0 0,0-1-1 0 0,-1 0 1 0 0,1 1 0 0 0,0-1-1 0 0,0 1 1 0 0,0-1 0 0 0,0 1 0 0 0,0 0-1 0 0,0 0 1 0 0,0 0 0 0 0,0 0-1 0 0,0 0 1 0 0,0 0 0 0 0,0 1 0 0 0,0-1-1 0 0,-1 1 1 0 0,1-1 0 0 0,0 1 0 0 0,0 0-1 0 0,0 0 1 0 0,-1 0 0 0 0,1 0-1 0 0,0 0 1 0 0,-1 0 0 0 0,1 0 0 0 0,-1 0-1 0 0,1 1 1 0 0,-1-1 0 0 0,1 0-1 0 0,-1 1 1 0 0,0-1 0 0 0,1 2-195 0 0,-21 56 1130 0 0,-37 37 396 0 0,56-96-1443 0 0,1 0 0 0 0,0 0 1 0 0,-1 0-1 0 0,1 0 0 0 0,-1 0 0 0 0,1 0 0 0 0,0 0 0 0 0,-1 0 1 0 0,1 0-1 0 0,-1 0 0 0 0,1 0 0 0 0,0 1 0 0 0,-1-1 1 0 0,1 0-1 0 0,-1 1 0 0 0,1-1 0 0 0,-1 0 0 0 0,1 1 0 0 0,-1-1 1 0 0,1 0-1 0 0,-1 1 0 0 0,1-1 0 0 0,-1 1 0 0 0,0-1 0 0 0,1 1 1 0 0,-1-1-1 0 0,0 1 0 0 0,1-1 0 0 0,-1 1 0 0 0,0-1 1 0 0,0 1-1 0 0,1 0 0 0 0,-1-1 0 0 0,0 1 0 0 0,0-1 0 0 0,0 1 1 0 0,0 0-1 0 0,0-1 0 0 0,0 1 0 0 0,0 0 0 0 0,0-1 0 0 0,0 1 1 0 0,0-1-1 0 0,0 1 0 0 0,0 0 0 0 0,-1-1 0 0 0,1 1 0 0 0,0-1 1 0 0,0 1-1 0 0,-1-1 0 0 0,1 1 0 0 0,0-1 0 0 0,-1 1 1 0 0,1-1-1 0 0,0 1 0 0 0,-1-1 0 0 0,1 1 0 0 0,-1-1 0 0 0,1 1 1 0 0,-1-1-1 0 0,1 0 0 0 0,-1 1 0 0 0,1-1 0 0 0,-1 1-83 0 0,56-22-2734 0 0,64-59-17927 0 0,-109 71 19922 0 0</inkml:trace>
  <inkml:trace contextRef="#ctx0" brushRef="#br0" timeOffset="281.184">344 386 424 0 0,'4'-9'2890'0'0,"-6"2"9011"0"0,-3 12-2901 0 0,3 8-11342 0 0,-6 52 3838 0 0,6-57-1749 0 0,0 0 0 0 0,0 0 1 0 0,0 0-1 0 0,1 0 0 0 0,0 1 0 0 0,1-1 0 0 0,0 0 0 0 0,0 0 1 0 0,0 0-1 0 0,1 1 0 0 0,1-1 0 0 0,-1 0 0 0 0,1 0 1 0 0,1 0-1 0 0,0-1 0 0 0,0 1 0 0 0,0 0 0 0 0,2 2 253 0 0,-2-9-104 0 0,0-1-1 0 0,-1 1 1 0 0,1 0-1 0 0,0-1 1 0 0,0 0-1 0 0,0 0 1 0 0,-1 0-1 0 0,1 0 1 0 0,0 0-1 0 0,0 0 1 0 0,0-1-1 0 0,-1 1 1 0 0,1-1-1 0 0,0 0 1 0 0,0 0-1 0 0,-1 0 1 0 0,1 0-1 0 0,-1 0 1 0 0,1-1-1 0 0,-1 1 1 0 0,0-1-1 0 0,1 1 1 0 0,-1-1-1 0 0,0 0 0 0 0,0 0 1 0 0,0 0-1 0 0,0 0 1 0 0,-1 0-1 0 0,1-1 1 0 0,0 1-1 0 0,-1-1 1 0 0,0 1-1 0 0,1-1 1 0 0,-1 1-1 0 0,0-1 1 0 0,0 1-1 0 0,-1-1 1 0 0,1 0-1 0 0,0 0 1 0 0,-1 1-1 0 0,0-2 105 0 0,21-26-438 0 0,56-81-424 0 0,-38 33-1864 0 0,-33-6-3342 0 0,-16 34 2527 0 0,9 39 3011 0 0</inkml:trace>
  <inkml:trace contextRef="#ctx0" brushRef="#br0" timeOffset="656.101">577 30 176 0 0,'7'-27'2761'0'0,"-5"24"1396"0"0,-1 3 3575 0 0,-1 115-6755 0 0,-25 108 108 0 0,-46 622 3494 0 0,70-467-3541 0 0,10-325-1474 0 0,5-86-2259 0 0,5-136-7792 0 0,3-18 3149 0 0,-14 148 6429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46:40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33 312 0 0,'1'12'10608'0'0,"-2"35"-9092"0"0,1-19-1476 0 0,13-27-6469 0 0,26-50 1935 0 0,-33 40 3498 0 0,-1 3 511 0 0</inkml:trace>
  <inkml:trace contextRef="#ctx0" brushRef="#br0" timeOffset="291.284">112 7 252 0 0,'2'-1'268'0'0,"-1"1"-1"0"0,1 0 1 0 0,-1 0 0 0 0,1 0-1 0 0,-1 1 1 0 0,1-1 0 0 0,-1 0-1 0 0,1 0 1 0 0,-1 1 0 0 0,1-1-1 0 0,-1 1 1 0 0,1-1 0 0 0,-1 1 0 0 0,0 0-1 0 0,1 0 1 0 0,-1-1 0 0 0,0 1-1 0 0,0 0 1 0 0,0 0 0 0 0,1 0-1 0 0,-1 0 1 0 0,0 1 0 0 0,0-1-1 0 0,0 0 1 0 0,-1 0 0 0 0,1 1-1 0 0,0-1 1 0 0,0 0 0 0 0,-1 1-1 0 0,1-1 1 0 0,-1 0 0 0 0,1 1-1 0 0,-1-1 1 0 0,0 1 0 0 0,1-1-1 0 0,-1 1 1 0 0,0-1 0 0 0,0 1-1 0 0,0-1 1 0 0,0 1 0 0 0,0 0 0 0 0,-1-1-1 0 0,1 1 1 0 0,0-1-268 0 0,5 89 5386 0 0,-5-84-4738 0 0,1-7-611 0 0,-1 0 0 0 0,1 0-1 0 0,0 0 1 0 0,0 1 0 0 0,0-1-1 0 0,0 0 1 0 0,0 0 0 0 0,0 0 0 0 0,0 1-1 0 0,0-1 1 0 0,0 1 0 0 0,0-1-1 0 0,0 1 1 0 0,0-1 0 0 0,1 1-1 0 0,-1 0 1 0 0,0-1 0 0 0,0 1-1 0 0,1 0 1 0 0,-1 0 0 0 0,0 0 0 0 0,0 0-1 0 0,0 0 1 0 0,1 0 0 0 0,-1 0-1 0 0,0 0 1 0 0,0 1 0 0 0,1-1-1 0 0,-1 0 1 0 0,0 1 0 0 0,0-1-1 0 0,0 1 1 0 0,0-1 0 0 0,0 1-1 0 0,0 0 1 0 0,0 0 0 0 0,0-1 0 0 0,0 1-1 0 0,0 0 1 0 0,0 0 0 0 0,0 0-1 0 0,0 0 1 0 0,-1 0 0 0 0,1 0-1 0 0,0 0 1 0 0,-1 0 0 0 0,1 0-1 0 0,-1 0 1 0 0,1 0 0 0 0,-1 0 0 0 0,1 1-1 0 0,-1-1 1 0 0,0 0 0 0 0,0 0-1 0 0,1 0 1 0 0,-1 1 0 0 0,0-1-1 0 0,0 0 1 0 0,0 0 0 0 0,-1 1-1 0 0,1-1 1 0 0,0 0 0 0 0,0 0 0 0 0,-1 0-1 0 0,1 1 1 0 0,0-1 0 0 0,-1 0-1 0 0,1 0 1 0 0,-1 1-37 0 0,73-109-710 0 0,-28 37 131 0 0,-14 149 3102 0 0,-30-72 999 0 0,0-2-5313 0 0,5-3-17661 0 0,0-8 16560 0 0,-1 0 2083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47:0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1 128 700 0 0,'139'-60'13472'0'0,"2"5"-10352"0"0,-130 50-1234 0 0,-2-1-8424 0 0,-12 5-2370 0 0,-8 4 6579 0 0,6 1 1446 0 0</inkml:trace>
  <inkml:trace contextRef="#ctx0" brushRef="#br0" timeOffset="256.837">156 146 180 0 0,'-20'87'9892'0'0,"13"17"-360"0"0,0 2-5493 0 0,5-93-2367 0 0,0 5-3571 0 0,2-18-47 0 0,0 0-1 0 0,1 0 1 0 0,-1 0 0 0 0,1 0 0 0 0,-1 0-1 0 0,0 0 1 0 0,1 1 1946 0 0,25-75-8263 0 0,-17 59 7362 0 0</inkml:trace>
  <inkml:trace contextRef="#ctx0" brushRef="#br0" timeOffset="558.62">306 111 4 0 0,'5'4'6787'0'0,"-10"11"-3863"0"0,5-14-2899 0 0,-6 36 73 0 0,-3 30-311 0 0,33 864 2884 0 0,-14-650-3248 0 0,-40-487-9100 0 0,26 177 8902 0 0,0-1 76 0 0</inkml:trace>
  <inkml:trace contextRef="#ctx0" brushRef="#br0" timeOffset="1449.07">161 290 120 0 0,'-11'-22'13137'0'0,"31"13"-8466"0"0,44 10-6574 0 0,-63-1 1702 0 0,1 1-1 0 0,-1 0 1 0 0,0 0-1 0 0,0 0 1 0 0,1 0-1 0 0,-1 0 0 0 0,0 0 1 0 0,0 0-1 0 0,0 0 1 0 0,0 0-1 0 0,0 0 1 0 0,-1 0-1 0 0,1 1 0 0 0,0-1 1 0 0,-1 0-1 0 0,1 1 1 0 0,0-1-1 0 0,-1 1 0 0 0,0-1 1 0 0,1 0-1 0 0,-1 1 1 0 0,0-1-1 0 0,0 1 1 0 0,1-1-1 0 0,-1 1 0 0 0,0-1 1 0 0,-1 1-1 0 0,1-1 1 0 0,0 1-1 0 0,0-1 1 0 0,-1 1-1 0 0,1-1 0 0 0,-1 1 1 0 0,1-1-1 0 0,-1 0 1 0 0,1 1-1 0 0,-1-1 1 0 0,0 0-1 0 0,0 1 202 0 0,-27 60-1908 0 0,-13 8 3640 0 0,19-23 2225 0 0,28-39 2924 0 0,42-46-8042 0 0,19-5-6887 0 0,-82 112 4430 0 0,-32 33 8657 0 0,71-110-3139 0 0,4-18-2576 0 0,1 1 0 0 0,1 2 0 0 0,2 1 1 0 0,0 1-1 0 0,1 2 0 0 0,1 1 0 0 0,0 2 0 0 0,19-5 676 0 0,-51 19 108 0 0,0 1 0 0 0,0-1 1 0 0,0 1-1 0 0,1-1 0 0 0,-1 1 0 0 0,1 0 0 0 0,-1 0 0 0 0,1 0 0 0 0,0 1 0 0 0,-1-1 0 0 0,1 1 0 0 0,0-1 0 0 0,-1 1 0 0 0,1 0 0 0 0,0 0 0 0 0,-1 0 0 0 0,1 0 0 0 0,0 0 0 0 0,0 1 0 0 0,-1-1 0 0 0,1 1 0 0 0,-1 0 0 0 0,1 0 1 0 0,0 0-1 0 0,-1 0 0 0 0,0 0 0 0 0,1 0 0 0 0,-1 1 0 0 0,0-1 0 0 0,1 1 0 0 0,-1 0 0 0 0,0 0 0 0 0,0-1 0 0 0,-1 1 0 0 0,1 0 0 0 0,0 1 0 0 0,-1-1 0 0 0,1 0 0 0 0,-1 0 0 0 0,1 1 0 0 0,-1-1 0 0 0,0 1 0 0 0,0-1 1 0 0,0 1-1 0 0,-1 0 0 0 0,1-1 0 0 0,0 1 0 0 0,-1 0 0 0 0,0-1 0 0 0,0 1 0 0 0,0 1-108 0 0,-13 122 6844 0 0,12-116-6458 0 0,-1 0 1 0 0,0-1 0 0 0,0 1-1 0 0,0-1 1 0 0,-1 1 0 0 0,-1-1-1 0 0,0 0 1 0 0,0 0 0 0 0,-1 0-1 0 0,0-1 1 0 0,0 0 0 0 0,-1 0-1 0 0,0 0 1 0 0,-2 1-387 0 0,6-7-138 0 0,0 0 1 0 0,-1 0-1 0 0,1 0 1 0 0,-1 0-1 0 0,0 0 1 0 0,0-1-1 0 0,0 1 0 0 0,0-1 1 0 0,1 0-1 0 0,-2 0 1 0 0,1 0-1 0 0,0 0 1 0 0,0-1-1 0 0,0 1 0 0 0,0-1 1 0 0,0 0-1 0 0,-1 0 1 0 0,1 0-1 0 0,0 0 1 0 0,0-1-1 0 0,0 1 1 0 0,0-1-1 0 0,-1 0 0 0 0,1 1 1 0 0,0-2-1 0 0,0 1 1 0 0,0 0-1 0 0,1 0 1 0 0,-1-1-1 0 0,0 0 0 0 0,0 1 1 0 0,1-1-1 0 0,-1 0 1 0 0,1-1-1 0 0,0 1 1 0 0,0 0-1 0 0,-1-1 0 0 0,1 1 1 0 0,1-1-1 0 0,-2-2 138 0 0,-4-2-765 0 0,2-1-1 0 0,-1-1 1 0 0,1 1-1 0 0,1-1 1 0 0,-1 0-1 0 0,2 0 1 0 0,-1 0-1 0 0,1 0 1 0 0,0-1-1 0 0,1 1 1 0 0,0-1-1 0 0,1 0 1 0 0,0-2 765 0 0,1 11-5 0 0,0 0 1 0 0,0 0-1 0 0,1 0 0 0 0,-1 0 1 0 0,0 0-1 0 0,1-1 1 0 0,-1 1-1 0 0,1 0 0 0 0,-1 0 1 0 0,1 0-1 0 0,0 0 1 0 0,-1 0-1 0 0,1 0 0 0 0,0 0 1 0 0,0 1-1 0 0,0-1 1 0 0,-1 0-1 0 0,1 0 0 0 0,0 1 1 0 0,0-1-1 0 0,0 0 1 0 0,0 1-1 0 0,0-1 0 0 0,1 1 1 0 0,-1-1-1 0 0,0 1 1 0 0,0 0-1 0 0,0-1 0 0 0,0 1 1 0 0,0 0-1 0 0,1 0 1 0 0,-1 0-1 0 0,0 0 0 0 0,0 0 1 0 0,0 0-1 0 0,1 0 1 0 0,-1 0-1 0 0,0 0 0 0 0,0 1 1 0 0,0-1-1 0 0,0 0 1 0 0,0 1-1 0 0,1-1 0 0 0,-1 1 1 0 0,0-1-1 0 0,0 1 1 0 0,0 0-1 0 0,0 0 5 0 0,57 26 2923 0 0,-30-7-1290 0 0,-1 1 1 0 0,0 1-1 0 0,-2 1 0 0 0,0 2 1 0 0,-2 0-1 0 0,-1 1 0 0 0,0 2 1 0 0,-3 0-1 0 0,5 9-1633 0 0,-12-11 258 0 0,-14-40-13428 0 0,-8-70 432 0 0,10 69 11573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47:04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29 555 328 0 0,'14'-1'7787'0'0,"17"-1"-1573"0"0,80-30 3734 0 0,-76 15-10600 0 0,-4-4-4051 0 0,-31 0-5962 0 0,-16-9 3631 0 0,8 23 6123 0 0</inkml:trace>
  <inkml:trace contextRef="#ctx0" brushRef="#br0" timeOffset="405.99">164 263 52 0 0,'-2'-12'2092'0'0,"-6"13"10918"0"0,14 14-12590 0 0,0-1 30 0 0,-1 0-1 0 0,0 0 1 0 0,0 1-1 0 0,-1-1 1 0 0,-1 1-1 0 0,-1 0 1 0 0,0 0-1 0 0,-1 0 1 0 0,0 0-1 0 0,-2 2-449 0 0,-19 247 4597 0 0,-9-175-4161 0 0,28-87-478 0 0,1 0-1 0 0,-1-1 1 0 0,0 1 0 0 0,1-1 0 0 0,-1 1 0 0 0,0-1 0 0 0,0 1 0 0 0,0-1 0 0 0,0 0 0 0 0,0 1 0 0 0,0-1 0 0 0,-1 0-1 0 0,1 0 1 0 0,0 0 0 0 0,-1 0 0 0 0,1 0 0 0 0,0 0 0 0 0,-1 0 0 0 0,1 0 0 0 0,-1-1 0 0 0,0 1 0 0 0,1-1 0 0 0,-1 1-1 0 0,1-1 1 0 0,-1 1 0 0 0,0-1 0 0 0,1 0 0 0 0,-1 0 0 0 0,0 0 0 0 0,0 0 0 0 0,1 0 0 0 0,-1 0 0 0 0,0 0-1 0 0,1-1 1 0 0,-1 1 0 0 0,0-1 0 0 0,1 1 0 0 0,-1-1 0 0 0,1 1 0 0 0,-1-1 0 0 0,1 0 0 0 0,-1 0 0 0 0,1 0 0 0 0,-1 0-1 0 0,1 0 1 0 0,0 0 0 0 0,0 0 0 0 0,-1 0 0 0 0,1-1 0 0 0,0 1 0 0 0,0 0 0 0 0,0-1 0 0 0,0 1 42 0 0,-71-49-923 0 0,105 17 3991 0 0,159-70-3698 0 0,-137 57-4568 0 0,-11-10-5629 0 0,-25 21 3773 0 0,-18 28 6155 0 0</inkml:trace>
  <inkml:trace contextRef="#ctx0" brushRef="#br0" timeOffset="609.146">402 400 176 0 0,'0'0'629'0'0,"0"0"61"0"0,19 37 9950 0 0,4 69-1779 0 0,-17 4-6369 0 0,-8-92-4031 0 0,-8-19-7626 0 0,1-18 419 0 0,6 1 7950 0 0,3-4-1247 0 0,0 10 1244 0 0</inkml:trace>
  <inkml:trace contextRef="#ctx0" brushRef="#br0" timeOffset="905.854">460 315 48 0 0,'7'-6'647'0'0,"0"1"1"0"0,1-1-1 0 0,-1 2 1 0 0,1-1-1 0 0,0 1 0 0 0,0 0 1 0 0,1 0-1 0 0,-1 1 1 0 0,1 0-1 0 0,0 1 0 0 0,-1 0 1 0 0,1 0-1 0 0,0 1 1 0 0,3 0-648 0 0,32-8 1587 0 0,-18 1-665 0 0,-15 3-673 0 0,0 1 0 0 0,0 1 0 0 0,0 0 0 0 0,1 0 0 0 0,-1 1 0 0 0,1 0 0 0 0,-1 1 0 0 0,1 1 1 0 0,-1 0-1 0 0,1 0 0 0 0,0 1 0 0 0,-1 1 0 0 0,3 0-249 0 0,-10 3 53 0 0,0 1 1 0 0,0-1 0 0 0,-1 0 0 0 0,1 1 0 0 0,-1 0-1 0 0,-1 0 1 0 0,1 0 0 0 0,-1 0 0 0 0,0 1-1 0 0,0-1 1 0 0,-1 0 0 0 0,0 1 0 0 0,0-1 0 0 0,-1 1-1 0 0,1-1 1 0 0,-1 1 0 0 0,-1 0 0 0 0,1-1-1 0 0,-1 1 1 0 0,0-1 0 0 0,-1 0 0 0 0,0 1-1 0 0,0-1 1 0 0,0 0 0 0 0,-1 0 0 0 0,-1 4-54 0 0,-87 201 6140 0 0,90-210-6232 0 0,1 0-1 0 0,-1 0 0 0 0,0 0 1 0 0,0 0-1 0 0,0 0 0 0 0,0 0 0 0 0,0 0 1 0 0,-1 0-1 0 0,1 0 0 0 0,0 0 1 0 0,0-1-1 0 0,-1 1 0 0 0,1 0 0 0 0,0-1 1 0 0,0 1-1 0 0,-1-1 0 0 0,1 0 0 0 0,-1 1 1 0 0,1-1-1 0 0,0 0 0 0 0,-1 0 1 0 0,1 0-1 0 0,-1 0 0 0 0,1 0 0 0 0,-1 0 1 0 0,1 0-1 0 0,0-1 0 0 0,-1 1 1 0 0,1 0-1 0 0,0-1 0 0 0,-1 1 0 0 0,1-1 1 0 0,0 0-1 0 0,-1 1 0 0 0,1-1 1 0 0,0 0-1 0 0,0 0 0 0 0,0 1 0 0 0,0-1 1 0 0,0 0-1 0 0,0 0 0 0 0,0 0 1 0 0,0-1-1 0 0,0 1 0 0 0,0 0 0 0 0,0 0 1 0 0,1 0-1 0 0,-1-1 0 0 0,0 1 1 0 0,1 0-1 0 0,0-1 0 0 0,-1 1 0 0 0,1 0 1 0 0,-1-1-1 0 0,1 1 0 0 0,0-1 1 0 0,0 1 92 0 0,-32-88-8584 0 0,-6-57 1405 0 0,32 116 6409 0 0</inkml:trace>
  <inkml:trace contextRef="#ctx0" brushRef="#br0" timeOffset="1468.379">596 1 92 0 0,'10'42'5420'0'0,"9"106"3206"0"0,-28 179 1150 0 0,-1-262-10750 0 0,10-65 424 0 0,0 0-118 0 0,0 0-120 0 0,-20-67-11218 0 0,1-3 6510 0 0,-5 7 4885 0 0,46 82 10944 0 0,8-8-4586 0 0,12-3-3430 0 0,25-5-4433 0 0,-62 15-6982 0 0,-39 41 5811 0 0,18-33 3019 0 0,-2 6 1044 0 0,-6 15 1876 0 0,17-13 2989 0 0,27-25 86 0 0,23-11-2746 0 0,-28-1-2576 0 0,68-21-1298 0 0,-10-26-9566 0 0,-27-17-1038 0 0,-44 56 10407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1T03:41:4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 0 0,'0'0'305'0'0,"4"1"1893"0"0,17 8 13873 0 0,-17-6-17503 0 0,31 51 1658 0 0,41 54 19 0 0,29-14-200 0 0,-83-80-34 0 0,0-2 0 0 0,2 0 1 0 0,-1-2-1 0 0,1 0 1 0 0,1-2-1 0 0,0-1 1 0 0,20 4-12 0 0,235 77 119 0 0,-70-66-180 0 0,69 39 71 0 0,136 0 22 0 0,-69-32 76 0 0,-127-4 49 0 0,1 22-90 0 0,-4 42-16 0 0,-12-3 98 0 0,-64-45-48 0 0,-40 4 85 0 0,-5 16 267 0 0,-35 35 918 0 0,-44-72 1442 0 0,-21-25-2899 0 0,-11-13-5180 0 0,11 10 3384 0 0,-22-23-7104 0 0,10-7 3332 0 0,16 23 4546 0 0</inkml:trace>
  <inkml:trace contextRef="#ctx0" brushRef="#br0" timeOffset="952.905">3270 822 316 0 0,'0'25'7023'0'0,"25"6"-1426"0"0,10 33 859 0 0,-10 20-4867 0 0,-10-41-771 0 0,-35-9 754 0 0,-5-13 531 0 0,-94 51-1991 0 0,64-40 14 0 0,0-8-3882 0 0,48-22 2811 0 0,-1 0 0 0 0,1 0 0 0 0,-1 0 0 0 0,1-1 0 0 0,-1 0 0 0 0,0-1 0 0 0,0 0 0 0 0,1 0 0 0 0,-1 0 0 0 0,0-1 0 0 0,1 0 0 0 0,-1-1 0 0 0,1 0 0 0 0,-1 0 1 0 0,1 0-1 0 0,0-1 0 0 0,0 0 0 0 0,0-1 0 0 0,0 0 0 0 0,0 0 0 0 0,1 0 0 0 0,-2-2 945 0 0,-3-3-1099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47:00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0 170 452 0 0,'111'-36'8196'0'0,"-66"16"-6846"0"0,29-16-938 0 0,-36-3-4531 0 0,-39 21-1015 0 0,1 15 4441 0 0</inkml:trace>
  <inkml:trace contextRef="#ctx0" brushRef="#br0" timeOffset="262.57">180 168 284 0 0,'-7'17'1531'0'0,"1"1"-1"0"0,0-1 1 0 0,2 1-1 0 0,0 0 1 0 0,1 1-1 0 0,1-1 1 0 0,1 0 0 0 0,0 1-1 0 0,1-1 1 0 0,1 1-1 0 0,1 0-1530 0 0,0 36 2093 0 0,2 32 178 0 0,-2-91-11875 0 0,3-18 4353 0 0,13-52-199 0 0,-9 54 4551 0 0</inkml:trace>
  <inkml:trace contextRef="#ctx0" brushRef="#br0" timeOffset="625.756">311 107 188 0 0,'-10'46'8519'0'0,"12"-14"-4527"0"0,1-3-4947 0 0,-23 17 247 0 0,24 118 1461 0 0,7 347 3039 0 0,-6-466-7023 0 0,-12-78-3383 0 0,-1-9 3652 0 0,8 7 1301 0 0,0 16 964 0 0</inkml:trace>
  <inkml:trace contextRef="#ctx0" brushRef="#br0" timeOffset="895.236">165 347 268 0 0,'9'-24'8117'0'0,"-8"24"-7045"0"0,42 2 6085 0 0,-25 3-6400 0 0,-21 15-13352 0 0,-12-1 8632 0 0,11-15 3274 0 0</inkml:trace>
  <inkml:trace contextRef="#ctx0" brushRef="#br0" timeOffset="1150.753">160 410 556 0 0,'0'0'714'0'0,"29"13"11799"0"0,9-13-7770 0 0,-13 0-4808 0 0,-25 0-444 0 0,0 0-168 0 0,0 0-141 0 0,0 0-129 0 0,0 0-137 0 0,0 0-137 0 0,0 0-118 0 0,-18 18-6167 0 0,-2 3 3873 0 0,15-16 2954 0 0</inkml:trace>
  <inkml:trace contextRef="#ctx0" brushRef="#br0" timeOffset="1414.095">102 532 184 0 0,'6'8'13650'0'0,"32"-14"-7419"0"0,29-19-1832 0 0,-4-8-6138 0 0,-13-33-19060 0 0,-46 58 19669 0 0</inkml:trace>
  <inkml:trace contextRef="#ctx0" brushRef="#br0" timeOffset="1415.095">417 188 584 0 0,'0'0'939'0'0,"0"0"110"0"0,0 0 121 0 0,0 0 130 0 0,0 0 127 0 0,0 0 121 0 0,0 0 111 0 0,0 0 70 0 0,3 10 5766 0 0,3 12-4668 0 0,1-11-3550 0 0,14-4-13003 0 0,-4-12 11935 0 0,8-9-2042 0 0,-17 9 2899 0 0</inkml:trace>
  <inkml:trace contextRef="#ctx0" brushRef="#br0" timeOffset="1788.812">582 177 468 0 0,'-13'101'12718'0'0,"-75"20"-10964"0"0,69-95-3206 0 0,46-36 542 0 0,75-41-132 0 0,-125 85-2450 0 0,17-28 3049 0 0,-123 147-1519 0 0,117-122 5225 0 0,29-30-340 0 0,52-39 385 0 0,-47 24-3564 0 0,65-45-4167 0 0,-78 44-4970 0 0,-12 6 9117 0 0,2 5-225 0 0</inkml:trace>
  <inkml:trace contextRef="#ctx0" brushRef="#br0" timeOffset="2026.923">611 436 100 0 0,'0'0'441'0'0,"0"0"47"0"0,0 0 51 0 0,-9 38 4995 0 0,-55 116 2544 0 0,39-99-8083 0 0,25-56-221 0 0,1 1-1 0 0,-1-1 0 0 0,0 1 0 0 0,0 0 0 0 0,0-1 0 0 0,0 1 0 0 0,0-1 0 0 0,0 1 1 0 0,0 0-1 0 0,0-1 0 0 0,-1 1 0 0 0,1-1 0 0 0,0 1 0 0 0,0 0 0 0 0,0-1 1 0 0,0 1-1 0 0,0-1 0 0 0,-1 1 0 0 0,1 0 0 0 0,0-1 0 0 0,0 1 0 0 0,-1 0 0 0 0,1-1 1 0 0,0 1-1 0 0,0 0 0 0 0,-1 0 0 0 0,1-1 0 0 0,0 1 0 0 0,-1 0 0 0 0,1 0 1 0 0,0 0-1 0 0,-1-1 0 0 0,1 1 0 0 0,-1 0 0 0 0,1 0 0 0 0,0 0 0 0 0,-1 0 0 0 0,1 0 1 0 0,-1 0-1 0 0,1 0 0 0 0,0 0 0 0 0,-1 0 0 0 0,1 0 0 0 0,-1 0 0 0 0,1 0 227 0 0,3-17-1748 0 0,10-4-274 0 0,-8 10 1194 0 0</inkml:trace>
  <inkml:trace contextRef="#ctx0" brushRef="#br0" timeOffset="2261.113">640 537 48 0 0,'72'57'17478'0'0,"-66"-44"-12675"0"0,-3-3-5565 0 0,17-18-16999 0 0,-18 5 17490 0 0,12-16-2130 0 0,-5 8 1483 0 0</inkml:trace>
  <inkml:trace contextRef="#ctx0" brushRef="#br0" timeOffset="2439.103">1047 0 584 0 0,'-2'25'9504'0'0,"-6"35"-5318"0"0,-36 73 1273 0 0,-18-17-3282 0 0,-19-45-7357 0 0,80-70 4817 0 0,-1 1-1 0 0,0-1 1 0 0,0 1-1 0 0,-1-1 1 0 0,1 0-1 0 0,0 0 1 0 0,0 0-1 0 0,-1 0 1 0 0,1 0-1 0 0,0 0 1 0 0,-1-1-1 0 0,1 1 1 0 0,-1-1-1 0 0,1 0 1 0 0,-1 0-1 0 0,1 1 1 0 0,-1-2-1 0 0,1 1 1 0 0,0 0-1 0 0,-1 0 1 0 0,1-1-1 0 0,-1 0 1 0 0,1 1-1 0 0,0-1 1 0 0,-1 0-1 0 0,1 0 1 0 0,0 0-1 0 0,0 0 1 0 0,-1-1-1 0 0,1 1 1 0 0,0 0-1 0 0,0-1 1 0 0,1 0-1 0 0,-1 1 1 0 0,0-1-1 0 0,1 0 1 0 0,-1 0-1 0 0,1 0 1 0 0,-1 0-1 0 0,1 0 1 0 0,-1-1 363 0 0,-2-8-972 0 0,4-2 153 0 0</inkml:trace>
  <inkml:trace contextRef="#ctx0" brushRef="#br0" timeOffset="2604.549">1014 92 148 0 0,'88'18'5090'0'0,"41"29"6698"0"0,-120-43-10944 0 0,33 19 3532 0 0,-29 0-6103 0 0,-66-3-9222 0 0,-36-3 2229 0 0,76-14 8022 0 0</inkml:trace>
  <inkml:trace contextRef="#ctx0" brushRef="#br0" timeOffset="2760.924">1062 262 424 0 0,'0'1'416'0'0,"-1"1"0"0"0,1-1 0 0 0,-1 1 1 0 0,1-1-1 0 0,0 1 0 0 0,0-1 0 0 0,0 1 0 0 0,0-1 0 0 0,0 0 0 0 0,0 1 0 0 0,0-1 1 0 0,1 1-1 0 0,-1-1 0 0 0,0 1 0 0 0,1-1 0 0 0,-1 1 0 0 0,1-1 0 0 0,0 0 0 0 0,-1 1 1 0 0,1-1-1 0 0,0 0 0 0 0,0 0 0 0 0,0 0 0 0 0,0 1 0 0 0,0-1 0 0 0,0 0 0 0 0,0 0 1 0 0,0 0-1 0 0,0 0 0 0 0,0-1 0 0 0,1 1 0 0 0,-1 0 0 0 0,0 0 0 0 0,1-1 0 0 0,-1 1 1 0 0,0-1-1 0 0,1 1 0 0 0,-1-1 0 0 0,1 0 0 0 0,-1 1 0 0 0,1-1 0 0 0,-1 0 1 0 0,1 0-1 0 0,-1 0 0 0 0,1 0-416 0 0,37-3 3973 0 0,3-6-3398 0 0,-2-23-8098 0 0,-40 32 6997 0 0,2-3-86 0 0,-1 2-4189 0 0,0 1-4631 0 0,-1 0 8656 0 0</inkml:trace>
  <inkml:trace contextRef="#ctx0" brushRef="#br0" timeOffset="3026.316">1183 358 328 0 0,'-30'100'11082'0'0,"21"-43"-2271"0"0,3-33-5353 0 0,1-2-2367 0 0,18-19-4737 0 0,84-30-1285 0 0,-2 58 8985 0 0,-94-30-3926 0 0,1 1 0 0 0,-1-1 0 0 0,1 1 0 0 0,-1 0 0 0 0,0 0 0 0 0,0-1 1 0 0,1 1-1 0 0,-1 0 0 0 0,0 0 0 0 0,-1 0 0 0 0,1 0 0 0 0,0 0 1 0 0,-1 0-1 0 0,1 1 0 0 0,-1-1 0 0 0,1 0 0 0 0,-1 0 0 0 0,0 0 0 0 0,0 0 1 0 0,0 1-1 0 0,0-1 0 0 0,-1 0 0 0 0,1 0 0 0 0,0 0 0 0 0,-1 0 1 0 0,0 1-1 0 0,1-1 0 0 0,-1 0 0 0 0,0 0 0 0 0,0 0 0 0 0,0-1 1 0 0,-1 3-129 0 0,0 0 52 0 0,0 0 0 0 0,0 0 0 0 0,-1 0 0 0 0,1-1 0 0 0,-1 1 0 0 0,1-1 0 0 0,-1 0 0 0 0,0 0 0 0 0,-1 0 0 0 0,1 0 0 0 0,0 0 0 0 0,-1 0 0 0 0,0-1 0 0 0,1 0 0 0 0,-1 0 0 0 0,0 0 1 0 0,0 0-1 0 0,0-1 0 0 0,0 1 0 0 0,-1-1 0 0 0,1 0 0 0 0,0 0 0 0 0,0-1 0 0 0,-1 1 0 0 0,1-1 0 0 0,-3 0-52 0 0,-69-66-2276 0 0,58 1-6276 0 0,70-42-4965 0 0,-38 92 12489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46:5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85 24 0 0,'40'4'3802'0'0,"46"-2"2396"0"0,-86-2-6002 0 0,0 0-26 0 0,0 0-23 0 0,-6 38-5664 0 0,-26-21 1069 0 0,27-15 3904 0 0</inkml:trace>
  <inkml:trace contextRef="#ctx0" brushRef="#br0" timeOffset="250.161">96 270 124 0 0,'-38'85'7133'0'0,"-12"51"-5297"0"0,43-131-7038 0 0,20-35 1954 0 0,-8 22 2745 0 0</inkml:trace>
  <inkml:trace contextRef="#ctx0" brushRef="#br0" timeOffset="499.882">188 334 72 0 0,'282'-94'12278'0'0,"-281"93"-12222"0"0,1 1 0 0 0,-1 0 1 0 0,1-1-1 0 0,0 1 0 0 0,-1 0 1 0 0,1 0-1 0 0,0 0 0 0 0,-1 0 1 0 0,1 0-1 0 0,-1 1 0 0 0,1-1 0 0 0,0 0 1 0 0,-1 1-1 0 0,1-1 0 0 0,-1 1 1 0 0,1 0-1 0 0,-1-1 0 0 0,1 1 1 0 0,-1 0-1 0 0,1 0 0 0 0,-1 0 1 0 0,0 0-1 0 0,0 0 0 0 0,1 0 0 0 0,-1 0 1 0 0,0 1-1 0 0,0-1 0 0 0,0 0 1 0 0,0 1-1 0 0,0-1 0 0 0,-1 1 1 0 0,1-1-1 0 0,0 1 0 0 0,-1-1 1 0 0,1 1-1 0 0,-1-1 0 0 0,1 1 0 0 0,-1-1 1 0 0,0 1-1 0 0,1 0 0 0 0,-1-1 1 0 0,0 1-1 0 0,0 0 0 0 0,0-1 1 0 0,-1 1-1 0 0,1 0 0 0 0,0-1 1 0 0,-1 1-1 0 0,1-1 0 0 0,-1 1 0 0 0,1 0 1 0 0,-1-1-1 0 0,0 1 0 0 0,1-1 1 0 0,-1 0-1 0 0,0 1 0 0 0,0-1 1 0 0,0 0-1 0 0,0 1 0 0 0,0-1 1 0 0,-1 0-1 0 0,1 0 0 0 0,-1 1-56 0 0,-3 14-12 0 0,-27 53-1205 0 0,-14-46-6096 0 0,-10-17 617 0 0,50-6 6085 0 0</inkml:trace>
  <inkml:trace contextRef="#ctx0" brushRef="#br0" timeOffset="749.874">222 451 404 0 0,'0'0'549'0'0,"0"0"43"0"0,0 0 55 0 0,0 0 52 0 0,31-19 8025 0 0,24 9-3445 0 0,-42 9-8364 0 0,0 1-4304 0 0,-28 13 1868 0 0,10-9 4906 0 0</inkml:trace>
  <inkml:trace contextRef="#ctx0" brushRef="#br0" timeOffset="937.306">247 491 192 0 0,'0'0'259'0'0,"0"0"0"0"0,0 0 0 0 0,0 1 0 0 0,1-1 0 0 0,-1 0 0 0 0,0 0 0 0 0,0 0 0 0 0,0 1 0 0 0,0-1 0 0 0,0 0 0 0 0,1 0 0 0 0,-1 1 0 0 0,0-1 0 0 0,0 0 0 0 0,0 1 0 0 0,0-1 0 0 0,0 0 0 0 0,0 0 0 0 0,0 1 0 0 0,0-1 0 0 0,0 0 0 0 0,0 1 0 0 0,0-1 0 0 0,0 0 0 0 0,0 0 0 0 0,0 1 0 0 0,0-1 0 0 0,0 0 0 0 0,0 1 0 0 0,-1-1-1 0 0,1 0 1 0 0,0 0 0 0 0,0 1 0 0 0,0-1 0 0 0,0 0 0 0 0,-1 0 0 0 0,1 0 0 0 0,0 1 0 0 0,0-1 0 0 0,0 0 0 0 0,-1 0-259 0 0,43-1 3768 0 0,-31 0-3365 0 0,-28 25-9833 0 0,-5 7 5757 0 0,14-24 2916 0 0,3 1 88 0 0</inkml:trace>
  <inkml:trace contextRef="#ctx0" brushRef="#br0" timeOffset="1093.498">150 661 252 0 0,'0'0'576'0'0,"0"0"42"0"0,0 0 59 0 0,0 0 64 0 0,0 0 68 0 0,0 0 75 0 0,0 0 69 0 0,33-15 5069 0 0,45-24-1969 0 0,-1-5-3446 0 0,-38 22-1509 0 0,-7 1-2699 0 0,-16 8-2665 0 0,-10 3 1534 0 0,-6 6 4097 0 0</inkml:trace>
  <inkml:trace contextRef="#ctx0" brushRef="#br0" timeOffset="1343.434">387 401 460 0 0,'-29'12'4938'0'0,"-15"103"654"0"0,35-69-4694 0 0,-43 159 2577 0 0,49-198-3281 0 0,-23 48 515 0 0,25-54-842 0 0,1 0 1 0 0,-1-1-1 0 0,0 1 0 0 0,0 0 1 0 0,1-1-1 0 0,-1 1 0 0 0,0-1 0 0 0,0 1 1 0 0,0-1-1 0 0,0 1 0 0 0,0-1 1 0 0,0 0-1 0 0,0 1 0 0 0,0-1 1 0 0,0 0-1 0 0,0 0 0 0 0,0 0 1 0 0,0 0-1 0 0,0 0 0 0 0,0 0 1 0 0,0 0-1 0 0,0 0 0 0 0,0 0 0 0 0,1 0 1 0 0,-1 0-1 0 0,0-1 0 0 0,0 1 1 0 0,0 0-1 0 0,0-1 0 0 0,0 1 1 0 0,0-1-1 0 0,0 1 0 0 0,0-1 1 0 0,1 1-1 0 0,-1-1 0 0 0,0 0 1 0 0,0 1-1 0 0,1-1 0 0 0,-1 0 0 0 0,0 1 1 0 0,1-1-1 0 0,-1 0 0 0 0,1 0 1 0 0,-1 0-1 0 0,1 0 0 0 0,-1 0 1 0 0,1 1-1 0 0,0-1 0 0 0,-1 0 1 0 0,1 0-1 0 0,0 0 0 0 0,0 0 1 0 0,0 0-1 0 0,-1-1 133 0 0,-12-79-8294 0 0,17 66 7535 0 0</inkml:trace>
  <inkml:trace contextRef="#ctx0" brushRef="#br0" timeOffset="1519.924">411 571 424 0 0,'140'64'18373'0'0,"-120"-52"-18243"0"0,-16-34-13128 0 0,-4 6 8859 0 0,2 0 3890 0 0,2 8-612 0 0</inkml:trace>
  <inkml:trace contextRef="#ctx0" brushRef="#br0" timeOffset="2265.441">702 423 312 0 0,'44'-28'7550'0'0,"0"0"-430"0"0,-21 1-6871 0 0,-7 15-6292 0 0,-16 47 3674 0 0,-1-16 4910 0 0,-4 136 8297 0 0,-14-107-9906 0 0,4-6-3242 0 0,15-35-2407 0 0,11-15-3623 0 0,99-89 6412 0 0,81-22 9111 0 0,5 27 67 0 0,-260 71-15843 0 0,3-43 4408 0 0,-2-121 3003 0 0,47 137 3139 0 0,13 50 4708 0 0,22 68-4759 0 0,6 195-1537 0 0,-20 279 351 0 0,4-357-616 0 0,-9-186-222 0 0,-10-56-3580 0 0,-38-193-7828 0 0,43 221 10903 0 0</inkml:trace>
  <inkml:trace contextRef="#ctx0" brushRef="#br0" timeOffset="2529.149">1032 475 428 0 0,'-4'4'589'0'0,"0"1"0"0"0,0-1 0 0 0,0 1 1 0 0,0-1-1 0 0,1 1 0 0 0,0 0 0 0 0,0 0 0 0 0,0 1 0 0 0,1-1 0 0 0,0 1 0 0 0,0-1 1 0 0,0 1-1 0 0,1-1 0 0 0,-1 1 0 0 0,1 0 0 0 0,1 0 0 0 0,-1 0 0 0 0,1 0 0 0 0,0 0 1 0 0,1 0-590 0 0,-10 46 3748 0 0,-6 61 1999 0 0,26-148-12153 0 0,42-113-7680 0 0,-44 131 13184 0 0</inkml:trace>
  <inkml:trace contextRef="#ctx0" brushRef="#br0" timeOffset="2777.199">1231 425 448 0 0,'6'2'670'0'0,"-1"0"0"0"0,1 1-1 0 0,0-1 1 0 0,-1 1 0 0 0,0 0 0 0 0,0 0-1 0 0,1 1 1 0 0,-2 0 0 0 0,1 0 0 0 0,0 0-1 0 0,-1 0 1 0 0,0 1 0 0 0,0-1 0 0 0,0 1-1 0 0,-1 0 1 0 0,1 0 0 0 0,-1 1 0 0 0,0-1-1 0 0,-1 1 1 0 0,0-1 0 0 0,1 1 0 0 0,-2 0-1 0 0,1 0 1 0 0,0 3-670 0 0,12 73 6747 0 0,-11-6-4123 0 0,-3 80-1967 0 0,0-155-703 0 0,0-1-11 0 0,0 0-4 0 0,0 0-17 0 0,0 0-19 0 0,0 0-38 0 0,-33-46-4217 0 0,-103-113-15995 0 0,131 152 19514 0 0</inkml:trace>
  <inkml:trace contextRef="#ctx0" brushRef="#br0" timeOffset="3027.14">1124 617 420 0 0,'-6'9'3632'0'0,"3"-6"105"0"0,3-1 3567 0 0,43 5-56 0 0,1-18-6775 0 0,6-19-6380 0 0,6-31-9891 0 0,-51 53 14913 0 0</inkml:trace>
  <inkml:trace contextRef="#ctx0" brushRef="#br0" timeOffset="3028.14">1444 371 376 0 0,'3'-22'3698'0'0,"13"-2"7812"0"0,-16 24-10539 0 0,0 0-74 0 0,14 9 1665 0 0,31-19-16608 0 0,-16-11 9197 0 0,-20 15 4018 0 0</inkml:trace>
  <inkml:trace contextRef="#ctx0" brushRef="#br0" timeOffset="3464.64">1667 205 280 0 0,'0'0'730'0'0,"0"0"88"0"0,0 0 94 0 0,0 0 97 0 0,-8 14 5643 0 0,-8 18-2672 0 0,-51 78 517 0 0,12-22-4963 0 0,59-73-1543 0 0,25-30 1439 0 0,-28 15 570 0 0,89-43-734 0 0,-49 26-1986 0 0,-41 16 2100 0 0,-13 37-5582 0 0,-37 28 4192 0 0,34-46 1633 0 0,-38 44 1270 0 0,-17 22 5924 0 0,84-84-1789 0 0,29-15-3240 0 0,45-29-1229 0 0,0 1-7086 0 0,-84 42 5263 0 0,-8 1-7822 0 0,1 0 7027 0 0,0 1 3499 0 0,-6-1-2007 0 0</inkml:trace>
  <inkml:trace contextRef="#ctx0" brushRef="#br0" timeOffset="3701.11">1619 482 424 0 0,'0'0'550'0'0,"0"0"48"0"0,-15 44 7409 0 0,4 64-738 0 0,-41 52-560 0 0,28-126-7590 0 0,-10-51-8571 0 0,14-79-1897 0 0,20 77 10262 0 0</inkml:trace>
  <inkml:trace contextRef="#ctx0" brushRef="#br0" timeOffset="4044.561">1638 495 556 0 0,'164'168'17348'0'0,"-106"-107"-12199"0"0,-42-95-12375 0 0,-16 33 7130 0 0,19-14 1812 0 0,30 7-1903 0 0,-42 6-848 0 0,-1-1-1 0 0,1 0 1 0 0,-1 0-1 0 0,0 0 1 0 0,0-1-1 0 0,0 0 0 0 0,0 0 1 0 0,0 0-1 0 0,-1-1 1 0 0,0 0-1 0 0,0 0 1 0 0,0 0-1 0 0,-1-1 0 0 0,0 1 1 0 0,4-7 1035 0 0,-4 4-1075 0 0</inkml:trace>
  <inkml:trace contextRef="#ctx0" brushRef="#br0" timeOffset="4325.459">2026 214 228 0 0,'68'12'15286'0'0,"-47"-14"-13320"0"0,35-8 1076 0 0,-23-1-6564 0 0,-32 11 2260 0 0,-1 0-175 0 0,5-10-11630 0 0,-5 4 12141 0 0</inkml:trace>
  <inkml:trace contextRef="#ctx0" brushRef="#br0" timeOffset="4809.72">2254 183 376 0 0,'-32'59'18117'0'0,"25"-48"-16793"0"0,-51 95 2193 0 0,25-42-4535 0 0,125-84-4614 0 0,-21 12 4398 0 0,-100 51 957 0 0,-120 101 1202 0 0,131-122 246 0 0,35-35 376 0 0,-6 6-1505 0 0,-1 0 0 0 0,1 1 0 0 0,1 1 0 0 0,-1-1-1 0 0,1 2 1 0 0,0 0 0 0 0,0 0 0 0 0,0 1 0 0 0,0 0 0 0 0,1 1 0 0 0,-1 1 0 0 0,6 0-42 0 0,42-10-3327 0 0,-30-20-9104 0 0,-26 12 9737 0 0,-4 11 1923 0 0</inkml:trace>
  <inkml:trace contextRef="#ctx0" brushRef="#br0" timeOffset="4965.932">2375 403 420 0 0,'0'0'683'0'0,"0"0"58"0"0,-9 31 6468 0 0,-4 40-2220 0 0,4-20-5634 0 0,-8-4-5526 0 0,12-39 64 0 0,5-8 5420 0 0</inkml:trace>
  <inkml:trace contextRef="#ctx0" brushRef="#br0" timeOffset="5418.994">2302 593 112 0 0,'-5'38'6954'0'0,"24"168"9225"0"0,-17-191-14828 0 0,-3-28-692 0 0,-63-50-1339 0 0,-149-98-22960 0 0,212 160 23704 0 0,0 1 1 0 0,0 0 0 0 0,0 0-1 0 0,0 0 1 0 0,0-1 0 0 0,0 1-1 0 0,0 0 1 0 0,0 0 0 0 0,0 0 0 0 0,0 1-1 0 0,0-1 1 0 0,0 0 0 0 0,0 0-1 0 0,0 1 1 0 0,0-1 0 0 0,0 0-1 0 0,0 1 1 0 0,0-1 0 0 0,0 1-1 0 0,1-1 1 0 0,-1 1 0 0 0,0-1-1 0 0,0 1 1 0 0,0 0 0 0 0,1 0-1 0 0,-1-1 1 0 0,0 1 0 0 0,1 0-1 0 0,-1 0 1 0 0,0 0 0 0 0,1-1-1 0 0,-1 1 1 0 0,1 0 0 0 0,-1 0-1 0 0,1 0 1 0 0,0 0 0 0 0,-1 0 0 0 0,1 0-1 0 0,0 0 1 0 0,0 0 0 0 0,0 0-1 0 0,0 0 1 0 0,0 0 0 0 0,0 0-1 0 0,0 0 1 0 0,0 0 0 0 0,0 0-1 0 0,0 0 1 0 0,1 0 0 0 0,-1 0-1 0 0,0 0 1 0 0,1 1-65 0 0,0 64 5398 0 0,1-56-4778 0 0,19 56 3892 0 0,-21-65-4544 0 0,1 0 0 0 0,0 0 0 0 0,-1 0 0 0 0,1 0 0 0 0,0 0 0 0 0,0-1 0 0 0,-1 1-1 0 0,1 0 1 0 0,0 0 0 0 0,0 0 0 0 0,0-1 0 0 0,0 1 0 0 0,0 0 0 0 0,0-1 0 0 0,0 1-1 0 0,0-1 1 0 0,0 1 0 0 0,0-1 0 0 0,1 0 0 0 0,-1 1 0 0 0,0-1 0 0 0,0 0 0 0 0,0 0-1 0 0,0 0 1 0 0,1 0 0 0 0,-1 0 0 0 0,0 0 0 0 0,0 0 0 0 0,0 0 0 0 0,1 0-1 0 0,-1-1 1 0 0,0 1 0 0 0,0 0 0 0 0,0-1 0 0 0,0 1 0 0 0,0-1 0 0 0,0 1 0 0 0,0-1-1 0 0,0 0 1 0 0,0 1 0 0 0,0-1 0 0 0,0 0 0 0 0,0 0 0 0 0,0 1 0 0 0,0-1 0 0 0,-1 0-1 0 0,1 0 1 0 0,0 0 0 0 0,-1 0 0 0 0,1 0 0 0 0,0-1 32 0 0,120-108-11780 0 0,-102 99 10918 0 0</inkml:trace>
  <inkml:trace contextRef="#ctx0" brushRef="#br0" timeOffset="5653.318">2409 637 500 0 0,'5'2'484'0'0,"0"-1"0"0"0,0 2 0 0 0,0-1 1 0 0,0 0-1 0 0,0 1 0 0 0,0 0 0 0 0,-1 0 0 0 0,1 1 0 0 0,-1-1 1 0 0,0 1-1 0 0,0 0 0 0 0,-1 0 0 0 0,1 0 0 0 0,-1 1 0 0 0,0-1 0 0 0,0 1 1 0 0,0 0-1 0 0,0 0 0 0 0,-1 0 0 0 0,0 0 0 0 0,0 0 0 0 0,1 5-484 0 0,-9 24 586 0 0,5-33-7630 0 0,3-9 2959 0 0,-2 3 5039 0 0,0-6-1880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47:10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0 704 0 0,'17'26'11912'0'0,"18"-17"-9284"0"0,-11-3-6838 0 0,-23-5 3209 0 0,-1-1-107 0 0,-10 33-5421 0 0,4-18 4958 0 0,-2-7 926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47:11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1 254 320 0 0,'51'-4'4192'0'0,"14"29"7303"0"0,-62-23-12539 0 0,7 6 7393 0 0,-7-4-6825 0 0,-1-1-5366 0 0,-1 0-7472 0 0,-1-3 12366 0 0</inkml:trace>
  <inkml:trace contextRef="#ctx0" brushRef="#br0" timeOffset="171.643">68 374 44 0 0,'-6'11'127'0'0,"10"10"17395"0"0,7-14-15809 0 0,-10-7-1977 0 0,0 18-9871 0 0,-1-5 6911 0 0,-5 15-1871 0 0,4-22 4455 0 0</inkml:trace>
  <inkml:trace contextRef="#ctx0" brushRef="#br0" timeOffset="327.863">39 550 88 0 0,'6'0'7445'0'0,"56"-41"-60"0"0,-29 8-8981 0 0,-7-6-7180 0 0,-16 22 5623 0 0,-6 12 2324 0 0</inkml:trace>
  <inkml:trace contextRef="#ctx0" brushRef="#br0" timeOffset="499.695">296 228 36 0 0,'80'-55'12669'0'0,"-50"40"-10305"0"0,-5-3-3768 0 0,-14-34-11323 0 0,-11 39 12328 0 0,0 6-124 0 0</inkml:trace>
  <inkml:trace contextRef="#ctx0" brushRef="#br0" timeOffset="994.486">427 1 484 0 0,'0'0'610'0'0,"0"0"51"0"0,0 0 63 0 0,0 0 64 0 0,0 0 63 0 0,-6 9 3875 0 0,-6 12-1877 0 0,-18 125 1173 0 0,21-103-3443 0 0,-2-1 0 0 0,-2-1 0 0 0,-2 0 0 0 0,-1-1-1 0 0,-2 0 1 0 0,-7 8-579 0 0,25-49 26 0 0,1 1-1 0 0,-1 0 0 0 0,1 0 0 0 0,-1 0 0 0 0,1 0 0 0 0,-1 0 0 0 0,0 0 0 0 0,1 1 0 0 0,-1-1 0 0 0,1 0 0 0 0,-1 0 0 0 0,0 0 1 0 0,1 0-1 0 0,-1 0 0 0 0,1 1 0 0 0,-1-1 0 0 0,0 0 0 0 0,1 0 0 0 0,-1 0 0 0 0,0 1 0 0 0,1-1 0 0 0,-1 0 0 0 0,0 1 1 0 0,0-1-1 0 0,1 0 0 0 0,-1 1 0 0 0,0-1 0 0 0,0 0 0 0 0,1 1 0 0 0,-1-1 0 0 0,0 0 0 0 0,0 1 0 0 0,0-1 0 0 0,0 1 0 0 0,0-1 1 0 0,0 1-1 0 0,1-1 0 0 0,-1 0 0 0 0,0 1 0 0 0,0-1 0 0 0,0 1 0 0 0,0-1 0 0 0,-1 0 0 0 0,1 1 0 0 0,0-1 0 0 0,0 1-25 0 0,38-27-610 0 0,102-106-3599 0 0,-140 133 4196 0 0,-1 0 0 0 0,1-1 0 0 0,0 1 0 0 0,0 0 0 0 0,-1 0 0 0 0,1-1 0 0 0,0 1 0 0 0,0 0 0 0 0,0 0 0 0 0,0 0 0 0 0,0 0 0 0 0,0-1 0 0 0,0 1-1 0 0,0 0 1 0 0,0 0 0 0 0,0 0 0 0 0,1-1 0 0 0,-1 1 0 0 0,0 0 0 0 0,1 0 0 0 0,-1-1 0 0 0,0 1 0 0 0,1 0 0 0 0,-1 0 0 0 0,1-1 0 0 0,-1 1 0 0 0,1 0 0 0 0,-1-1-1 0 0,1 1 1 0 0,-1-1 0 0 0,1 1 0 0 0,0-1 0 0 0,-1 1 0 0 0,1-1 0 0 0,0 1 0 0 0,0-1 0 0 0,-1 0 0 0 0,1 1 0 0 0,0-1 0 0 0,0 0 0 0 0,-1 0 0 0 0,1 0 0 0 0,0 1-1 0 0,0-1 1 0 0,0 0 0 0 0,-1 0 0 0 0,1 0 0 0 0,0 0 0 0 0,0 0 0 0 0,0 0 0 0 0,0-1 0 0 0,-1 1 0 0 0,1 0 0 0 0,0 0 0 0 0,0-1 0 0 0,-1 1 0 0 0,1 0 0 0 0,0-1-1 0 0,0 1 1 0 0,-1 0 0 0 0,1-1 0 0 0,0 1 0 0 0,-1-1 0 0 0,1 0 0 0 0,-1 1 0 0 0,1-1 0 0 0,-1 1 0 0 0,1-1 0 0 0,-1 0 0 0 0,1 0 13 0 0,-1 68 395 0 0,-18 147 3319 0 0,36-134-601 0 0,28-119-3830 0 0,84-148-5858 0 0,-93 163 7174 0 0,-35 24-411 0 0,0 0 0 0 0,0 1 1 0 0,0-1-1 0 0,0 0 0 0 0,0 1 0 0 0,0-1 1 0 0,0 1-1 0 0,0-1 0 0 0,-1 1 0 0 0,1 0 1 0 0,0 0-1 0 0,0 0 0 0 0,-1 0 0 0 0,1 0 0 0 0,0 0 1 0 0,-1 0-1 0 0,1 1 0 0 0,-1-1 0 0 0,0 0 1 0 0,1 1-1 0 0,-1 0 0 0 0,0-1 0 0 0,0 1 1 0 0,0 0-1 0 0,0-1 0 0 0,0 1 0 0 0,0 0 1 0 0,-1 0-1 0 0,1 0 0 0 0,0 0 0 0 0,-1-1 1 0 0,0 1-1 0 0,1 0 0 0 0,-1 0 0 0 0,0 0 1 0 0,0 0-1 0 0,0 0 0 0 0,0 0 0 0 0,-1 0 1 0 0,1 0-1 0 0,0 0 0 0 0,-1 1-188 0 0,-4 61 2476 0 0,-9-30-3976 0 0,15-35-11755 0 0,0 1 6580 0 0,6-8 4648 0 0,-7 1 768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47:10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99 192 0 0,'14'4'9801'0'0,"78"-53"-7161"0"0,-63 32-1862 0 0,53-19-612 0 0,-86 75-821 0 0,-120 120 1504 0 0,-27 5 3414 0 0,142-158-4686 0 0,-10-17-12871 0 0,17-4 10785 0 0,2 8 1637 0 0,5 1 120 0 0</inkml:trace>
  <inkml:trace contextRef="#ctx0" brushRef="#br0" timeOffset="332.894">146 229 432 0 0,'49'-13'6532'0'0,"6"9"-3907"0"0,25-5-1670 0 0,37-10-1469 0 0,-116 22 538 0 0,0 0 0 0 0,0 0 0 0 0,-1 0 0 0 0,1 0 0 0 0,-1 1 0 0 0,0-1 0 0 0,1 0 0 0 0,-1 0 0 0 0,-1 1 0 0 0,1-1 0 0 0,0 0 0 0 0,-1 0 0 0 0,0 1 0 0 0,0-1 0 0 0,0 0 0 0 0,0 0 0 0 0,0 0 0 0 0,0 0 0 0 0,-1 0 0 0 0,0 0 0 0 0,1-1 0 0 0,-1 1 0 0 0,0 0 0 0 0,0-1 0 0 0,-1 1 0 0 0,1-1 0 0 0,0 0 0 0 0,-1 0 0 0 0,1 0 0 0 0,-1 0-24 0 0,-186 212 6220 0 0,154-193-6144 0 0,16-46-3997 0 0,68-108-8023 0 0,-40 119 11171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8:47:16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48 232 0 0,'0'0'319'0'0,"0"0"15"0"0,0 4 10201 0 0,0 0-6796 0 0,0-2-3799 0 0,0-2-3735 0 0,9-49-5640 0 0,-8 40 8370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9:04:02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40 467 540 0 0,'1'0'393'0'0,"0"-1"0"0"0,0 1 0 0 0,0 0 0 0 0,0-1 0 0 0,0 1 0 0 0,0 0 0 0 0,0 0 0 0 0,0 0 0 0 0,0 0 1 0 0,0 0-1 0 0,0 0 0 0 0,0 0 0 0 0,0 0 0 0 0,0 1 0 0 0,0-1 0 0 0,0 0 0 0 0,0 0 0 0 0,0 1 0 0 0,0-1 0 0 0,0 1 0 0 0,0-1 0 0 0,0 1 0 0 0,0-1 0 0 0,0 1 0 0 0,-1 0 0 0 0,1-1 0 0 0,0 1 0 0 0,0 0 0 0 0,-1 0 1 0 0,1-1-1 0 0,0 1 0 0 0,-1 0 0 0 0,1 0 0 0 0,-1 0 0 0 0,1 0 0 0 0,-1 0 0 0 0,1 0 0 0 0,-1 0 0 0 0,0 0 0 0 0,0 0 0 0 0,1 0 0 0 0,-1 0 0 0 0,0 0 0 0 0,0 0 0 0 0,0 0 0 0 0,0 0-393 0 0,5 55 7465 0 0,-5-53-7374 0 0,0-2-5 0 0,-6-4-6930 0 0,-19-11-14 0 0,-3-56-4501 0 0,24 59 10594 0 0</inkml:trace>
  <inkml:trace contextRef="#ctx0" brushRef="#br0" timeOffset="656.078">40 347 256 0 0,'2'-2'595'0'0,"0"0"0"0"0,0 0-1 0 0,0 0 1 0 0,0 1 0 0 0,0-1 0 0 0,1 0-1 0 0,-1 1 1 0 0,1 0 0 0 0,-1 0 0 0 0,1-1-1 0 0,0 1 1 0 0,-1 1 0 0 0,1-1 0 0 0,0 0 0 0 0,-1 1-1 0 0,1-1 1 0 0,0 1 0 0 0,0 0 0 0 0,0 0-1 0 0,0 0 1 0 0,-1 0 0 0 0,1 1 0 0 0,0-1-1 0 0,2 1-594 0 0,1-1 961 0 0,56 5 6962 0 0,-3 8-5333 0 0,-58-13-2625 0 0,1 1 0 0 0,-1-1 0 0 0,1 1 0 0 0,-1 0 0 0 0,1-1 0 0 0,-1 1 0 0 0,1 0 0 0 0,-1 0 0 0 0,0 0 0 0 0,0 0 0 0 0,1 0 0 0 0,-1 0 0 0 0,0 0 0 0 0,0 0 0 0 0,0 1 0 0 0,0-1 0 0 0,0 0 0 0 0,-1 1 0 0 0,1-1 0 0 0,0 0 0 0 0,0 1 0 0 0,-1-1 0 0 0,1 1 0 0 0,-1-1 0 0 0,0 1 0 0 0,1 0 0 0 0,-1-1 0 0 0,0 1 0 0 0,0-1-1 0 0,0 1 1 0 0,0-1 0 0 0,0 1 0 0 0,0 0 0 0 0,0-1 0 0 0,-1 1 0 0 0,1-1 0 0 0,-1 1 0 0 0,1-1 0 0 0,-1 1 0 0 0,1-1 0 0 0,-1 1 0 0 0,0-1 0 0 0,0 0 0 0 0,0 1 0 0 0,0-1 0 0 0,0 0 0 0 0,0 0 0 0 0,0 1 35 0 0,-63 78-2253 0 0,48-62 1906 0 0,-100 106 953 0 0,118-119 2667 0 0,46-15-2595 0 0,66-25-2762 0 0,-133 81-4010 0 0,-150 131 3490 0 0,139-127 5984 0 0,94-66-123 0 0,-35 7-2457 0 0,-10 2-495 0 0,1 0 0 0 0,-1 1 1 0 0,1 1-1 0 0,0 1 1 0 0,0 1-1 0 0,1 0 1 0 0,-1 2-1 0 0,1 0 0 0 0,-1 1 1 0 0,1 2-1 0 0,-1 0 1 0 0,5 1-306 0 0,-24-2 18 0 0,0-1 0 0 0,1 1 0 0 0,-1-1 0 0 0,0 1 0 0 0,0-1 0 0 0,0 1 0 0 0,0 0 0 0 0,0-1 0 0 0,0 1 0 0 0,0 0 0 0 0,0 0 0 0 0,0 0 0 0 0,0 0 0 0 0,0 0 0 0 0,0 0-1 0 0,-1 0 1 0 0,1 0 0 0 0,0 0 0 0 0,-1 0 0 0 0,1 1 0 0 0,-1-1 0 0 0,1 0 0 0 0,-1 0 0 0 0,0 0 0 0 0,1 1 0 0 0,-1-1 0 0 0,0 0 0 0 0,0 1 0 0 0,0-1 0 0 0,0 0 0 0 0,0 0 0 0 0,0 1 0 0 0,0-1 0 0 0,-1 0 0 0 0,1 1 0 0 0,0-1 0 0 0,-1 0 0 0 0,1 0 0 0 0,-1 0 0 0 0,1 1 0 0 0,-1-1 0 0 0,0 0 0 0 0,1 0 0 0 0,-1 0 0 0 0,0 0 0 0 0,0 1-18 0 0,-43 56 230 0 0,37-50-199 0 0,-72 58-376 0 0,77-65 180 0 0,0 0 0 0 0,0 0 0 0 0,0 0 0 0 0,0 0 0 0 0,0-1 0 0 0,-1 1 0 0 0,1-1 0 0 0,0 1 0 0 0,-1-1 0 0 0,1 0 0 0 0,0 0 0 0 0,0 0 0 0 0,-1 0 0 0 0,1 0 0 0 0,0-1 0 0 0,-1 1 0 0 0,1-1 0 0 0,0 0 0 0 0,0 1 0 0 0,0-1 1 0 0,0 0-1 0 0,-1 0 0 0 0,1 0 0 0 0,0 0 0 0 0,1-1 0 0 0,-1 1 0 0 0,0-1 0 0 0,0 1 0 0 0,1-1 0 0 0,-1 1 0 0 0,0-1 0 0 0,1 0 0 0 0,0 0 0 0 0,-1 0 0 0 0,1 0 0 0 0,0 0 0 0 0,0 0 0 0 0,0 0 0 0 0,0 0 0 0 0,1 0 0 0 0,-1-1 165 0 0,-47-167-15539 0 0,66 98 14385 0 0,-17 72 1566 0 0,-1 0 79 0 0,19 39 7929 0 0,5 63 918 0 0,-16-81-8191 0 0,-8-21-1326 0 0,0-1 0 0 0,0 1 0 0 0,0-1 0 0 0,0 1 1 0 0,0-1-1 0 0,0 1 0 0 0,1 0 0 0 0,-1-1 0 0 0,0 1 0 0 0,0 0 1 0 0,0-1-1 0 0,1 1 0 0 0,-1 0 0 0 0,0-1 0 0 0,1 1 0 0 0,-1 0 1 0 0,0-1-1 0 0,1 1 0 0 0,-1 0 0 0 0,0 0 0 0 0,1-1 0 0 0,-1 1 1 0 0,0 0-1 0 0,1 0 0 0 0,-1 0 0 0 0,1 0 0 0 0,-1-1 0 0 0,0 1 1 0 0,1 0-1 0 0,-1 0 0 0 0,1 0 0 0 0,-1 0 0 0 0,1 0 0 0 0,-1 0 1 0 0,0 0-1 0 0,1 0 0 0 0,-1 0 0 0 0,1 0 0 0 0,-1 1 1 0 0,1-1-1 0 0,-1 0 0 0 0,0 0 0 0 0,1 0 0 0 0,-1 0 0 0 0,0 1 1 0 0,1-1-1 0 0,-1 0 0 0 0,1 0 0 0 0,-1 1 0 0 0,0-1 0 0 0,1 0 179 0 0,30-61-9239 0 0,-4 5 4923 0 0,-18 41 3474 0 0</inkml:trace>
  <inkml:trace contextRef="#ctx0" brushRef="#br0" timeOffset="906.019">423 596 284 0 0,'5'2'758'0'0,"1"0"-1"0"0,-1 1 1 0 0,0-1-1 0 0,0 1 0 0 0,0 1 1 0 0,-1-1-1 0 0,1 1 1 0 0,-1-1-1 0 0,1 1 1 0 0,-1 0-1 0 0,0 1 1 0 0,-1-1-1 0 0,1 1 1 0 0,-1 0-1 0 0,0 0 1 0 0,0 0-1 0 0,0 0 1 0 0,-1 0-1 0 0,0 1 1 0 0,0-1-1 0 0,0 1 1 0 0,-1-1-1 0 0,0 1 1 0 0,0 0-1 0 0,0 0 1 0 0,-1-1-1 0 0,1 1 1 0 0,-2 0-1 0 0,1 0 1 0 0,-1 3-758 0 0,-4 19 1694 0 0,0 0-4545 0 0,-9-50-5998 0 0,16-45 326 0 0,1 3 5060 0 0,-3 42 2642 0 0</inkml:trace>
  <inkml:trace contextRef="#ctx0" brushRef="#br0" timeOffset="1138.887">578 0 404 0 0,'2'14'11216'0'0,"2"14"-5471"0"0,15 116-1171 0 0,4 514 402 0 0,-9-346-4734 0 0,-13-312-338 0 0,-1 0-1 0 0,1 0 0 0 0,-1-1 1 0 0,1 1-1 0 0,-1 0 0 0 0,1 1 1 0 0,-1-1-1 0 0,1 0 0 0 0,-1 0 1 0 0,1 0-1 0 0,-1 0 1 0 0,1 0-1 0 0,-1 0 0 0 0,1 1 1 0 0,-1-1-1 0 0,1 0 0 0 0,-1 0 1 0 0,1 1-1 0 0,-1-1 0 0 0,1 0 1 0 0,-1 1-1 0 0,0-1 1 0 0,1 0-1 0 0,-1 1 0 0 0,0-1 1 0 0,1 1-1 0 0,-1-1 0 0 0,0 0 1 0 0,1 1-1 0 0,-1-1 0 0 0,0 1 1 0 0,0-1-1 0 0,0 1 1 0 0,1-1-1 0 0,-1 1 97 0 0,8-66-4577 0 0,-7 54 3498 0 0,19-244-13803 0 0,-15 182 12832 0 0,-5 34 1243 0 0</inkml:trace>
  <inkml:trace contextRef="#ctx0" brushRef="#br0" timeOffset="1310.754">786 223 568 0 0,'27'-20'12873'0'0,"24"20"-8921"0"0,-18 0-3487 0 0,-26-1 902 0 0,7-1-1815 0 0,-2 11-14271 0 0,-21 7 11790 0 0,2-10 2354 0 0,5 1 69 0 0</inkml:trace>
  <inkml:trace contextRef="#ctx0" brushRef="#br0" timeOffset="2123.03">888 310 284 0 0,'-9'268'17008'0'0,"-11"-39"-8568"0"0,17-213-9926 0 0,5-38-1328 0 0,14-114-7182 0 0,-11 94 7528 0 0,23-131-3056 0 0,-16 152 6909 0 0,17 56 8102 0 0,-21-19-8168 0 0,-2-2-863 0 0,-2 0 0 0 0,1 0-1 0 0,-2 0 1 0 0,0 1-1 0 0,-1-1 1 0 0,0 1-1 0 0,-1 0 1 0 0,-1 0 0 0 0,0-1-1 0 0,-1 1 1 0 0,0 0-1 0 0,-1-1 1 0 0,-1 1-456 0 0,-26 177 239 0 0,39-203-4508 0 0,19-72 1875 0 0,-7 23 1459 0 0,-11 24 894 0 0,1 1 0 0 0,2 0-1 0 0,2 1 1 0 0,1 1 0 0 0,2 1 0 0 0,21-30 41 0 0,-38 60 138 0 0,-1 0 1 0 0,1 0-1 0 0,-1 1 0 0 0,1-1 1 0 0,-1 0-1 0 0,1 1 0 0 0,0-1 1 0 0,0 1-1 0 0,0 0 0 0 0,0-1 1 0 0,0 1-1 0 0,0 0 1 0 0,0 0-1 0 0,0 1 0 0 0,1-1 1 0 0,-1 0-1 0 0,0 1 0 0 0,1-1 1 0 0,-1 1-1 0 0,0 0 0 0 0,1 0 1 0 0,-1 0-1 0 0,0 0 0 0 0,1 0 1 0 0,-1 0-1 0 0,0 0 0 0 0,1 1 1 0 0,-1-1-1 0 0,0 1 0 0 0,0 0 1 0 0,0 0-1 0 0,1 0 1 0 0,-1 0-1 0 0,0 0 0 0 0,0 0 1 0 0,0 0-1 0 0,0 1 0 0 0,-1-1 1 0 0,1 1-1 0 0,0 0 0 0 0,-1-1 1 0 0,1 1-1 0 0,-1 0 0 0 0,1 1-138 0 0,49 95 3941 0 0,-51 9-2812 0 0,-72 28-616 0 0,64-123-476 0 0,8-13-18 0 0,0 1 0 0 0,-1-1 0 0 0,1 1 0 0 0,0-1 0 0 0,-1 1 0 0 0,1-1 0 0 0,-1 1 0 0 0,1 0 0 0 0,-1-1 0 0 0,1 1 0 0 0,-1 0 0 0 0,1-1 0 0 0,-1 1 0 0 0,1 0 0 0 0,-1 0 0 0 0,1 0 0 0 0,-1-1 0 0 0,1 1 0 0 0,-1 0 0 0 0,0 0 0 0 0,1 0 0 0 0,-1 0 0 0 0,1 0 0 0 0,-1 0 0 0 0,0 0 0 0 0,1 0 0 0 0,-1 0 0 0 0,1 0 0 0 0,-1 0 0 0 0,0 1 0 0 0,1-1 0 0 0,-1 0 0 0 0,1 0 0 0 0,-1 1 0 0 0,1-1 0 0 0,-1 0 0 0 0,1 1 0 0 0,-1-1 0 0 0,1 0 0 0 0,-1 1 0 0 0,1-1 0 0 0,0 1 0 0 0,-1-1 0 0 0,1 0 0 0 0,-1 1-19 0 0,-8-81 76 0 0,8 58-98 0 0,0 19 31 0 0,0 1 0 0 0,0-1 0 0 0,1 1 0 0 0,-1-1 0 0 0,1 0 0 0 0,0 1 0 0 0,0-1 0 0 0,0 0 0 0 0,0 0 0 0 0,0 1 0 0 0,0-1 0 0 0,1 0 0 0 0,-1 1 0 0 0,1-1 0 0 0,0 1 0 0 0,0-1 0 0 0,0 1 0 0 0,0-1 0 0 0,0 1 0 0 0,1-1 1 0 0,-1 1-1 0 0,1 0 0 0 0,-1 0 0 0 0,1 0 0 0 0,0 0 0 0 0,0 0 0 0 0,0 0 0 0 0,0 0 0 0 0,0 1 0 0 0,0-1 0 0 0,1 1 0 0 0,-1-1 0 0 0,0 1 0 0 0,1 0 0 0 0,-1 0 0 0 0,2 0-9 0 0,41-19-3820 0 0,-6-30-13470 0 0,-15 15 12322 0 0,-15 24 4205 0 0</inkml:trace>
  <inkml:trace contextRef="#ctx0" brushRef="#br0" timeOffset="2624.823">1538 221 40 0 0,'3'-14'2515'0'0,"7"17"13799"0"0,-13 12-15955 0 0,-25 60 4841 0 0,-26 33-3868 0 0,29-38-1256 0 0,44-66-1311 0 0,83-60 744 0 0,-100 58 490 0 0,-1 0 0 0 0,0 0 1 0 0,1 0-1 0 0,-1 0 0 0 0,0 0 0 0 0,0 0 0 0 0,-1 0 0 0 0,1 0 0 0 0,0 0 0 0 0,-1 1 0 0 0,1-1 1 0 0,-1 0-1 0 0,1 1 0 0 0,-1-1 0 0 0,0 0 0 0 0,0 1 0 0 0,0-1 0 0 0,-1 0 0 0 0,1 1 0 0 0,0-1 1 0 0,-1 0-1 0 0,0 0 0 0 0,1 1 0 0 0,-1-1 0 0 0,0 0 0 0 0,0 0 0 0 0,0 0 0 0 0,0 0 0 0 0,-1 0 0 0 0,1 0 1 0 0,-1 0-1 0 0,1-1 0 0 0,-1 1 0 0 0,1 0 0 0 0,-1-1 1 0 0,-2 7 0 0 0,-58 120 463 0 0,28-39 1645 0 0,87-110-497 0 0,-22 4-2397 0 0,5-5-4696 0 0,-38 26-7067 0 0,-2 3 7493 0 0,-9 16 2285 0 0,8-16 1854 0 0</inkml:trace>
  <inkml:trace contextRef="#ctx0" brushRef="#br0" timeOffset="2902.298">1485 873 152 0 0,'-14'65'6851'0'0,"14"-64"-6591"0"0,-1-1-1 0 0,1 1 1 0 0,0 0 0 0 0,0 0-1 0 0,0 0 1 0 0,0-1-1 0 0,0 1 1 0 0,0 0-1 0 0,0 0 1 0 0,0-1 0 0 0,1 1-1 0 0,-1 0 1 0 0,0 0-1 0 0,0-1 1 0 0,0 1-1 0 0,1 0 1 0 0,-1 0-1 0 0,1-1 1 0 0,-1 1 0 0 0,0 0-1 0 0,1-1 1 0 0,-1 1-1 0 0,1-1 1 0 0,-1 1-1 0 0,1-1 1 0 0,0 1 0 0 0,-1-1-1 0 0,1 1 1 0 0,-1-1-1 0 0,1 1 1 0 0,0-1-1 0 0,0 0 1 0 0,-1 1 0 0 0,1-1-1 0 0,0 0 1 0 0,-1 1-1 0 0,1-1 1 0 0,0 0-1 0 0,0 0 1 0 0,0 0-1 0 0,-1 0 1 0 0,1 0 0 0 0,0 0-1 0 0,0 0 1 0 0,-1 0-1 0 0,1 0 1 0 0,0 0-1 0 0,0-1 1 0 0,0 1 0 0 0,-1 0-1 0 0,1 0 1 0 0,0-1-1 0 0,-1 1 1 0 0,1 0-1 0 0,0-1 1 0 0,-1 1-260 0 0,31-9 3485 0 0,14-21-2899 0 0,-3-5-3348 0 0,34-57-14727 0 0,-56 42 13242 0 0,-15 35 3515 0 0</inkml:trace>
  <inkml:trace contextRef="#ctx0" brushRef="#br0" timeOffset="3151.489">1742 327 172 0 0,'0'0'695'0'0,"0"0"77"0"0,0 0 88 0 0,0 0 88 0 0,15 7 6395 0 0,19 6-1039 0 0,75-10 1263 0 0,-45-26-12905 0 0,-54-17-12375 0 0,-10 31 17306 0 0,0 2-440 0 0</inkml:trace>
  <inkml:trace contextRef="#ctx0" brushRef="#br0" timeOffset="3385.82">1950 116 736 0 0,'1'10'12855'0'0,"1"1"-6643"0"0,1 38-1931 0 0,-13 10-2471 0 0,-34 98-1532 0 0,-35 0-4119 0 0,82-151 1228 0 0,15-17 3956 0 0,76-24 2309 0 0,-29 25-5084 0 0,-76 9-9452 0 0,-2 1 4475 0 0,-21 7 1610 0 0,29-5 4006 0 0</inkml:trace>
  <inkml:trace contextRef="#ctx0" brushRef="#br0" timeOffset="3838.819">1892 618 328 0 0,'0'88'13301'0'0,"0"1"-3795"0"0,0 30-5889 0 0,-5-60-3690 0 0,5-59-57 0 0,0 0-31 0 0,0 0-37 0 0,15-48-2809 0 0,-12 39 2846 0 0,1 0 1 0 0,-1 0-1 0 0,2 1 0 0 0,-1 0 1 0 0,1-1-1 0 0,0 2 1 0 0,1-1-1 0 0,-1 1 0 0 0,2-1 1 0 0,-1 2-1 0 0,1-1 1 0 0,0 1-1 0 0,7-6 161 0 0,-11 10 116 0 0,0 0 0 0 0,0-1 1 0 0,0 1-1 0 0,1 0 0 0 0,-1 1 0 0 0,0-1 1 0 0,1 0-1 0 0,-1 1 0 0 0,1 0 0 0 0,0 0 1 0 0,-1 0-1 0 0,1 0 0 0 0,0 1 0 0 0,0-1 1 0 0,-1 1-1 0 0,1 0 0 0 0,0 0 0 0 0,0 0 1 0 0,0 1-1 0 0,-1-1 0 0 0,1 1 0 0 0,0 0 1 0 0,-1 0-1 0 0,1 0 0 0 0,0 1 0 0 0,-1-1 1 0 0,0 1-1 0 0,1 0 0 0 0,-1 0 0 0 0,0 0 1 0 0,0 0-1 0 0,0 1 0 0 0,0-1 0 0 0,0 1 1 0 0,1 2-117 0 0,-3 1 45 0 0,-1-1 1 0 0,1 1-1 0 0,-1 0 0 0 0,-1 0 1 0 0,1-1-1 0 0,-1 1 1 0 0,0 0-1 0 0,0-1 1 0 0,-1 1-1 0 0,0 0 1 0 0,0-1-1 0 0,0 0 1 0 0,-1 0-1 0 0,1 1 1 0 0,-1-2-1 0 0,0 1 0 0 0,-1 0 1 0 0,1 0-1 0 0,-1-1 1 0 0,0 0-1 0 0,0 0 1 0 0,-3 2-46 0 0,-41 49 1024 0 0,48-55-867 0 0,0 0 10 0 0,0 0 9 0 0,0 0 9 0 0,0 0 7 0 0,0 0-2 0 0,0 0 1 0 0,0 0-2 0 0,0 0 1 0 0,0 0-6 0 0,40-41 629 0 0,-6 7-2326 0 0,-5-7-3298 0 0,18-20-6261 0 0,16-24-122 0 0,-53 70 10318 0 0</inkml:trace>
  <inkml:trace contextRef="#ctx0" brushRef="#br0" timeOffset="4088.756">2435 395 408 0 0,'0'-1'225'0'0,"0"1"0"0"0,1-1 0 0 0,-1 0 0 0 0,0 1 0 0 0,1-1 0 0 0,-1 0 0 0 0,1 1 0 0 0,-1-1 0 0 0,1 1 0 0 0,-1-1 1 0 0,1 1-1 0 0,-1-1 0 0 0,1 1 0 0 0,0-1 0 0 0,-1 1 0 0 0,1-1 0 0 0,0 1 0 0 0,-1 0 0 0 0,1-1 0 0 0,0 1 0 0 0,-1 0 0 0 0,1 0 0 0 0,0 0 0 0 0,0-1 0 0 0,-1 1 0 0 0,1 0 0 0 0,0 0 0 0 0,0 0 0 0 0,-1 0 0 0 0,1 0 0 0 0,0 0 0 0 0,0 1 0 0 0,-1-1 0 0 0,1 0 1 0 0,0 0-1 0 0,0 0 0 0 0,-1 1 0 0 0,1-1 0 0 0,0 0 0 0 0,-1 1 0 0 0,1-1 0 0 0,0 1 0 0 0,-1-1 0 0 0,1 0 0 0 0,-1 1 0 0 0,1 0 0 0 0,-1-1 0 0 0,1 1 0 0 0,-1-1 0 0 0,1 1 0 0 0,-1 0 0 0 0,1-1 0 0 0,-1 1 0 0 0,0 0 0 0 0,1-1 0 0 0,-1 1 0 0 0,0 0 0 0 0,0-1 1 0 0,0 1-1 0 0,1 0 0 0 0,-1 0 0 0 0,0 0-225 0 0,23 75 8950 0 0,-18-44-7157 0 0,-1 0 633 0 0,-7-7-6580 0 0,-16-51-11251 0 0,19-46 8565 0 0,4 57 5993 0 0</inkml:trace>
  <inkml:trace contextRef="#ctx0" brushRef="#br0" timeOffset="5369.702">2546 90 48 0 0,'11'-7'1328'0'0,"0"2"1"0"0,0-1-1 0 0,0 2 0 0 0,1-1 1 0 0,0 2-1 0 0,-1-1 0 0 0,1 2 1 0 0,1 0-1 0 0,-1 0 0 0 0,0 1 1 0 0,0 0-1 0 0,1 1 0 0 0,-1 1 1 0 0,0 0-1 0 0,0 0 1 0 0,1 1-1 0 0,-1 1 0 0 0,1 1-1328 0 0,-8-2 40 0 0,-1 1 0 0 0,0 0 0 0 0,0 0 0 0 0,0 1 0 0 0,0-1 0 0 0,-1 1 0 0 0,1 0 0 0 0,-1 0 0 0 0,0 0-1 0 0,0 0 1 0 0,0 0 0 0 0,-1 1 0 0 0,1-1 0 0 0,-1 1 0 0 0,0 0 0 0 0,-1 0 0 0 0,1 0 0 0 0,-1 0 0 0 0,0 0 0 0 0,0 0 0 0 0,-1 0 0 0 0,1 0 0 0 0,-1 0-1 0 0,0 0 1 0 0,0 0 0 0 0,-1 1 0 0 0,0-1 0 0 0,0 0 0 0 0,0 0 0 0 0,0 0 0 0 0,-1-1 0 0 0,0 1 0 0 0,-1 2-40 0 0,0 40 364 0 0,-17 132 1022 0 0,-4-85-932 0 0,-15-136-9354 0 0,9-9 4932 0 0,1 2 4000 0 0,12 19 1502 0 0,11 20 1465 0 0,1 2 4076 0 0,48 19-6460 0 0,20-9-2337 0 0,-62-2 1393 0 0,-1 0-32 0 0,0 0-23 0 0,-20 24-2297 0 0,-57 44 1267 0 0,18 17 3917 0 0,58-83-2372 0 0,0-1-91 0 0,1-1 0 0 0,-1 1 0 0 0,1-1 0 0 0,-1 1 0 0 0,1-1 0 0 0,0 1 0 0 0,-1-1 0 0 0,1 1 0 0 0,-1-1 0 0 0,1 1 0 0 0,0 0 0 0 0,0-1 0 0 0,-1 1 0 0 0,1 0 0 0 0,0-1 0 0 0,0 1 0 0 0,0 0 0 0 0,0-1 0 0 0,0 1 0 0 0,0 0 0 0 0,0-1 0 0 0,0 1 0 0 0,0 0 0 0 0,0-1 0 0 0,0 1 0 0 0,0 0 0 0 0,0-1 0 0 0,1 1 0 0 0,-1-1 0 0 0,0 1 0 0 0,0 0 0 0 0,1-1 0 0 0,-1 1 0 0 0,0-1 0 0 0,1 1 0 0 0,-1-1 0 0 0,1 1 0 0 0,-1-1 0 0 0,1 1 0 0 0,-1-1 0 0 0,1 1 0 0 0,-1-1 0 0 0,1 1 0 0 0,-1-1 0 0 0,1 0 0 0 0,0 1 0 0 0,-1-1 0 0 0,1 0 0 0 0,-1 0 0 0 0,1 1 0 0 0,0-1 0 0 0,-1 0 0 0 0,1 0 0 0 0,0 0 0 0 0,-1 0 0 0 0,1 0 0 0 0,0 0 0 0 0,-1 0 0 0 0,1 0 0 0 0,0 0 0 0 0,-1 0 0 0 0,1 0 0 0 0,0-1 0 0 0,-1 1 0 0 0,1 0 0 0 0,0 0 0 0 0,-1-1 0 0 0,1 1-40 0 0,109-15-5207 0 0,-109 15 4676 0 0,-16 16-4225 0 0,-29 7 3253 0 0,31-17 630 0 0,-157 82-2535 0 0,38-21 4104 0 0,60-28 4546 0 0,72-38-4543 0 0,0-1-27 0 0,38-8 2861 0 0,186-30 804 0 0,217-43-2152 0 0,-369 59-2400 0 0,-111 13-3596 0 0,-156-25-7951 0 0,80-34 10421 0 0,105 72 9366 0 0,19 50-4252 0 0,-4-31-2367 0 0,1 32-140 0 0,-2 0 0 0 0,-3 0 0 0 0,-2 0 0 0 0,-3 1 0 0 0,-2-1-1266 0 0,-26 54 582 0 0,24-86-2312 0 0,6-41-4602 0 0,-3-79-4299 0 0,-9 2 8013 0 0,7 70 3230 0 0,-11-4 6915 0 0,-7 28 1302 0 0,6 25-5900 0 0,-64 112 825 0 0,27-74-6459 0 0,55-67-6136 0 0,11-22 2777 0 0,26-10-1402 0 0,28-7 1925 0 0,-43 33 4475 0 0</inkml:trace>
  <inkml:trace contextRef="#ctx0" brushRef="#br0" timeOffset="5604.047">2900 879 692 0 0,'139'45'7359'0'0,"61"44"9716"0"0,-136-33-14662 0 0,-67-53-3071 0 0,1-1 1 0 0,0 0 0 0 0,-1 0 0 0 0,0 0-1 0 0,1 0 1 0 0,-1-1 0 0 0,0 1 0 0 0,0-1-1 0 0,0 0 1 0 0,0 0 0 0 0,0 0 0 0 0,0 0-1 0 0,0 0 1 0 0,0 0 0 0 0,0-1 0 0 0,-1 0-1 0 0,1 1 1 0 0,0-1 0 0 0,0 0 0 0 0,-1-1-1 0 0,1 1 1 0 0,0-1 0 0 0,0 1 0 0 0,0-1-1 0 0,0 0 1 0 0,0 0 0 0 0,-1 0 657 0 0,-72-14-8516 0 0,61 12 7451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9:04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1 116 0 0,'0'0'323'0'0,"-15"10"6329"0"0,6-4-5586 0 0,9-5-1054 0 0,-9 32 110 0 0,-6 67-60 0 0,-9 7-54 0 0,0-29-16 0 0,24-45-56 0 0,87-24 135 0 0,-75-7-46 0 0,0 1-1 0 0,0-2 1 0 0,1 0-1 0 0,-1 0 0 0 0,0-1 1 0 0,1-1-1 0 0,-1 0 0 0 0,0 0 1 0 0,0-1-1 0 0,0-1 0 0 0,0 0 1 0 0,0-1-25 0 0,-92 33-7466 0 0,74-25 6803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9:04:49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0 288 0 0,'0'0'323'0'0,"0"0"11"0"0,0 0 12 0 0,0 0 18 0 0,0 0 8 0 0,0 0-27 0 0,0 0-46 0 0,0 0-52 0 0,0 0-37 0 0,0 0-29 0 0,0 0-18 0 0,0 0-8 0 0,0 0-6 0 0,0 0-5 0 0,0 0-2 0 0,0 0-8 0 0,0 0-8 0 0,0 0-9 0 0,0 0-9 0 0,0 0-8 0 0,0 0-8 0 0,0 0-8 0 0,0 0-7 0 0,0 0-5 0 0,0 0-4 0 0,0 0-4 0 0,0 0-1 0 0,0 0-5 0 0,0 0 1 0 0,0 0 2 0 0,0 0 2 0 0,0 0 1 0 0,-43 9 1083 0 0,-50 4-866 0 0,16 59-260 0 0,78-70-14 0 0,-1 0 1 0 0,1-1-1 0 0,0 1 0 0 0,-1 0 0 0 0,1-1 0 0 0,0 1 0 0 0,0-1 1 0 0,0 1-1 0 0,0-1 0 0 0,1 1 0 0 0,-1-1 0 0 0,0 0 0 0 0,0 1 0 0 0,1-1 1 0 0,-1 0-1 0 0,1 0 0 0 0,-1 0 0 0 0,1 0 0 0 0,0-1 0 0 0,-1 1 1 0 0,1 0-1 0 0,0 0 0 0 0,-1-1 0 0 0,1 0 0 0 0,0 1 0 0 0,0-1 1 0 0,0 0-1 0 0,-1 1 0 0 0,1-1 0 0 0,0 0 0 0 0,0-1 0 0 0,0 1 0 0 0,-1 0 1 0 0,1 0-1 0 0,0-1 0 0 0,0 1 0 0 0,0-1 0 0 0,-1 1 0 0 0,1-1 1 0 0,0 0-1 0 0,-1 0 0 0 0,1 0 0 0 0,-1 0-7 0 0,40 6 12 0 0,90 53 68 0 0,-130-55-77 0 0,0-1 0 0 0,0 1 0 0 0,0-1 0 0 0,0 1 0 0 0,-1-1 0 0 0,1 1 0 0 0,-1-1 0 0 0,1 1 1 0 0,-1 0-1 0 0,0-1 0 0 0,0 1 0 0 0,-1-1 0 0 0,1 1 0 0 0,0 0 0 0 0,-1-1 0 0 0,1 1 0 0 0,-1-1 0 0 0,0 1 0 0 0,0-1 1 0 0,0 0-1 0 0,0 1 0 0 0,-1-1 0 0 0,1 0 0 0 0,0 0 0 0 0,-1 0 0 0 0,0 0 0 0 0,1 0 0 0 0,-1 0 0 0 0,-1 1-3 0 0,-7 14 14 0 0,6-11-2 0 0,0 0 0 0 0,0 1-1 0 0,0-1 1 0 0,-1-1 0 0 0,0 1 0 0 0,0-1-1 0 0,0 0 1 0 0,-1 0 0 0 0,0 0 0 0 0,0-1-1 0 0,0 0 1 0 0,0 0 0 0 0,-1 0 0 0 0,0-1 0 0 0,0 0-1 0 0,1 0 1 0 0,-2-1-12 0 0,-103-32 1112 0 0,110 29-1080 0 0,1 1-3 0 0,0 0-1 0 0,0 0-2 0 0,0 0-6 0 0,0 0-5 0 0,0 0 2 0 0,0 0-3 0 0,0 0 1 0 0,0 0-2 0 0,0 0 1 0 0,0 0-4 0 0,0 0-4 0 0,0 0-8 0 0,0 0-2 0 0,0 0-2 0 0,0 0-5 0 0,0 0-4 0 0,0 0 2 0 0,0 0-4 0 0,35-11-8039 0 0,-31 9 7449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9:04:50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26 140 0 0,'6'20'8520'0'0,"236"-55"-8099"0"0,-231 30-1317 0 0,-28-1-6700 0 0,8 8 7043 0 0</inkml:trace>
  <inkml:trace contextRef="#ctx0" brushRef="#br0" timeOffset="390.612">195 78 216 0 0,'0'0'359'0'0,"-9"8"3036"0"0,-7 8-2515 0 0,2 90 2155 0 0,4 42-612 0 0,0-75-1489 0 0,10-72-862 0 0,0-1 4 0 0,0 0 8 0 0,0 0 4 0 0,0 0 2 0 0,0 0-2 0 0,0 0-4 0 0,0 0-7 0 0,0 0-2 0 0,0 0-3 0 0,0 0-5 0 0,0 0-11 0 0,0 0-12 0 0,0 0-11 0 0,0 0-17 0 0,2-2-266 0 0,-1 1 0 0 0,0 0 0 0 0,0-1 0 0 0,0 1 0 0 0,0-1-1 0 0,0 0 1 0 0,0 1 0 0 0,-1-1 0 0 0,1 0 0 0 0,-1 1 0 0 0,1-1-1 0 0,-1 0 1 0 0,1 0 0 0 0,-1 1 0 0 0,0-1 0 0 0,0 0 0 0 0,0 0-1 0 0,0 0 1 0 0,0 1 0 0 0,0-1 0 0 0,-1 0 0 0 0,1 0-1 0 0,0 1 1 0 0,-1-1 0 0 0,0 0 0 0 0,1 0 0 0 0,-1 1 0 0 0,0-1-1 0 0,0 1 1 0 0,0-1 0 0 0,-1-1 250 0 0,-1-7-3144 0 0,3 9 2355 0 0</inkml:trace>
  <inkml:trace contextRef="#ctx0" brushRef="#br0" timeOffset="1743.365">1 722 152 0 0,'0'0'251'0'0,"0"0"12"0"0,0 18 2226 0 0,1-8 2083 0 0,51-92-4038 0 0,-13 12-541 0 0,-1 5 17 0 0,-38 65-6 0 0,0 1 0 0 0,1-1 0 0 0,-1 1 0 0 0,0-1 0 0 0,1 1 0 0 0,-1-1 0 0 0,0 0 0 0 0,1 1-1 0 0,-1-1 1 0 0,0 1 0 0 0,1-1 0 0 0,-1 0 0 0 0,1 1 0 0 0,-1-1 0 0 0,1 0 0 0 0,-1 1 0 0 0,1-1 0 0 0,-1 0 0 0 0,1 0 0 0 0,0 0 0 0 0,-1 0 0 0 0,1 1-1 0 0,-1-1 1 0 0,1 0 0 0 0,-1 0 0 0 0,1 0 0 0 0,0 0 0 0 0,-1 0 0 0 0,1 0 0 0 0,-1 0 0 0 0,1-1 0 0 0,-1 1 0 0 0,1 0 0 0 0,-1 0 0 0 0,1 0 0 0 0,-1 0 0 0 0,1-1-1 0 0,0 1 1 0 0,-1 0 0 0 0,0-1 0 0 0,1 1 0 0 0,-1 0 0 0 0,1-1 0 0 0,-1 1 0 0 0,1 0 0 0 0,-1-1 0 0 0,0 1 0 0 0,1-1 0 0 0,-1 1 0 0 0,0-1 0 0 0,1 1-1 0 0,-1-1 1 0 0,0 1 0 0 0,0-1 0 0 0,0 1 0 0 0,1-1 0 0 0,-1 0-4 0 0,5 244 517 0 0,-5-243-513 0 0,0 1 1 0 0,0 0-1 0 0,0-1 0 0 0,0 1 1 0 0,0 0-1 0 0,0-1 0 0 0,0 1 1 0 0,1 0-1 0 0,-1-1 1 0 0,0 1-1 0 0,1-1 0 0 0,-1 1 1 0 0,0 0-1 0 0,1-1 0 0 0,-1 1 1 0 0,0-1-1 0 0,1 1 0 0 0,-1-1 1 0 0,1 1-1 0 0,-1-1 1 0 0,1 0-1 0 0,0 1 0 0 0,-1-1 1 0 0,1 1-1 0 0,-1-1 0 0 0,1 0 1 0 0,0 0-1 0 0,-1 1 0 0 0,1-1 1 0 0,-1 0-1 0 0,1 0 1 0 0,0 0-1 0 0,-1 0 0 0 0,1 0 1 0 0,0 1-1 0 0,-1-1 0 0 0,1-1 1 0 0,0 1-1 0 0,-1 0 1 0 0,1 0-1 0 0,0 0 0 0 0,-1 0 1 0 0,1 0-1 0 0,0-1 0 0 0,-1 1 1 0 0,1 0-1 0 0,0 0 0 0 0,-1-1 1 0 0,1 1-1 0 0,-1 0 1 0 0,1-1-1 0 0,-1 1 0 0 0,1-1 1 0 0,-1 1-1 0 0,1-1 0 0 0,-1 1 1 0 0,1-1-1 0 0,-1 1 1 0 0,0-1-1 0 0,1 1 0 0 0,-1-1 1 0 0,0 0-1 0 0,1 1 0 0 0,-1-1 1 0 0,0 0-1 0 0,0 0-4 0 0,38-38 83 0 0,38-105-43 0 0,-60 112-62 0 0,-7 25 102 0 0,1 70 837 0 0,-5 99 521 0 0,5-117-234 0 0,-7-38 4909 0 0,8-59-10028 0 0,-1-130-9663 0 0,-5 157 12617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1T03:42:46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2340 100 0 0,'14'15'3130'0'0,"-4"-3"7259"0"0,50-75-9479 0 0,29-36-906 0 0,49-37-16 0 0,2 43-51 0 0,48-40 79 0 0,48-34-63 0 0,-47 17 42 0 0,55-42 57 0 0,83-43-51 0 0,-106 63-13 0 0,-8 17-10 0 0,38-26-134 0 0,58-30-728 0 0,-64 59 857 0 0,-119 80 6 0 0,-20 33-47 0 0,-41 8 93 0 0,-165 8-12434 0 0,94 19 11656 0 0</inkml:trace>
  <inkml:trace contextRef="#ctx0" brushRef="#br0" timeOffset="687.338">2896 0 152 0 0,'16'9'7147'0'0,"13"3"-5084"0"0,127-2 321 0 0,-9-7-1476 0 0,-155 38-3 0 0,-137 129-1185 0 0,21-34-5444 0 0,49-78-621 0 0,69-56 5499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9:04:54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55 64 0 0,'0'0'360'0'0,"0"0"18"0"0,0 0 14 0 0,0 0 11 0 0,-30-16 4601 0 0,-41 1-2753 0 0,-81 30-1979 0 0,34 73-291 0 0,29 3 98 0 0,84-86-16 0 0,0 0 0 0 0,0 0 0 0 0,1 0-1 0 0,0 0 1 0 0,0 1 0 0 0,0 0 0 0 0,1 0 0 0 0,0 0 0 0 0,0 0-1 0 0,0 0 1 0 0,1 0 0 0 0,0 1 0 0 0,0-1 0 0 0,0 1 0 0 0,1 0-1 0 0,0-1 1 0 0,0 3-63 0 0,5 98 1124 0 0,55-17-547 0 0,58-32-302 0 0,-59-38-181 0 0,58 16 417 0 0,-81-29-347 0 0,0-2 1 0 0,1-1 0 0 0,-1-2-1 0 0,1-1 1 0 0,-1-1 0 0 0,23-5-165 0 0,-13 1 124 0 0,0-2 0 0 0,0-2 0 0 0,-1-3 0 0 0,0-1 0 0 0,35-14-124 0 0,23-35 333 0 0,-97 56-328 0 0,1 0 0 0 0,-2 0-1 0 0,1 0 1 0 0,-1-1 0 0 0,0 0 0 0 0,0 0-1 0 0,0 0 1 0 0,-1 0 0 0 0,0-1-1 0 0,0 0 1 0 0,-1 1 0 0 0,0-1 0 0 0,0 0-1 0 0,0 0 1 0 0,-1 0 0 0 0,0 0 0 0 0,-1 0-1 0 0,1 0 1 0 0,-1 0 0 0 0,-1 0 0 0 0,1-1-1 0 0,-1 1 1 0 0,0 0 0 0 0,-1 0 0 0 0,-1-4-5 0 0,-36-95 28 0 0,-25 21 116 0 0,-90-27-16 0 0,144 106-132 0 0,-1-1 1 0 0,0 2-1 0 0,0 0 0 0 0,0 0 0 0 0,-1 1 0 0 0,1 0 0 0 0,-1 1 0 0 0,0 0 0 0 0,0 1 0 0 0,0 0 0 0 0,0 1 0 0 0,-10 0 4 0 0,-137 43-29 0 0,71-14 118 0 0,73-21-5824 0 0,31-14 1560 0 0,31-13-26 0 0,-32 14 3462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9:04:01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2327 544 212 0 0,'27'-15'4198'0'0,"28"38"15092"0"0,-35-9-18328 0 0,-10-7-1102 0 0,12 8 1619 0 0,-14-11-4961 0 0,0 0-4070 0 0,-8-4 5922 0 0,0 0-49 0 0,-11 14-4893 0 0,-11 7 2559 0 0,17-16 3308 0 0</inkml:trace>
  <inkml:trace contextRef="#ctx0" brushRef="#br0" timeOffset="1002.184">2380 749 276 0 0,'-22'20'2183'0'0,"17"-12"1079"0"0,6-5 2719 0 0,6-3 4437 0 0,27-13-6717 0 0,-20 6-3609 0 0,1 60-591 0 0,-25 238 769 0 0,38-312 686 0 0,68-217-4101 0 0,-31 66-4761 0 0,-17 49 2061 0 0,-44 116 6236 0 0,-3 6 2707 0 0,5 18-157 0 0,8 69 2016 0 0,0 0-2106 0 0,-11-73-1955 0 0,-2-14-1413 0 0,-1 1 1 0 0,0 0-1 0 0,1 0 0 0 0,-1 0 0 0 0,0 0 0 0 0,1 0 1 0 0,-1 0-1 0 0,1 0 0 0 0,-1 0 0 0 0,0 0 1 0 0,1 0-1 0 0,-1 0 0 0 0,0 0 0 0 0,1 0 0 0 0,-1 0 1 0 0,0 0-1 0 0,1 1 0 0 0,-1-1 517 0 0,-4-77-8892 0 0,-1-2 4910 0 0,-1 35 3483 0 0,0-6 1499 0 0,17 9 3576 0 0,43 22 6966 0 0,52 34-6381 0 0,-100-14-4954 0 0,-4 0-219 0 0,0 0 1 0 0,0 0-1 0 0,0 0 0 0 0,0 0 1 0 0,0 0-1 0 0,0 0 0 0 0,0 0 1 0 0,0 1-1 0 0,-1-1 0 0 0,1 1 1 0 0,0-1-1 0 0,-1 1 0 0 0,1 0 1 0 0,-1 0-1 0 0,0 0 0 0 0,0 0 1 0 0,0 0-1 0 0,1 0 0 0 0,-2 0 1 0 0,1 0-1 0 0,0 0 0 0 0,0 0 1 0 0,-1 0-1 0 0,1 1 0 0 0,-1-1 1 0 0,0 0-1 0 0,1 0 0 0 0,-1 1 1 0 0,0-1-1 0 0,-1 0 0 0 0,1 0 1 0 0,0 1-1 0 0,-1-1 0 0 0,1 0 1 0 0,-1 0-1 0 0,1 0 0 0 0,-1 1 1 0 0,0-1-1 0 0,0 0 0 0 0,0 0 1 0 0,0 0-1 0 0,-1 0 0 0 0,1 0 12 0 0,-54 95-1108 0 0,-110 111 945 0 0,228-239 1899 0 0,9-17-1894 0 0,-72 48 157 0 0,0 1-1 0 0,-1-1 0 0 0,1 1 1 0 0,0-1-1 0 0,-1 1 0 0 0,1-1 1 0 0,0 1-1 0 0,0-1 0 0 0,-1 0 1 0 0,1 1-1 0 0,0-1 0 0 0,0 1 1 0 0,0 0-1 0 0,0-1 0 0 0,0 1 1 0 0,0-1-1 0 0,0 1 0 0 0,0-1 1 0 0,0 1-1 0 0,0-1 0 0 0,0 1 1 0 0,0-1-1 0 0,0 1 0 0 0,0-1 1 0 0,0 1-1 0 0,1-1 0 0 0,-1 1 1 0 0,0-1-1 0 0,0 1 0 0 0,0-1 1 0 0,1 1-1 0 0,-1-1 0 0 0,0 0 1 0 0,1 1-1 0 0,-1-1 0 0 0,0 1 1 0 0,1-1-1 0 0,-1 0 0 0 0,1 1 1 0 0,-1-1-1 0 0,1 0 0 0 0,-1 1 1 0 0,0-1-1 0 0,1 0 0 0 0,-1 0 1 0 0,1 0-1 0 0,-1 1 0 0 0,1-1 1 0 0,-1 0-1 0 0,1 0 0 0 0,0 0 1 0 0,-1 0-1 0 0,1 0 0 0 0,-1 0 1 0 0,1 0-1 0 0,-1 0 0 0 0,1 0 1 0 0,-1 0-1 0 0,1 0 0 0 0,-1 0 1 0 0,1-1-1 0 0,0 1 2 0 0,-26 66 369 0 0,17-45-146 0 0,-80 182 2731 0 0,74-182-2910 0 0,10-34-5285 0 0,24-45-5504 0 0,22-25 305 0 0,-32 69 9281 0 0</inkml:trace>
  <inkml:trace contextRef="#ctx0" brushRef="#br0" timeOffset="1278.613">2986 876 100 0 0,'16'23'4065'0'0,"9"39"10977"0"0,-31-23-11389 0 0,4-26-2813 0 0,14-15-13988 0 0,17-75 3981 0 0,-20 62 8370 0 0</inkml:trace>
  <inkml:trace contextRef="#ctx0" brushRef="#br0" timeOffset="-3909.167">1057 217 180 0 0,'5'4'1102'0'0,"20"17"7962"0"0,-20-18-8730 0 0,72 38 2343 0 0,-77-41-2701 0 0,-1 0 0 0 0,0 0 0 0 0,1 1 0 0 0,-1-1 0 0 0,1 0 0 0 0,-1 0 0 0 0,0 0 0 0 0,1 1 0 0 0,-1-1 0 0 0,1 0 1 0 0,-1 1-1 0 0,1-1 0 0 0,-1 0 0 0 0,1 1 0 0 0,-1-1 0 0 0,1 1 0 0 0,-1-1 0 0 0,1 1 0 0 0,0-1 0 0 0,-1 1 0 0 0,1-1 1 0 0,-1 1-1 0 0,1-1 0 0 0,0 1 0 0 0,0-1 0 0 0,-1 1 0 0 0,1 0 0 0 0,0-1 0 0 0,0 1 0 0 0,0-1 0 0 0,0 1 0 0 0,0 0 1 0 0,0-1-1 0 0,0 1 0 0 0,0 0 0 0 0,0-1 0 0 0,0 1 0 0 0,0-1 0 0 0,0 1 0 0 0,0 0 0 0 0,0-1 0 0 0,1 1 0 0 0,-1-1 0 0 0,0 1 1 0 0,1 0-1 0 0,-1-1 0 0 0,0 1 0 0 0,1-1 0 0 0,-1 1 0 0 0,0-1 0 0 0,1 1 0 0 0,-1-1 0 0 0,1 0 0 0 0,-1 1 0 0 0,1-1 1 0 0,-1 1-1 0 0,1-1 0 0 0,-1 0 0 0 0,1 1 0 0 0,-1-1 0 0 0,1 0 0 0 0,0 0 0 0 0,-1 0 0 0 0,1 1 0 0 0,-1-1 0 0 0,1 0 1 0 0,0 0-1 0 0,0 0 24 0 0,-72 23-6675 0 0,38-13 3771 0 0,20-6 2078 0 0,2-2 88 0 0</inkml:trace>
  <inkml:trace contextRef="#ctx0" brushRef="#br0" timeOffset="-3581.119">887 502 100 0 0,'-58'74'5770'0'0,"39"-37"-4797"0"0,-1 35 1475 0 0,20-71-2384 0 0,0-1-12 0 0,0 0-13 0 0,0 0-21 0 0,0 0-27 0 0,0 0-35 0 0,0 0-36 0 0,0 0-36 0 0,0 0-36 0 0,0 0-36 0 0,0 0-31 0 0,0 0-29 0 0,0 0-26 0 0,0 0-20 0 0,0 0-23 0 0,0 0-16 0 0,0 0-13 0 0,0 0-5 0 0,0 0 3 0 0,0 0 6 0 0,0 0 14 0 0,0 0 11 0 0,29-46-3178 0 0,1 11 2051 0 0,-21 28 1233 0 0</inkml:trace>
  <inkml:trace contextRef="#ctx0" brushRef="#br0" timeOffset="-3268.692">911 557 100 0 0,'369'-116'10932'0'0,"-368"115"-10901"0"0,0 1 0 0 0,0-1 0 0 0,0 0 0 0 0,0 0 0 0 0,0 1 0 0 0,0-1-1 0 0,0 0 1 0 0,0 1 0 0 0,0-1 0 0 0,0 1 0 0 0,0-1 0 0 0,1 1 0 0 0,-1 0-1 0 0,0-1 1 0 0,0 1 0 0 0,1 0 0 0 0,-1 0 0 0 0,0 0 0 0 0,0 0 0 0 0,1 0-1 0 0,-1 0 1 0 0,0 0 0 0 0,0 1 0 0 0,1-1 0 0 0,-1 0 0 0 0,0 1 0 0 0,0-1-1 0 0,0 1 1 0 0,0-1 0 0 0,1 1 0 0 0,-1-1 0 0 0,0 1 0 0 0,0 0 0 0 0,0 0-1 0 0,0 0 1 0 0,0-1 0 0 0,-1 1 0 0 0,1 0 0 0 0,0 0 0 0 0,0 0 0 0 0,-1 0 0 0 0,1 0-1 0 0,0 0 1 0 0,-1 1 0 0 0,1-1 0 0 0,-1 0 0 0 0,1 0 0 0 0,-1 0 0 0 0,0 1-1 0 0,1-1 1 0 0,-1 0 0 0 0,0 0 0 0 0,0 1 0 0 0,0-1 0 0 0,0 0 0 0 0,0 0-1 0 0,0 1 1 0 0,0-1 0 0 0,-1 1-31 0 0,-23 67 745 0 0,-10 1-143 0 0,7-45-1729 0 0,-62-31-11052 0 0,83 2 11557 0 0</inkml:trace>
  <inkml:trace contextRef="#ctx0" brushRef="#br0" timeOffset="-2987.347">936 633 344 0 0,'4'3'6999'0'0,"40"5"-3482"0"0,4-19-3091 0 0,-47 11-786 0 0,-1 0-68 0 0,0 0-65 0 0,-2 4-6274 0 0,-6 12 4405 0 0,3-12 1798 0 0</inkml:trace>
  <inkml:trace contextRef="#ctx0" brushRef="#br0" timeOffset="-2737.467">965 758 356 0 0,'-11'26'6266'0'0,"45"-9"-2380"0"0,-33-17-3877 0 0,-1 0-46 0 0,0 0-51 0 0,-2 3-7350 0 0,-7 7 5298 0 0,1-7 1618 0 0</inkml:trace>
  <inkml:trace contextRef="#ctx0" brushRef="#br0" timeOffset="-2409.521">761 967 168 0 0,'-7'16'4867'0'0,"38"-22"-1358"0"0,-16 3-3739 0 0,339-95 7153 0 0,-243 69-6737 0 0,-111 29-297 0 0,-32-15-8874 0 0,-8-22 3353 0 0,35 30 5061 0 0</inkml:trace>
  <inkml:trace contextRef="#ctx0" brushRef="#br0" timeOffset="-2128.292">1159 664 152 0 0,'0'0'452'0'0,"-29"30"4473"0"0,-68 217-139 0 0,52-145-920 0 0,45-101-3886 0 0,-1 0 0 0 0,1 0 0 0 0,0 0-1 0 0,-1 0 1 0 0,0 0 0 0 0,1 0 0 0 0,-1 0 0 0 0,0 0-1 0 0,1 0 1 0 0,-1 0 0 0 0,0 0 0 0 0,0 0-1 0 0,0-1 1 0 0,0 1 0 0 0,0 0 0 0 0,0-1-1 0 0,0 1 1 0 0,0-1 0 0 0,0 1 0 0 0,0-1 0 0 0,0 1-1 0 0,0-1 1 0 0,0 0 0 0 0,0 1 0 0 0,0-1-1 0 0,0 0 1 0 0,-1 0 0 0 0,1 0 0 0 0,0 0 0 0 0,0 0-1 0 0,0 0 1 0 0,0 0 0 0 0,-1 0 0 0 0,1-1-1 0 0,0 1 1 0 0,0 0 0 0 0,0-1 0 0 0,0 1 0 0 0,0-1-1 0 0,-1 0 21 0 0,0 0-432 0 0,0 0 0 0 0,-1 0 0 0 0,1-1 0 0 0,0 0-1 0 0,0 1 1 0 0,0-1 0 0 0,0 0 0 0 0,1 0 0 0 0,-1 0-1 0 0,0 0 1 0 0,1 0 0 0 0,-1 0 0 0 0,1 0 0 0 0,0-1-1 0 0,0 1 1 0 0,0-1 0 0 0,0 1 0 0 0,0-1 0 0 0,0 1-1 0 0,1-1 1 0 0,-1 1 0 0 0,1-1 0 0 0,0 1 0 0 0,0-1 0 0 0,0 0-1 0 0,0 1 1 0 0,0-1 0 0 0,0 1 0 0 0,1-2 432 0 0,3-1-619 0 0</inkml:trace>
  <inkml:trace contextRef="#ctx0" brushRef="#br0" timeOffset="-1831.532">1120 878 460 0 0,'7'2'493'0'0,"-1"0"1"0"0,1 1-1 0 0,-1-1 1 0 0,0 1-1 0 0,0 1 1 0 0,0 0-1 0 0,0-1 1 0 0,-1 2-1 0 0,1-1 0 0 0,-1 1 1 0 0,0-1-1 0 0,0 1 1 0 0,-1 1-1 0 0,0-1 1 0 0,0 1-1 0 0,0-1 1 0 0,0 1-1 0 0,-1 1 0 0 0,0-1 1 0 0,0 0-1 0 0,-1 1-493 0 0,0-4 178 0 0,0-1-1 0 0,1 1 1 0 0,-1 0-1 0 0,0-1 0 0 0,1 1 1 0 0,0-1-1 0 0,-1 0 0 0 0,1 0 1 0 0,0 0-1 0 0,0 0 1 0 0,0 0-1 0 0,0-1 0 0 0,1 1 1 0 0,-1-1-1 0 0,0 0 1 0 0,0 0-1 0 0,1 0 0 0 0,-1 0 1 0 0,1-1-1 0 0,-1 1 1 0 0,1-1-1 0 0,-1 0 0 0 0,1 0 1 0 0,-1 0-1 0 0,1-1 1 0 0,0 0-178 0 0,52-19-2152 0 0,-51 16 1560 0 0,-2-1-1 0 0,1-1 1 0 0,0 1-1 0 0,-1 0 1 0 0,0-1-1 0 0,0 0 1 0 0,-1 1 0 0 0,1-1-1 0 0,-1 0 1 0 0,-1-1-1 0 0,1 1 1 0 0,-1 0-1 0 0,0 0 1 0 0,0-1-1 0 0,-1 1 1 0 0,0 0 0 0 0,0-1 592 0 0,6-41-2429 0 0,-5 36 1970 0 0</inkml:trace>
  <inkml:trace contextRef="#ctx0" brushRef="#br0" timeOffset="-1556.73">1425 668 276 0 0,'-4'-71'4558'0'0,"78"42"862"0"0,35-1-2488 0 0,-40-4-4688 0 0,-58 22-760 0 0,-14 9-5881 0 0,-5 3 7948 0 0</inkml:trace>
  <inkml:trace contextRef="#ctx0" brushRef="#br0" timeOffset="-931.828">1639 513 172 0 0,'-25'79'6147'0'0,"-14"152"2819"0"0,11-126-6549 0 0,76-184-9677 0 0,94-45 4589 0 0,117-2 9144 0 0,-156 82-3227 0 0,-26 3-3468 0 0,-76 40-363 0 0,-36-34-8137 0 0,-35-65 2135 0 0,24-78 5986 0 0,27 99 5550 0 0,19 97 1582 0 0,0 43-2302 0 0,-2 138 1470 0 0,-1 3-3669 0 0,-21 389 311 0 0,14-271-1711 0 0,10-319-780 0 0,-13-59-3851 0 0,-30-170-9580 0 0,2 12 5086 0 0,37 183 7748 0 0</inkml:trace>
  <inkml:trace contextRef="#ctx0" brushRef="#br0" timeOffset="-671.255">1833 760 208 0 0,'-19'12'9384'0'0,"-3"60"-1706"0"0,14-44-5051 0 0,-49 134 3677 0 0,41-133-6812 0 0,20-56-3277 0 0,27-121-10045 0 0,13 40 6790 0 0,-30 88 6158 0 0</inkml:trace>
  <inkml:trace contextRef="#ctx0" brushRef="#br0" timeOffset="-407.533">2012 601 276 0 0,'7'2'681'0'0,"0"1"-1"0"0,-1 0 1 0 0,1 0-1 0 0,-1 0 1 0 0,1 1-1 0 0,-1 0 1 0 0,0 1-1 0 0,-1-1 1 0 0,1 1-1 0 0,-1 0 1 0 0,0 0-1 0 0,0 1 1 0 0,0 0-1 0 0,-1 0 1 0 0,0 0 0 0 0,0 0-1 0 0,-1 0 1 0 0,1 1-1 0 0,-2 0 1 0 0,1 0-1 0 0,-1-1 1 0 0,1 1-1 0 0,-2 1 1 0 0,1-1-1 0 0,-1 0 1 0 0,0 0-1 0 0,-1 1-680 0 0,13 76 4930 0 0,-12 193 167 0 0,-1-276-5188 0 0,0-1-30 0 0,0 0-33 0 0,0 0-48 0 0,0 0-67 0 0,0 0-108 0 0,-29-47-8508 0 0,-45-57-8764 0 0,65 97 16884 0 0</inkml:trace>
  <inkml:trace contextRef="#ctx0" brushRef="#br0" timeOffset="-158.308">1900 978 644 0 0,'-3'3'-303'0'0,"-10"9"1828"0"0,1 4 5654 0 0,41-9 3718 0 0,92-52-5684 0 0,-78 24-6096 0 0,-25 8-2454 0 0,5-32-14933 0 0,-19 33 16730 0 0,0 5 743 0 0</inkml:trace>
  <inkml:trace contextRef="#ctx0" brushRef="#br0" timeOffset="8772.759">669 732 368 0 0,'-15'29'19454'0'0,"9"-25"-17849"0"0,-2 0-3401 0 0,-182 33 7024 0 0,36 13-4845 0 0,76-30-135 0 0,11 12-256 0 0,23-6 1 0 0,40-23 2528 0 0,-1-2-4149 0 0,-24-9-23129 0 0,28 8 23710 0 0</inkml:trace>
  <inkml:trace contextRef="#ctx0" brushRef="#br0" timeOffset="9241.401">189 740 284 0 0,'0'0'529'0'0,"0"0"24"0"0,0 0 34 0 0,-14 7 7156 0 0,1 58 1251 0 0,-22-10-4975 0 0,29-48-3894 0 0,-71 69 1090 0 0,34-24-716 0 0,128-2 1307 0 0,-77-46-1836 0 0,95 44 893 0 0,-33-39-3250 0 0,-68-9 1781 0 0,1-1 0 0 0,-1 0 0 0 0,-1 1 0 0 0,1-1 0 0 0,0 0 0 0 0,0 0-1 0 0,0 0 1 0 0,0 0 0 0 0,-1-1 0 0 0,1 1 0 0 0,0 0 0 0 0,-1-1 0 0 0,1 1 0 0 0,-1-1 0 0 0,0 1-1 0 0,1-1 1 0 0,-1 0 0 0 0,0 0 0 0 0,0 1 0 0 0,0-1 0 0 0,0 0 0 0 0,0 0 0 0 0,-1 0-1 0 0,1 0 1 0 0,0 0 0 0 0,-1 0 0 0 0,0 0 0 0 0,1 0 0 0 0,-1 0 0 0 0,0-1 0 0 0,0 1 0 0 0,0 0-1 0 0,-1 0 607 0 0,1 1-1640 0 0,0-1 218 0 0,0-5 214 0 0</inkml:trace>
  <inkml:trace contextRef="#ctx0" brushRef="#br0" timeOffset="57689.482">1391 1 9773 0 0,'0'0'325'0'0,"0"0"65"0"0,9 19 719 0 0,2-6-84 0 0,-6-11-904 0 0,4-1-59 0 0,48-15-844 0 0,-41 6-3184 0 0,-11 6-515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9:04:57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78 212 0 0,'39'-3'3724'0'0,"-38"3"-3661"0"0,-1 0-1 0 0,1 0 1 0 0,0 0 0 0 0,-1 0 0 0 0,1-1 0 0 0,-1 1-1 0 0,1 0 1 0 0,-1 0 0 0 0,1-1 0 0 0,-1 1 0 0 0,1 0 0 0 0,-1-1-1 0 0,1 1 1 0 0,-1-1 0 0 0,1 1 0 0 0,-1-1 0 0 0,1 1 0 0 0,-1-1-1 0 0,0 1 1 0 0,1-1 0 0 0,-1 1 0 0 0,0-1 0 0 0,0 1 0 0 0,1-1-1 0 0,-1 1 1 0 0,0-1 0 0 0,0 0 0 0 0,0 1 0 0 0,0-1 0 0 0,0 1-1 0 0,0-1 1 0 0,0 0 0 0 0,0 1 0 0 0,0-1 0 0 0,0 0 0 0 0,0 1-1 0 0,0-1 1 0 0,0 1 0 0 0,0-1 0 0 0,0 0 0 0 0,-1 1-1 0 0,1-1 1 0 0,0 1 0 0 0,-1-1 0 0 0,1 1 0 0 0,0-1 0 0 0,-1 1-1 0 0,1-1 1 0 0,0 1 0 0 0,-1-1 0 0 0,1 1 0 0 0,-1-1 0 0 0,1 1-1 0 0,-1 0 1 0 0,1-1 0 0 0,-1 1 0 0 0,1 0 0 0 0,-1 0 0 0 0,1-1-1 0 0,-1 1 1 0 0,0 0 0 0 0,1 0 0 0 0,-1 0 0 0 0,0-1-63 0 0,-33-40 217 0 0,33 40-193 0 0,-1 1 0 0 0,1-1 0 0 0,-1 0 0 0 0,1 0-1 0 0,-1 1 1 0 0,0-1 0 0 0,1 1 0 0 0,-1 0 0 0 0,0-1 0 0 0,1 1 0 0 0,-1 0-1 0 0,0 0 1 0 0,1 0 0 0 0,-1 0 0 0 0,0 0 0 0 0,1 1 0 0 0,-1-1 0 0 0,0 0 0 0 0,1 1-1 0 0,-1-1 1 0 0,0 1 0 0 0,1 0 0 0 0,-1-1 0 0 0,1 1 0 0 0,-1 0 0 0 0,1 0-1 0 0,0 0 1 0 0,-1 0 0 0 0,1 0 0 0 0,0 0 0 0 0,0 0 0 0 0,-1 1 0 0 0,1-1 0 0 0,0 0-1 0 0,0 1 1 0 0,0 0-24 0 0,-13 12 123 0 0,4 0-35 0 0,0 0 1 0 0,1 0-1 0 0,0 1 1 0 0,2 0-1 0 0,-1 0 1 0 0,2 1-1 0 0,0 0 1 0 0,1 0-1 0 0,1 0 1 0 0,0 1-1 0 0,1 0 1 0 0,1 6-89 0 0,-1-11 108 0 0,0-1-6 0 0,1-1 1 0 0,0 0-1 0 0,0 1 1 0 0,1 0-1 0 0,0-1 1 0 0,1 1-1 0 0,0 0 1 0 0,1-1-1 0 0,0 1 0 0 0,0 0 1 0 0,1-1-1 0 0,1 0 1 0 0,0 1-1 0 0,2 3-102 0 0,0-12 9 0 0,0-1-1 0 0,1 1 0 0 0,-1-1 0 0 0,0-1 0 0 0,0 1 0 0 0,1-1 0 0 0,-1 0 1 0 0,1 0-1 0 0,-1 0 0 0 0,0-1 0 0 0,1 0 0 0 0,-1 0 0 0 0,0 0 0 0 0,0-1 1 0 0,0 1-1 0 0,0-1 0 0 0,0-1 0 0 0,0 1 0 0 0,0-1 0 0 0,-1 1 0 0 0,1-1 1 0 0,-1-1-1 0 0,0 1 0 0 0,0-1 0 0 0,0 1 0 0 0,0-1 0 0 0,-1 0 0 0 0,1-1-8 0 0,111-82-147 0 0,-75 50 71 0 0,-40 35 81 0 0,0 2 2 0 0,0 0 1 0 0,0 0-1 0 0,0 0-1 0 0,0 0 5 0 0,0 0 0 0 0,0 0-1 0 0,0 0 0 0 0,0 0-2 0 0,0 0-2 0 0,0 0 1 0 0,0 0 1 0 0,0 0-1 0 0,0 0-1 0 0,0 0 1 0 0,0 0 1 0 0,0 0-1 0 0,0 0-2 0 0,0 0-1 0 0,0 0 0 0 0,0 0 1 0 0,0 0 2 0 0,0 0-1 0 0,0 0-7 0 0,0 0 4 0 0,0 0 1 0 0,0 0-1 0 0,-11 46 9 0 0,9-40-10 0 0,0 0 0 0 0,0 0 0 0 0,0-1 0 0 0,0 1 0 0 0,1 1-1 0 0,0-1 1 0 0,1 0 0 0 0,-1 0 0 0 0,1 0 0 0 0,0 0 0 0 0,0 0 0 0 0,1 1-1 0 0,0-1 1 0 0,0 0 0 0 0,1 0 0 0 0,-1 0 0 0 0,2 0-2 0 0,-2-4-2 0 0,1 0 1 0 0,1 0-1 0 0,-1-1 1 0 0,0 1-1 0 0,0-1 1 0 0,0 1-1 0 0,1-1 1 0 0,-1 0-1 0 0,1 0 0 0 0,-1 0 1 0 0,1 0-1 0 0,-1-1 1 0 0,1 1-1 0 0,0-1 1 0 0,-1 1-1 0 0,1-1 1 0 0,0 0-1 0 0,-1 0 1 0 0,1 0-1 0 0,0 0 1 0 0,-1-1-1 0 0,1 1 1 0 0,-1-1-1 0 0,1 0 1 0 0,0 1-1 0 0,-1-1 1 0 0,1 0-1 0 0,-1-1 0 0 0,0 1 1 0 0,1 0-1 0 0,-1-1 1 0 0,0 1-1 0 0,0-1 1 0 0,0 1-1 0 0,0-1 1 0 0,0 0-1 0 0,0 0 1 0 0,0 0-1 0 0,-1 0 1 0 0,1-1-1 0 0,0-1 2 0 0,3-1 2 0 0,-1 0 1 0 0,0 0-1 0 0,0-1 0 0 0,0 1 1 0 0,-1-1-1 0 0,0 0 0 0 0,0 0 1 0 0,0 0-1 0 0,-1 0 0 0 0,0 0 1 0 0,0-1-1 0 0,0 1 0 0 0,-1-1 0 0 0,0 1 1 0 0,0-1-1 0 0,-1 0 0 0 0,0 0-2 0 0,-9-46-3 0 0,-51 36 320 0 0,38 19 19 0 0,21-2-333 0 0,1 0 2 0 0,0 0 2 0 0,0 0 0 0 0,0 0-2 0 0,0 0-1 0 0,0 0 0 0 0,0 0 0 0 0,0 0 0 0 0,0 0 0 0 0,0 0 0 0 0,0 0 0 0 0,0 0 0 0 0,0 0 1 0 0,0 0 2 0 0,0 0 0 0 0,0 0-1 0 0,0 0 5 0 0,0 0 1 0 0,0 0 1 0 0,0 0 6 0 0,0 0 1 0 0,0 0-3 0 0,0 0 4 0 0,0 0 5 0 0,0 0 2 0 0,-19 0 237 0 0,-5 5 178 0 0,21-5 1718 0 0,0-1-3548 0 0,-1 0-11385 0 0,8-1 11754 0 0,-4 1 525 0 0</inkml:trace>
  <inkml:trace contextRef="#ctx0" brushRef="#br0" timeOffset="786.136">486 183 124 0 0,'0'0'373'0'0,"0"0"28"0"0,0 0 32 0 0,0 0 25 0 0,0 0 26 0 0,0 0 5 0 0,0 0-11 0 0,0 0-26 0 0,0 0-24 0 0,0 0-23 0 0,0 0-20 0 0,0 0-14 0 0,0 0-17 0 0,0 0-10 0 0,0 0-8 0 0,0 0-12 0 0,0 0-8 0 0,0 0-10 0 0,0 0-5 0 0,5 32 2436 0 0,-29 58-1914 0 0,11-43-1035 0 0,30-66-372 0 0,42-88 500 0 0,-20 51 107 0 0,-38 55-22 0 0,-1 0 1 0 0,0 0 1 0 0,0-1 0 0 0,0 1-1 0 0,0 0 1 0 0,0 0-1 0 0,0 0 1 0 0,0 0 0 0 0,0-1-1 0 0,1 1 1 0 0,-1 0 0 0 0,1 0-1 0 0,-1 0 1 0 0,1 0 0 0 0,-1 0-1 0 0,1 0 1 0 0,-1 0 0 0 0,1 0-1 0 0,0 0 1 0 0,0 0 0 0 0,-1 0-1 0 0,1 0 1 0 0,0 1 0 0 0,0-1-1 0 0,0 0 1 0 0,0 1 0 0 0,0-1-1 0 0,0 0 1 0 0,0 1 0 0 0,0-1-1 0 0,0 1 1 0 0,0 0 0 0 0,0-1-1 0 0,1 1 1 0 0,-1 0 0 0 0,0 0-1 0 0,0-1 1 0 0,0 1 0 0 0,0 0-1 0 0,1 0 1 0 0,-1 0 0 0 0,0 0-1 0 0,0 1 1 0 0,0-1 0 0 0,0 0-1 0 0,1 0 1 0 0,-1 1-1 0 0,0-1 1 0 0,0 1 0 0 0,0-1-1 0 0,0 1 1 0 0,0-1 0 0 0,0 1-1 0 0,0 0 1 0 0,0 0 0 0 0,0-1-1 0 0,0 1 1 0 0,-1 0 0 0 0,1 0-1 0 0,0 0 1 0 0,0 0 0 0 0,-1 0-1 0 0,1 0 1 0 0,-1 0 0 0 0,1 0-1 0 0,-1 0 1 0 0,1 1-3 0 0,-10 191 772 0 0,-6-118-259 0 0,21-113-11508 0 0,-2 32 10272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9:04:58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83 20 0 0,'1'0'-1187'0'0,"4"0"13174"0"0,-5-1-10649 0 0,-45-55-435 0 0,41 54-882 0 0,2-1-6 0 0,-1 1-1 0 0,0-1 1 0 0,0 1 0 0 0,0 0-1 0 0,-1 1 1 0 0,1-1 0 0 0,0 0-1 0 0,-1 1 1 0 0,1 0 0 0 0,-1 0-1 0 0,1 0 1 0 0,-1 0 0 0 0,1 0-1 0 0,-1 1 1 0 0,0-1 0 0 0,1 1-1 0 0,-1 0 1 0 0,0 0 0 0 0,1 1-1 0 0,-1-1 1 0 0,-2 1-15 0 0,-86 86 3635 0 0,58-18-2382 0 0,33-66-1189 0 0</inkml:trace>
  <inkml:trace contextRef="#ctx0" brushRef="#br0" timeOffset="2438.732">136 107 8 0 0,'-9'-27'4692'0'0,"0"31"2225"0"0,-21 25-5617 0 0,2 2-520 0 0,-17 54-191 0 0,31-33-165 0 0,37-10 577 0 0,46-34 5169 0 0,-36-12-3949 0 0,-32 4-2137 0 0,25-4-726 0 0,-18 1-9235 0 0,41-20-2681 0 0,-40 20 11781 0 0</inkml:trace>
  <inkml:trace contextRef="#ctx0" brushRef="#br0" timeOffset="3506.104">388 268 420 0 0,'0'0'490'0'0,"0"0"29"0"0,0 0 32 0 0,0-7 4670 0 0,1-5-1946 0 0,23-3 1665 0 0,-24 14-4829 0 0,9-36 324 0 0,-17 3-408 0 0,7 33-34 0 0,-52-5-65 0 0,-10 74 23 0 0,28 82 21 0 0,35-149 33 0 0,0-1 1 0 0,0 1-1 0 0,0 0 1 0 0,0 0-1 0 0,1 0 1 0 0,-1 0-1 0 0,0 0 1 0 0,0 0-1 0 0,1 0 1 0 0,-1 0-1 0 0,0 0 1 0 0,1 0-1 0 0,-1 0 1 0 0,1 0 0 0 0,-1-1-1 0 0,1 1 1 0 0,0 0-1 0 0,-1 0 1 0 0,1-1-1 0 0,0 1 1 0 0,-1 0-1 0 0,1-1 1 0 0,0 1-1 0 0,0 0 1 0 0,-1-1-1 0 0,1 1 1 0 0,0-1-1 0 0,0 0 1 0 0,0 1-1 0 0,0-1 1 0 0,0 0-1 0 0,0 1 1 0 0,0-1-1 0 0,0 0 1 0 0,0 0-1 0 0,0 0 1 0 0,0 0-1 0 0,0 0 1 0 0,0 0-1 0 0,0 0 1 0 0,0 0-1 0 0,0 0 1 0 0,0-1 0 0 0,-1 1-1 0 0,1 0 1 0 0,0 0-1 0 0,0-1 1 0 0,0 1-1 0 0,0-1 1 0 0,0 1-1 0 0,0-1 1 0 0,-1 1-1 0 0,1-1 1 0 0,0 0-1 0 0,0 1 1 0 0,-1-1-1 0 0,1 0 1 0 0,0 0-1 0 0,-1 1-5 0 0,52-39 467 0 0,29-70-307 0 0,-72 85-201 0 0,-7 32-2 0 0,-2-6 44 0 0,-19 56 175 0 0,13 42 1548 0 0,7-98-1665 0 0,-1-1 0 0 0,0 1 0 0 0,0-1 1 0 0,1 1-1 0 0,-1-1 0 0 0,0 1 0 0 0,1-1 1 0 0,0 1-1 0 0,-1-1 0 0 0,1 0 0 0 0,0 1 1 0 0,0-1-1 0 0,-1 0 0 0 0,1 0 0 0 0,0 1 1 0 0,1-1-1 0 0,-1 0 0 0 0,0 0 0 0 0,0 0 1 0 0,0 0-1 0 0,0 0 0 0 0,1-1 0 0 0,-1 1 1 0 0,1 0-1 0 0,-1-1 0 0 0,0 1 0 0 0,1 0 0 0 0,-1-1 1 0 0,1 0-1 0 0,-1 1 0 0 0,1-1 0 0 0,-1 0 1 0 0,1 0-1 0 0,-1 0 0 0 0,1 0 0 0 0,-1 0 1 0 0,1 0-1 0 0,0 0 0 0 0,-1 0 0 0 0,1-1 1 0 0,-1 1-1 0 0,1-1 0 0 0,-1 1 0 0 0,0-1 1 0 0,1 0-1 0 0,-1 1 0 0 0,0-1 0 0 0,1 0 1 0 0,-1 0-1 0 0,0 0 0 0 0,0 0 0 0 0,0 0 1 0 0,1 0-1 0 0,-1 0 0 0 0,0-1-59 0 0,14-16 357 0 0,-1 0-6240 0 0,-12 16 5024 0 0,7-11-12565 0 0,-5 7 12101 0 0,0 1 719 0 0</inkml:trace>
  <inkml:trace contextRef="#ctx0" brushRef="#br0" timeOffset="3865.175">534 257 320 0 0,'-1'0'-220'0'0,"-2"-3"9111"0"0,3 2-7628 0 0,35 1 2364 0 0,99-8 2174 0 0,-98-6-5656 0 0,-36 14-323 0 0,-1 0-1 0 0,1 0 1 0 0,0 0 0 0 0,-1 0 0 0 0,1 0 0 0 0,0 0 0 0 0,-1-1 0 0 0,1 1 0 0 0,0 0 0 0 0,-1 0 0 0 0,1 0 0 0 0,0-1-1 0 0,0 1 1 0 0,-1 0 0 0 0,1 0 0 0 0,0-1 0 0 0,0 1 0 0 0,0 0 0 0 0,-1-1 0 0 0,1 1 0 0 0,0 0 0 0 0,0-1 0 0 0,0 1 0 0 0,0 0-1 0 0,-1-1 1 0 0,1 1 0 0 0,0 0 0 0 0,0-1 0 0 0,0 1 0 0 0,0 0 0 0 0,0-1 0 0 0,0 1 0 0 0,0 0 0 0 0,0-1 0 0 0,0 1-1 0 0,0 0 1 0 0,0-1 0 0 0,0 1 0 0 0,1-1 178 0 0,-2 1-1197 0 0,1 0-77 0 0,-35-7-8475 0 0,31 3 9124 0 0</inkml:trace>
  <inkml:trace contextRef="#ctx0" brushRef="#br0" timeOffset="4146.365">689 22 112 0 0,'0'0'487'0'0,"-28"17"4912"0"0,20 6-4672 0 0,1 0 1 0 0,0 0 0 0 0,2 0-1 0 0,1 1 1 0 0,1 0-1 0 0,1 0 1 0 0,1-1-1 0 0,1 1 1 0 0,2 0-1 0 0,0 0 1 0 0,1 0 0 0 0,1-1-1 0 0,2 5-727 0 0,-5-26 56 0 0,-1 1 0 0 0,1-1 0 0 0,0 1 1 0 0,-1-1-1 0 0,1 0 0 0 0,0 1 0 0 0,0-1 0 0 0,1 0 0 0 0,-1 0 0 0 0,0 1 1 0 0,1-1-1 0 0,-1 0 0 0 0,1 0 0 0 0,0-1 0 0 0,0 1 0 0 0,0 0 0 0 0,0-1 0 0 0,0 1 1 0 0,0-1-1 0 0,0 1 0 0 0,0-1 0 0 0,0 0 0 0 0,1 0 0 0 0,-1 0 0 0 0,1 0 0 0 0,-1 0 1 0 0,1-1-1 0 0,-1 1 0 0 0,1-1 0 0 0,-1 1 0 0 0,1-1 0 0 0,-1 0 0 0 0,1 0 1 0 0,-1 0-1 0 0,1-1 0 0 0,-1 1 0 0 0,1-1 0 0 0,-1 1 0 0 0,1-1 0 0 0,-1 0 0 0 0,1 0 1 0 0,-1 0-1 0 0,0 0 0 0 0,0 0 0 0 0,1 0 0 0 0,-1-1 0 0 0,0 1 0 0 0,0-1 1 0 0,0 1-1 0 0,0-1 0 0 0,-1 0 0 0 0,1 0 0 0 0,1-2-56 0 0,23-24-2903 0 0,12-21-7921 0 0,-24 32 7501 0 0,-9 11 2474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9:05:1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2406 222 276 0 0,'0'2'558'0'0,"-2"9"2812"0"0,-5-7 1868 0 0,6-3-5138 0 0,1-1 4 0 0,0 0 8 0 0,0 0 8 0 0,0 0 8 0 0,0 0 8 0 0,0 0 7 0 0,0 0 2 0 0,0 0 3 0 0,0 0 2 0 0,0 0 0 0 0,0 0 0 0 0,0 0 0 0 0,0 0 4 0 0,0 0-2 0 0,0 0-8 0 0,0 0-4 0 0,0 0-4 0 0,0 0-8 0 0,0 0-4 0 0,0 0-7 0 0,0 0-3 0 0,0 0-9 0 0,0 0-9 0 0,0 0-9 0 0,0 0-9 0 0,0 0-6 0 0,0 0-5 0 0,0 0-6 0 0,0 0-1 0 0,0 0-4 0 0,0 0 0 0 0,0 0-5 0 0,0 0-5 0 0,0 0 1 0 0,0 0 1 0 0,-6 7 4443 0 0,-17 21-3186 0 0,-2 37-820 0 0,-18 158 1042 0 0,48-103-430 0 0,15 9-46 0 0,37-16-179 0 0,15-35-605 0 0,54 7 367 0 0,0-39-86 0 0,73-9-492 0 0,-73-17-16 0 0,147-2-12 0 0,-89-36-8 0 0,-143 10-10 0 0,1-2 0 0 0,-2-2 0 0 0,1-1 0 0 0,-2-3 0 0 0,0 0 0 0 0,-1-3 0 0 0,3-3-10 0 0,177-141 125 0 0,-210 155-97 0 0,0-1 0 0 0,0 0 0 0 0,-1 0 0 0 0,0-1-1 0 0,-1 0 1 0 0,0 0 0 0 0,0 0 0 0 0,-1-1 0 0 0,-1 1 0 0 0,0-1 0 0 0,0-1-1 0 0,-1 1 1 0 0,0 0 0 0 0,-1-1 0 0 0,-1 0 0 0 0,1 1 0 0 0,-2-1 0 0 0,0 0 0 0 0,0 0-1 0 0,-2-5-27 0 0,-33-127 302 0 0,-8 52 14 0 0,-79-100 55 0 0,12 85-307 0 0,85 88-56 0 0,-1 2 0 0 0,-1 1 1 0 0,-1 0-1 0 0,0 2 0 0 0,0 2 1 0 0,-2 0-1 0 0,1 2 0 0 0,-1 1 1 0 0,-1 2-1 0 0,0 1 0 0 0,0 1 1 0 0,-14 0-9 0 0,-347 18-28 0 0,211 26-60 0 0,22 45-60 0 0,67 7-176 0 0,10 11 107 0 0,39-62 209 0 0,36-36 1362 0 0,3 1-4456 0 0,-16-2-12286 0 0,-11-21 6937 0 0,29 10 7348 0 0</inkml:trace>
  <inkml:trace contextRef="#ctx0" brushRef="#br0" timeOffset="4032.232">195 395 160 0 0,'0'0'445'0'0,"-2"2"8260"0"0,-1 4-4389 0 0,-17 29-3889 0 0,-42 59-18 0 0,-1-18 191 0 0,223-198-672 0 0,-153 118 80 0 0,-7 3-8 0 0,1 0 0 0 0,-1 0 0 0 0,1 0 0 0 0,0 0 0 0 0,-1 1 0 0 0,1-1 0 0 0,0 0-1 0 0,0 0 1 0 0,0 1 0 0 0,-1-1 0 0 0,1 0 0 0 0,0 1 0 0 0,0-1 0 0 0,0 1 0 0 0,0-1 0 0 0,0 1 0 0 0,0 0 0 0 0,0-1-1 0 0,0 1 1 0 0,0 0 0 0 0,0 0 0 0 0,0 0 0 0 0,0-1 0 0 0,0 1 0 0 0,0 0 0 0 0,0 0 0 0 0,0 1 0 0 0,1-1-1 0 0,-1 0 1 0 0,0 0 0 0 0,0 0 0 0 0,0 1 0 0 0,0-1 0 0 0,0 0 0 0 0,0 1 0 0 0,0-1 0 0 0,-1 1 0 0 0,1 0 0 0 0,0-1-1 0 0,0 1 1 0 0,0-1 0 0 0,0 1 0 0 0,-1 0 0 0 0,1 0 0 0 0,0 0 0 0 0,-7 75 362 0 0,-80 75 6581 0 0,29-106-4471 0 0,55-45-2575 0 0,1-1 0 0 0,-1 1 0 0 0,1-1-1 0 0,-1 1 1 0 0,1-1 0 0 0,-1 1 0 0 0,1-1 0 0 0,0 0 0 0 0,0 0 0 0 0,-1 0-1 0 0,1 0 1 0 0,0 1 0 0 0,0-2 0 0 0,0 1 0 0 0,0 0 0 0 0,0 0 0 0 0,0 0 0 0 0,0 0-1 0 0,0-1 1 0 0,0 1 0 0 0,1 0 0 0 0,-1-1 0 0 0,0 1 0 0 0,1-1 0 0 0,-1 1-1 0 0,1 0 1 0 0,0-1 0 0 0,-1 1 0 0 0,1-1 0 0 0,0 1 0 0 0,0-1 0 0 0,0 1 0 0 0,0-1-1 0 0,0 0 1 0 0,1 1 0 0 0,-1-1 0 0 0,0 1 0 0 0,1 0 0 0 0,-1-1 0 0 0,0 1-1 0 0,1-1 1 0 0,0 1 0 0 0,-1 0 0 0 0,1-1 0 0 0,0 1 0 0 0,0 0 0 0 0,0-1 103 0 0,0-6 917 0 0,18-16-1829 0 0,20 30 3631 0 0,-23-7-6226 0 0,12-17-14414 0 0,-19 5 17916 0 0,-8 8-682 0 0</inkml:trace>
  <inkml:trace contextRef="#ctx0" brushRef="#br0" timeOffset="4551.967">292 556 40 0 0,'4'-7'727'0'0,"1"14"9588"0"0,-48 102-7118 0 0,-10-9 602 0 0,72-141-3933 0 0,63-70-5323 0 0,20 27 2730 0 0,-101 83 2773 0 0,0 0 1 0 0,0 0 0 0 0,0 1 0 0 0,0-1 0 0 0,0 0 0 0 0,0 0-1 0 0,0 0 1 0 0,0 1 0 0 0,0-1 0 0 0,0 0 0 0 0,1 1 0 0 0,-1-1-1 0 0,0 1 1 0 0,0 0 0 0 0,1-1 0 0 0,-1 1 0 0 0,0 0-1 0 0,1 0 1 0 0,-1 0 0 0 0,0 0 0 0 0,1 0 0 0 0,-1 0 0 0 0,0 0-1 0 0,1 0 1 0 0,-1 0 0 0 0,0 1 0 0 0,0-1 0 0 0,1 1 0 0 0,-1-1-1 0 0,0 1 1 0 0,0-1 0 0 0,0 1 0 0 0,1-1 0 0 0,-1 1 0 0 0,0 0-1 0 0,0 0 1 0 0,0 0 0 0 0,0 0 0 0 0,0 0 0 0 0,-1 0 0 0 0,1 0-1 0 0,0 0 1 0 0,0 0 0 0 0,-1 0 0 0 0,1 0 0 0 0,0 0 0 0 0,-1 0-1 0 0,1 1 1 0 0,-1-1 0 0 0,0 0 0 0 0,1 1 0 0 0,-1-1 0 0 0,0 0-1 0 0,0 0 1 0 0,0 1 0 0 0,0-1 0 0 0,0 0 0 0 0,0 1 0 0 0,0-1-1 0 0,0 0 1 0 0,0 1 0 0 0,-1-1 0 0 0,1 1-47 0 0,-10 33 877 0 0,-1 0-1 0 0,-1-1 1 0 0,-2 0 0 0 0,-1-1 0 0 0,-2 0-1 0 0,-10 12-876 0 0,-81 110 3100 0 0,-6-24 194 0 0,51-82-2241 0 0,15-46-3565 0 0,26-60-10383 0 0,37-8 5619 0 0,-10 47 6117 0 0,-5 1 172 0 0</inkml:trace>
  <inkml:trace contextRef="#ctx0" brushRef="#br0" timeOffset="4786.486">277 687 220 0 0,'3'1'468'0'0,"-1"-1"-1"0"0,0 1 1 0 0,0 0 0 0 0,0 0 0 0 0,0 0-1 0 0,0 0 1 0 0,0 0 0 0 0,0 1-1 0 0,0-1 1 0 0,0 1 0 0 0,0-1 0 0 0,-1 1-1 0 0,1 0 1 0 0,-1-1 0 0 0,1 1-1 0 0,-1 0 1 0 0,0 0 0 0 0,0 0-1 0 0,0 0 1 0 0,0 0 0 0 0,0 1 0 0 0,0-1-1 0 0,0 0 1 0 0,-1 0 0 0 0,1 1-1 0 0,-1-1 1 0 0,1 0 0 0 0,-1 0 0 0 0,0 1-1 0 0,0-1 1 0 0,0 0 0 0 0,0 1-1 0 0,-1-1 1 0 0,1 0 0 0 0,-1 1-1 0 0,0 0-467 0 0,6 23 3381 0 0,29 26 952 0 0,-33-52-4386 0 0,-1 0-66 0 0,7-1-1566 0 0,5-8-7664 0 0,-12-15 3967 0 0,1-29-1234 0 0,3 40 5677 0 0</inkml:trace>
  <inkml:trace contextRef="#ctx0" brushRef="#br0" timeOffset="13096.901">665 495 92 0 0,'0'-25'5602'0'0,"-10"9"-4136"0"0,10 15-1256 0 0,0 1 10 0 0,0 0 7 0 0,0 0 2 0 0,0 0 5 0 0,0 0-3 0 0,0 0-7 0 0,0 0-8 0 0,0 0-9 0 0,0 0-18 0 0,0 0-12 0 0,0 0-12 0 0,0 0-19 0 0,0 0-15 0 0,14 15 9473 0 0,-13-14-9503 0 0,-1-1-11 0 0,0 0-6 0 0,0 0-5 0 0,0 0-9 0 0,0 0-4 0 0,0 0-8 0 0,0 0-3 0 0,0 0-2 0 0,0 0-2 0 0,0 0-1 0 0,0 0 2 0 0,0 0 6 0 0,0 0-1 0 0,0 0 0 0 0,0 0 3 0 0,0 0 8 0 0,0 0 8 0 0,0 0 5 0 0,0 0 10 0 0,0 0 9 0 0,0 0 6 0 0,0 0 0 0 0,0 0 7 0 0,0 0 8 0 0,0 0-1 0 0,0 0-3 0 0,0 0-2 0 0,0 0-2 0 0,0 0-2 0 0,0 0-7 0 0,0 0-9 0 0,0 0-9 0 0,0 0-4 0 0,0 0-9 0 0,0 0-10 0 0,0 0-10 0 0,0 0-4 0 0,0 0-3 0 0,0 0-8 0 0,0 0-4 0 0,0 0-9 0 0,0 0-4 0 0,0 0-1 0 0,0 0-1 0 0,0 0-2 0 0,0 0-2 0 0,0 0-3 0 0,0 0-6 0 0,0 0 1 0 0,0 0 1 0 0,0 0-1 0 0,0 0-1 0 0,0 0 5 0 0,0 0 2 0 0,-20 38 2572 0 0,-72 86-1648 0 0,63-89-1372 0 0,17-19-2219 0 0,0-2-5045 0 0,3-39-3100 0 0,23-15 6726 0 0,-9 30 3448 0 0</inkml:trace>
  <inkml:trace contextRef="#ctx0" brushRef="#br0" timeOffset="13331.404">573 532 248 0 0,'27'18'9815'0'0,"5"6"-4585"0"0,32 0 2137 0 0,-18-18-6087 0 0,-45-6-1641 0 0,7-1-231 0 0,-5 1-1758 0 0,-1-1-4435 0 0,-1 1-6176 0 0,-1 0 12286 0 0</inkml:trace>
  <inkml:trace contextRef="#ctx0" brushRef="#br0" timeOffset="13584.538">655 615 488 0 0,'-24'30'7929'0'0,"48"175"5663"0"0,-19-109-10140 0 0,-5-95-3676 0 0,0-1-101 0 0,0 0-115 0 0,0 0-134 0 0,0 0-152 0 0,0 0-177 0 0,0 0-193 0 0,-1-8-7499 0 0,-2-24 2268 0 0,17-14 1179 0 0,-9 33 4281 0 0</inkml:trace>
  <inkml:trace contextRef="#ctx0" brushRef="#br0" timeOffset="14056.146">917 342 56 0 0,'0'0'546'0'0,"0"0"68"0"0,0 0 78 0 0,0 0 86 0 0,0 0 82 0 0,0 0 83 0 0,30 24 10404 0 0,27 20-3814 0 0,-54-41-9772 0 0,-4-4-16195 0 0,0-1 15785 0 0,1 0 4317 0 0,0 2-2647 0 0</inkml:trace>
  <inkml:trace contextRef="#ctx0" brushRef="#br0" timeOffset="14337.33">869 510 356 0 0,'-6'5'-290'0'0,"6"-5"624"0"0,1 1-1 0 0,-1-1 1 0 0,0 0-1 0 0,0 0 0 0 0,1 1 1 0 0,-1-1-1 0 0,0 0 1 0 0,0 1-1 0 0,1-1 1 0 0,-1 0-1 0 0,0 1 0 0 0,0-1 1 0 0,0 1-1 0 0,0-1 1 0 0,1 0-1 0 0,-1 1 1 0 0,0-1-1 0 0,0 1 0 0 0,0-1 1 0 0,0 0-1 0 0,0 1 1 0 0,0-1-1 0 0,0 1 1 0 0,0-1-1 0 0,0 0 0 0 0,0 1 1 0 0,0-1-1 0 0,-1 1 1 0 0,1-1-1 0 0,0 0 0 0 0,0 1 1 0 0,0-1-1 0 0,0 0 1 0 0,-1 1-1 0 0,1-1 1 0 0,0 0-1 0 0,0 1 0 0 0,-1-1 1 0 0,1 0-334 0 0,67-12 4439 0 0,107-39-1163 0 0,-172 50-3559 0 0,16-13-1288 0 0,-12 2-3855 0 0,-6 11 4106 0 0,-30-5-9689 0 0,26 6 10257 0 0</inkml:trace>
  <inkml:trace contextRef="#ctx0" brushRef="#br0" timeOffset="14602.893">1000 484 296 0 0,'-34'47'10524'0'0,"41"60"-4222"0"0,0-52-2842 0 0,-1-22-1667 0 0,-1-2-593 0 0,-7-28-5115 0 0,-6-15-5278 0 0,-2-43-382 0 0,10 45 8771 0 0</inkml:trace>
  <inkml:trace contextRef="#ctx0" brushRef="#br0" timeOffset="14868.454">1053 560 104 0 0,'0'0'620'0'0,"2"21"6203"0"0,1 4-3359 0 0,6 97 3623 0 0,5-63-4663 0 0,-10-51 10 0 0,-1-2-4124 0 0,-8-3-11007 0 0,-5-7 10119 0 0,-5-16-2225 0 0,10 14 3939 0 0</inkml:trace>
  <inkml:trace contextRef="#ctx0" brushRef="#br0" timeOffset="15136.262">854 672 328 0 0,'0'0'577'0'0,"-9"11"5114"0"0,1 41 2316 0 0,1 2-3196 0 0,-3-8-1020 0 0,5-30-6241 0 0,-14-35-13571 0 0,24-1 12636 0 0,0 13 2548 0 0</inkml:trace>
  <inkml:trace contextRef="#ctx0" brushRef="#br0" timeOffset="15437.363">1068 624 404 0 0,'12'-9'13612'0'0,"29"15"-5183"0"0,-22-3-6340 0 0,11 3-1825 0 0,-30-6-497 0 0,1 0 1 0 0,0 0-1 0 0,-1 1 1 0 0,1-1-1 0 0,-1 1 1 0 0,1-1-1 0 0,-1 0 1 0 0,1 1-1 0 0,-1-1 1 0 0,1 1-1 0 0,-1-1 0 0 0,0 1 1 0 0,1 0-1 0 0,-1-1 1 0 0,0 1-1 0 0,1-1 1 0 0,-1 1-1 0 0,0 0 1 0 0,0-1-1 0 0,1 1 1 0 0,-1-1-1 0 0,0 1 1 0 0,0 0-1 0 0,0-1 1 0 0,0 1-1 0 0,0 0 1 0 0,0-1-1 0 0,0 1 1 0 0,0 0-1 0 0,0-1 1 0 0,0 1-1 0 0,0 0 0 0 0,-1-1 1 0 0,1 1-1 0 0,0 0 1 0 0,0-1-1 0 0,-1 1 1 0 0,1-1-1 0 0,0 1 1 0 0,-1 0-1 0 0,1-1 1 0 0,-1 1-1 0 0,1-1 1 0 0,0 1-1 0 0,-1-1 1 0 0,1 0-1 0 0,-1 1 1 0 0,0-1-1 0 0,1 1 1 0 0,-1-1-1 0 0,1 0 1 0 0,-1 1-1 0 0,1-1 0 0 0,-1 0 1 0 0,0 0-1 0 0,1 0 1 0 0,-1 1-1 0 0,0-1 1 0 0,1 0-1 0 0,-1 0 233 0 0,-25 29-9510 0 0,18-24 8706 0 0</inkml:trace>
  <inkml:trace contextRef="#ctx0" brushRef="#br0" timeOffset="15812.274">1034 781 148 0 0,'-40'30'5262'0'0,"26"-4"5768"0"0,53-30-8384 0 0,33-20-1952 0 0,-71 24-676 0 0,0-1 1 0 0,1 1 0 0 0,-1 0 0 0 0,0-1-1 0 0,0 1 1 0 0,0 0 0 0 0,1 0-1 0 0,-1 0 1 0 0,0-1 0 0 0,0 1-1 0 0,1 1 1 0 0,-1-1 0 0 0,0 0-1 0 0,1 0 1 0 0,-1 0 0 0 0,0 1-1 0 0,0-1 1 0 0,0 0 0 0 0,1 1-1 0 0,-1-1 1 0 0,0 1 0 0 0,0 0-1 0 0,0-1 1 0 0,0 1 0 0 0,0 0-1 0 0,0 0 1 0 0,0 0 0 0 0,0-1 0 0 0,0 1-1 0 0,0 0 1 0 0,-1 0 0 0 0,1 0-1 0 0,0 0 1 0 0,-1 1 0 0 0,1-1-1 0 0,-1 0 1 0 0,1 0 0 0 0,-1 0-1 0 0,1 0 1 0 0,-1 1 0 0 0,0-1-1 0 0,1 0 1 0 0,-1 0 0 0 0,0 1-1 0 0,0-1 1 0 0,0 0 0 0 0,0 0-1 0 0,0 1 1 0 0,0-1 0 0 0,-1 0-1 0 0,1 0 1 0 0,0 1 0 0 0,-1-1-1 0 0,1 0 1 0 0,-1 0 0 0 0,1 0 0 0 0,-1 0-1 0 0,1 1 1 0 0,-1-1 0 0 0,0 0-1 0 0,1 0 1 0 0,-1 0 0 0 0,0 0-1 0 0,0 0 1 0 0,0-1 0 0 0,0 1-1 0 0,-1 1-18 0 0,-107 182 6089 0 0,106-180-6148 0 0,-48 56 919 0 0,2-58-5541 0 0,9-60-11445 0 0,36 11 9804 0 0,4 39 5682 0 0</inkml:trace>
  <inkml:trace contextRef="#ctx0" brushRef="#br0" timeOffset="16194.469">883 905 340 0 0,'9'4'10851'0'0,"24"24"-5579"0"0,-11-8-2013 0 0,-14-14-2772 0 0,1 0-1 0 0,-1 0 1 0 0,1-1-1 0 0,0 0 1 0 0,1-1-1 0 0,-1 0 1 0 0,1 0-1 0 0,0-1 1 0 0,0 0-1 0 0,0-1 1 0 0,0 0-1 0 0,0-1 1 0 0,0 0-1 0 0,4 0-486 0 0,32 8 801 0 0,-12 4-522 0 0,10 4-924 0 0,-18-23-5249 0 0,3-30-9536 0 0,-11 13 11078 0 0,-13 14 3436 0 0</inkml:trace>
  <inkml:trace contextRef="#ctx0" brushRef="#br0" timeOffset="16525.633">1208 648 388 0 0,'0'0'638'0'0,"0"0"52"0"0,8 4 6607 0 0,8 5-2753 0 0,67-25 4329 0 0,-5-17-6785 0 0,-55 22-2518 0 0,-13 4-1217 0 0,-11-23-16533 0 0,-9 20 14808 0 0,2 8 2539 0 0</inkml:trace>
  <inkml:trace contextRef="#ctx0" brushRef="#br0" timeOffset="17103.553">1315 371 528 0 0,'-5'-1'11280'0'0,"10"15"-9949"0"0,33 60 2595 0 0,-19 35-1747 0 0,-7-34-595 0 0,-4 1 0 0 0,-3 0 0 0 0,-3 0 0 0 0,-3 4-1584 0 0,0-16 733 0 0,1-64-680 0 0,0 0-7 0 0,0 0-8 0 0,0 0-2 0 0,0 0-1 0 0,0 0-6 0 0,0 0-5 0 0,0 0-3 0 0,-149-58-1534 0 0,148 55 1513 0 0,0 0 1 0 0,0 0-1 0 0,1 0 0 0 0,-1 0 0 0 0,1 0 0 0 0,0 1 0 0 0,0-1 1 0 0,0 0-1 0 0,0 0 0 0 0,1 0 0 0 0,-1 0 0 0 0,1 0 0 0 0,-1 0 0 0 0,1 0 1 0 0,0 1-1 0 0,0-1 0 0 0,1 0 0 0 0,-1 1 0 0 0,0-1 0 0 0,1 1 1 0 0,0-1-1 0 0,-1 1 0 0 0,1 0 0 0 0,0-1 0 0 0,0 1 0 0 0,0 0 0 0 0,111-79-385 0 0,-51 47-8709 0 0,-18-2-5462 0 0,-40 28 13653 0 0</inkml:trace>
  <inkml:trace contextRef="#ctx0" brushRef="#br0" timeOffset="17556.565">1659 355 208 0 0,'0'0'62'0'0,"0"-15"215"0"0,-2-1 7365 0 0,-6 16 688 0 0,-1 14-6829 0 0,-69 193 2424 0 0,66-177-3695 0 0,29-28 773 0 0,-1-11-873 0 0,0 1 1 0 0,0 0-1 0 0,1 1 1 0 0,0 1-1 0 0,0 0 0 0 0,0 2 1 0 0,1 0-1 0 0,0 0 0 0 0,0 2 1 0 0,0 0-1 0 0,0 1 0 0 0,13 2-130 0 0,-31-1 7 0 0,-1 0-1 0 0,0 0 0 0 0,0 0 1 0 0,1 0-1 0 0,-1 0 1 0 0,0 0-1 0 0,0 0 0 0 0,0 1 1 0 0,1-1-1 0 0,-1 0 1 0 0,0 0-1 0 0,1 1 0 0 0,-1-1 1 0 0,0 1-1 0 0,0-1 1 0 0,1 0-1 0 0,-1 1 0 0 0,1-1 1 0 0,-1 1-1 0 0,1 0 1 0 0,-1-1-1 0 0,0 1 0 0 0,1-1 1 0 0,0 1-1 0 0,-1 0 1 0 0,1-1-1 0 0,-1 1 0 0 0,1 0 1 0 0,0 0-1 0 0,0-1 1 0 0,-1 1-1 0 0,1 0 0 0 0,0 0 1 0 0,0 0-1 0 0,0-1 1 0 0,0 1-1 0 0,0 0 0 0 0,0 0 1 0 0,0-1-1 0 0,0 1 1 0 0,0 0-1 0 0,0 0 0 0 0,0 0 1 0 0,1-1-1 0 0,-1 1 1 0 0,0 0-1 0 0,0 0 0 0 0,1-1 1 0 0,-1 1-1 0 0,1 0 1 0 0,-1-1-1 0 0,1 1 0 0 0,-1 0 1 0 0,1-1-1 0 0,-1 1 1 0 0,1-1-1 0 0,-1 1 0 0 0,1-1 1 0 0,0 1-1 0 0,-1-1 1 0 0,1 1-1 0 0,0-1 0 0 0,-1 0 1 0 0,1 1-1 0 0,0-1 1 0 0,0 0-1 0 0,-1 0 0 0 0,1 1-6 0 0,-59 43-1115 0 0,18-18-2903 0 0,-63 51-13775 0 0,96-64 16178 0 0,2-9 987 0 0</inkml:trace>
  <inkml:trace contextRef="#ctx0" brushRef="#br0" timeOffset="17884.611">1373 724 76 0 0,'0'0'530'0'0,"0"0"51"0"0,0 0 68 0 0,0 0 70 0 0,0 0 66 0 0,16 13 8893 0 0,2 0-5323 0 0,20 27 1318 0 0,-17-12-6183 0 0,-18-24 1000 0 0,-10-2-20097 0 0,5-5 16968 0 0,2-2 1983 0 0</inkml:trace>
  <inkml:trace contextRef="#ctx0" brushRef="#br0" timeOffset="18493.843">1504 717 24 0 0,'68'-22'12507'0'0,"-3"12"-5290"0"0,30-10-2612 0 0,-87 17-4592 0 0,0 0 0 0 0,1 0 1 0 0,-1 0-1 0 0,1 1 0 0 0,-1 0 0 0 0,1 1 1 0 0,0 0-1 0 0,0 1 0 0 0,0-1 0 0 0,-1 2 0 0 0,1-1 1 0 0,0 1-1 0 0,4 1-13 0 0,-12 1 16 0 0,0 0 1 0 0,0 0-1 0 0,-1 0 0 0 0,1 0 1 0 0,-1 0-1 0 0,0 0 0 0 0,0 0 1 0 0,0-1-1 0 0,0 1 0 0 0,0 0 1 0 0,-1 0-1 0 0,1 0 1 0 0,-1 0-1 0 0,0 0 0 0 0,0 0 1 0 0,0 0-1 0 0,0-1 0 0 0,0 1 1 0 0,-1 0-1 0 0,1-1 0 0 0,-1 1 1 0 0,0-1-1 0 0,1 0 0 0 0,-1 1 1 0 0,0-1-1 0 0,-1 0 0 0 0,1 0 1 0 0,0 0-1 0 0,0 0 1 0 0,-1-1-1 0 0,1 1 0 0 0,-1-1 1 0 0,0 1-1 0 0,0-1-16 0 0,-134 60-16612 0 0,56-29 9829 0 0,28-9 5546 0 0,31-10 872 0 0,7 7 7781 0 0,26-7 1933 0 0,15-14-6279 0 0,94-39 2704 0 0,-51-7-10277 0 0,-64 40 1328 0 0,-9-8-12010 0 0,-1 10 13729 0 0,4 4 630 0 0</inkml:trace>
  <inkml:trace contextRef="#ctx0" brushRef="#br0" timeOffset="18775.029">1693 724 356 0 0,'-24'27'5981'0'0,"-5"35"689"0"0,4 45 2606 0 0,-4-7-4433 0 0,23-91-4536 0 0,-36 28-2324 0 0,3-59-9016 0 0,20-41-2114 0 0,19 53 12215 0 0</inkml:trace>
  <inkml:trace contextRef="#ctx0" brushRef="#br0" timeOffset="19025.142">1693 870 508 0 0,'60'36'5253'0'0,"55"86"14452"0"0,-109-112-18895 0 0,12 16 416 0 0,0-13-4958 0 0,-17-13 2307 0 0,-1 0-246 0 0,0 0-219 0 0,0 0-115 0 0,5-2-3896 0 0,15-13-1581 0 0,-16 10 6082 0 0,1-1 192 0 0</inkml:trace>
  <inkml:trace contextRef="#ctx0" brushRef="#br0" timeOffset="34966.16">54 1385 244 0 0,'-6'2'3181'0'0,"-25"-16"-2007"0"0,29 13-100 0 0,16-4 7797 0 0,50-4-8349 0 0,-31 5-187 0 0,187-15-327 0 0,-56 8-55 0 0,4 15 26 0 0,52 25 6 0 0,62-45 147 0 0,-46 3-22 0 0,-22 15-132 0 0,62-6 22 0 0,6-37-112 0 0,-161 23 111 0 0,5 47 33 0 0,57-5-44 0 0,55-3 8 0 0,-39-32 8 0 0,-4 48 68 0 0,47-26-142 0 0,-155 25 132 0 0,-81-35-65 0 0,0 1 0 0 0,0-1 0 0 0,1 0 0 0 0,-1-1 0 0 0,0 1 0 0 0,0-1 0 0 0,1-1 0 0 0,-1 1 0 0 0,0-1 0 0 0,1 0-1 0 0,-1 0 1 0 0,0-1 0 0 0,0 0 0 0 0,0 0 0 0 0,0-1 0 0 0,-1 1 0 0 0,1-1 0 0 0,-1 0 0 0 0,1-1 0 0 0,4-3 3 0 0,53-20 2 0 0,190-3 137 0 0,-250 29-136 0 0,0 0-1 0 0,1 0 0 0 0,-1 1 0 0 0,0-1 1 0 0,1 1-1 0 0,-1 0 0 0 0,1 0 0 0 0,-1 0 1 0 0,1 0-1 0 0,-1 0 0 0 0,0 1 0 0 0,1 0 1 0 0,-1 0-1 0 0,0 0 0 0 0,0 0 0 0 0,1 0 1 0 0,-1 1-1 0 0,0-1 0 0 0,0 1 0 0 0,0 0 1 0 0,-1 0-1 0 0,1 0 0 0 0,0 0 0 0 0,-1 0 1 0 0,1 1-1 0 0,-1-1 0 0 0,1 2-2 0 0,3 1 10 0 0,1-1-1 0 0,0 1 1 0 0,-1-1 0 0 0,1 0-1 0 0,1-1 1 0 0,-1 1-1 0 0,1-1 1 0 0,-1-1 0 0 0,1 0-1 0 0,0 0 1 0 0,0 0 0 0 0,-1-1-1 0 0,1 0 1 0 0,1-1-1 0 0,-1 0 1 0 0,0 0 0 0 0,0 0-1 0 0,0-1 1 0 0,0 0 0 0 0,7-3-10 0 0,25 3 386 0 0,111-4 8492 0 0,-150 5-8743 0 0,-1 0 0 0 0,7-2 1406 0 0,4-2 1024 0 0,-15-8-3687 0 0,-1 8-74 0 0,0 0 0 0 0,-1 1 0 0 0,1 0 0 0 0,-1-1 0 0 0,0 1 1 0 0,0 1-1 0 0,0-1 0 0 0,0 1 0 0 0,0 1 0 0 0,0-1 0 0 0,-1 1 0 0 0,1 0 0 0 0,0 0 0 0 0,-1 1 0 0 0,1-1 0 0 0,-1 1 0 0 0,1 1 0 0 0,-1 0 0 0 0,1-1 0 0 0,0 2 0 0 0,-1-1 0 0 0,-5 3 1196 0 0,8-3-483 0 0,-10 1-764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9:06:33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51 164 0 0,'-22'7'7248'0'0,"16"-31"-11458"0"0,11 0 1721 0 0,-1 15 1828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9:06:49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1 282 48 0 0,'2'-15'8793'0'0,"5"-2"-3756"0"0,52-62 175 0 0,125-44 778 0 0,-161 110-5734 0 0,79-21 247 0 0,-99 37-479 0 0,0-1 1 0 0,0 2-1 0 0,0-1 1 0 0,-1 0-1 0 0,1 1 0 0 0,-1-1 1 0 0,0 1-1 0 0,0 0 1 0 0,0-1-1 0 0,-1 1 0 0 0,1 0 1 0 0,-1 0-1 0 0,0 0 0 0 0,0 0 1 0 0,0 1-1 0 0,0-1 1 0 0,-1 0-1 0 0,0 0 0 0 0,0 0 1 0 0,0 1-1 0 0,0-1 1 0 0,-1 0-1 0 0,0 0 0 0 0,0 0 1 0 0,0 0-1 0 0,0 1 1 0 0,0-2-1 0 0,-1 1 0 0 0,0 0 1 0 0,0 0-1 0 0,0 0 0 0 0,0-1 1 0 0,0 1-1 0 0,-1 0-24 0 0,1-1 11 0 0,-71 189 2022 0 0,51-166-3548 0 0,-30 0-14174 0 0,31-18 9574 0 0,14 1 2892 0 0,3-4 1925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9:06:49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1 280 0 0,'1'18'1317'0'0,"12"27"16590"0"0,-4-37-17631 0 0,2-5-6550 0 0,-4 8-5045 0 0,1-9 10028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9:06:47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10 242 8 0 0,'-1'29'8818'0'0,"1"22"3698"0"0,5-18-8938 0 0,-3 29-1047 0 0,-3-58-5721 0 0,1-11-3509 0 0,-7-28-3043 0 0,-1-4 3791 0 0,8 28 4886 0 0</inkml:trace>
  <inkml:trace contextRef="#ctx0" brushRef="#br0" timeOffset="249.917">15 126 668 0 0,'0'0'807'0'0,"18"6"8996"0"0,17 3-1605 0 0,-33-8-7834 0 0,48 8 4440 0 0,0-11-5498 0 0,-28 18-1368 0 0,-19-2 2848 0 0,-2 0-254 0 0,0 0 0 0 0,-1 1 1 0 0,-1-1-1 0 0,0 0 0 0 0,-1 1 0 0 0,0-1 0 0 0,-1 0 1 0 0,-1-1-1 0 0,0 1 0 0 0,-2 2-532 0 0,-6 11 449 0 0,-4-9-3557 0 0,-17-4-6784 0 0,-11-10-4295 0 0,43-4 13213 0 0</inkml:trace>
  <inkml:trace contextRef="#ctx0" brushRef="#br0" timeOffset="499.878">49 395 572 0 0,'0'0'906'0'0,"27"5"18131"0"0,-17-4-16110 0 0,13-3 714 0 0,-4-4-3361 0 0,-1-5-3306 0 0,6-11-5638 0 0,20-13-5204 0 0,-35 31 12811 0 0</inkml:trace>
  <inkml:trace contextRef="#ctx0" brushRef="#br0" timeOffset="781.04">456 50 724 0 0,'58'-38'15890'0'0,"-15"27"-8062"0"0,-6 11-4210 0 0,0 12-3541 0 0,-34-11-79 0 0,0 0 1 0 0,0 0 0 0 0,-1 0 0 0 0,1 1-1 0 0,0-1 1 0 0,-1 1 0 0 0,1 0 0 0 0,-1 0-1 0 0,0 0 1 0 0,0 0 0 0 0,0 0 0 0 0,0 1 0 0 0,0-1-1 0 0,0 0 1 0 0,0 1 0 0 0,-1 0 0 0 0,1-1-1 0 0,-1 1 1 0 0,0 0 0 0 0,0 0 0 0 0,0-1-1 0 0,0 1 1 0 0,0 0 0 0 0,-1 0 0 0 0,1 0-1 0 0,-1 0 1 0 0,0 1 1 0 0,-1 9 9 0 0,0 1 0 0 0,-1-1 0 0 0,0 0 0 0 0,-1 1 0 0 0,-1-1 0 0 0,0 0 0 0 0,-1-1 0 0 0,0 1 0 0 0,-1-1 0 0 0,-1 0 0 0 0,0 0-9 0 0,-70 69-1492 0 0,42-71-3806 0 0,-4-14-5280 0 0,20-26 1182 0 0,18 23 8442 0 0</inkml:trace>
  <inkml:trace contextRef="#ctx0" brushRef="#br0" timeOffset="1437.167">519 120 436 0 0,'0'-12'3759'0'0,"1"20"7533"0"0,-1 15-3017 0 0,-2-9-9940 0 0,-79 154 3002 0 0,82-168-1312 0 0,-1-1 0 0 0,0 1 0 0 0,1 0-1 0 0,-1 0 1 0 0,1-1 0 0 0,-1 1 0 0 0,0 0 0 0 0,1 0 0 0 0,-1-1-1 0 0,1 1 1 0 0,-1 0 0 0 0,1 0 0 0 0,-1 0 0 0 0,0 0 0 0 0,1 0-1 0 0,-1 0 1 0 0,1 0 0 0 0,-1 0 0 0 0,1 0 0 0 0,-1 0 0 0 0,1 0-1 0 0,-1 0 1 0 0,1 0 0 0 0,-1 0 0 0 0,0 0 0 0 0,1 0 0 0 0,-1 1-1 0 0,1-1 1 0 0,-1 0 0 0 0,1 0 0 0 0,-1 0 0 0 0,0 1 0 0 0,1-1-1 0 0,-1 0 1 0 0,0 1 0 0 0,1-1 0 0 0,-1 0 0 0 0,0 1 0 0 0,1-1-1 0 0,-1 0 1 0 0,0 1 0 0 0,0-1 0 0 0,1 1 0 0 0,-1-1 0 0 0,0 0-1 0 0,0 1 1 0 0,0-1 0 0 0,0 1 0 0 0,0-1 0 0 0,1 1 0 0 0,-1-1-1 0 0,0 1 1 0 0,0-1 0 0 0,0 0 0 0 0,0 1-25 0 0,19-5-86 0 0,-3-1 79 0 0,1 2 0 0 0,1 0 1 0 0,-1 1-1 0 0,0 1 0 0 0,1 0 1 0 0,-1 1-1 0 0,0 1 0 0 0,1 1 1 0 0,-1 0-1 0 0,0 2 0 0 0,0 0 1 0 0,0 0-1 0 0,-1 2 0 0 0,0 0 1 0 0,0 1-1 0 0,0 0 0 0 0,-1 1 1 0 0,0 1-1 0 0,3 3 7 0 0,2 84 111 0 0,-21-74-74 0 0,-1-12-15 0 0,0 1 0 0 0,-1 0 0 0 0,0-1 0 0 0,-1 1 0 0 0,0-1 1 0 0,-1 0-1 0 0,0-1 0 0 0,-1 1 0 0 0,0-1 0 0 0,0 0 0 0 0,-1 0 0 0 0,0-1 0 0 0,-6 6-22 0 0,-133 110 222 0 0,106-125 2023 0 0,24-8-1661 0 0,-1-13-3702 0 0,-2-32-8585 0 0,16 44 8018 0 0,-7-29-4272 0 0,10 31 6911 0 0</inkml:trace>
  <inkml:trace contextRef="#ctx0" brushRef="#br0" timeOffset="1671.456">340 489 240 0 0,'9'-3'13397'0'0,"16"-3"-6431"0"0,66-13-1146 0 0,-50 11-3722 0 0,-1 1-5402 0 0,79-21-19980 0 0,-105 24 22079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9:06:38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86 104 0 0,'23'85'17922'0'0,"6"-51"-9164"0"0,-22-29-8569 0 0,-5-2-3564 0 0,-19 7-14091 0 0,6-6 13577 0 0,1 1 5031 0 0,-4 4-3455 0 0,9-5 1437 0 0</inkml:trace>
  <inkml:trace contextRef="#ctx0" brushRef="#br0" timeOffset="281.156">9 372 328 0 0,'-8'10'3844'0'0,"19"2"14046"0"0,-1-10-15389 0 0,2-1-3797 0 0,-12-1 1224 0 0,104 0 3420 0 0,0-19-5641 0 0,-96 15-966 0 0,-5-11-16302 0 0,-5 8 19265 0 0,-2 3-610 0 0</inkml:trace>
  <inkml:trace contextRef="#ctx0" brushRef="#br0" timeOffset="515.472">242 332 60 0 0,'-24'51'19313'0'0,"12"-34"-13953"0"0,3 1-4415 0 0,2 7-221 0 0,-11 31-535 0 0,-3-7-3285 0 0,16-41-549 0 0,9-18-12147 0 0,-2 4 13969 0 0,1 2 3614 0 0,6-16-4144 0 0,-4 9 1400 0 0</inkml:trace>
  <inkml:trace contextRef="#ctx0" brushRef="#br0" timeOffset="878.865">310 374 388 0 0,'3'2'8147'0'0,"-5"7"-3413"0"0,-15 23 1031 0 0,-32 27-933 0 0,-52 63-3454 0 0,14-43-4625 0 0,87-79 3220 0 0,1 0 0 0 0,-1 0 0 0 0,0 0 0 0 0,1 0-1 0 0,-1 0 1 0 0,0 0 0 0 0,1 0 0 0 0,-1 0 0 0 0,0 0-1 0 0,1 0 1 0 0,-1 1 0 0 0,0-1 0 0 0,0 0 0 0 0,1 0-1 0 0,-1 0 1 0 0,0 0 0 0 0,1 1 0 0 0,-1-1 0 0 0,0 0 0 0 0,0 0-1 0 0,1 1 1 0 0,-1-1 0 0 0,0 0 0 0 0,0 0 0 0 0,0 1-1 0 0,1-1 1 0 0,-1 0 0 0 0,0 0 0 0 0,0 1 0 0 0,0-1-1 0 0,0 0 1 0 0,0 1 0 0 0,0-1 0 0 0,1 0 0 0 0,-1 1-1 0 0,0-1 1 0 0,0 0 0 0 0,0 1 0 0 0,0-1 0 0 0,0 0 0 0 0,0 1-1 0 0,0-1 1 0 0,-1 0 0 0 0,1 1 0 0 0,0-1 0 0 0,0 0-1 0 0,0 1 1 0 0,0-1 0 0 0,0 0 0 0 0,0 1 0 0 0,-1-1 27 0 0,9 1 314 0 0,21-1 295 0 0,-1-1 0 0 0,1-1-1 0 0,-1-1 1 0 0,1-2 0 0 0,-1 0-1 0 0,0-2 1 0 0,-1-1-1 0 0,0-2 1 0 0,0 0 0 0 0,-1-2-609 0 0,-12 4-28 0 0,-24 4-7112 0 0,-24-13-4508 0 0,16-40 4361 0 0,17 43 6562 0 0</inkml:trace>
  <inkml:trace contextRef="#ctx0" brushRef="#br0" timeOffset="1160.036">373 234 12 0 0,'7'-55'4172'0'0,"9"26"4387"0"0,-15 28-6949 0 0,-1 1-116 0 0,0 0-149 0 0,0 0-137 0 0,-10 35 3663 0 0,-14 122-3469 0 0,26-154-1405 0 0,0-1 0 0 0,0-1 0 0 0,1 1 0 0 0,-1 0 0 0 0,0 0 0 0 0,1-1 1 0 0,-1 0-1 0 0,1 1 0 0 0,0-1 0 0 0,-1 0 0 0 0,1 0 0 0 0,0 0 0 0 0,0-1 0 0 0,-1 1 0 0 0,1-1 0 0 0,0 1 1 0 0,0-1-1 0 0,0 0 0 0 0,0 0 0 0 0,0 0 0 0 0,-1-1 0 0 0,1 1 0 0 0,0-1 0 0 0,0 1 0 0 0,0-1 0 0 0,-1 0 0 0 0,1 0 1 0 0,0 0-1 0 0,-1-1 0 0 0,1 1 0 0 0,-1 0 0 0 0,1-1 0 0 0,-1 0 0 0 0,0 0 0 0 0,2 0 3 0 0,13-4 83 0 0,118-40-1188 0 0,-122 38-1940 0 0,-6-16-12432 0 0,-7 11 11571 0 0,0 5 3903 0 0,0 0-879 0 0</inkml:trace>
  <inkml:trace contextRef="#ctx0" brushRef="#br0" timeOffset="1434.439">606 1 72 0 0,'-4'0'570'0'0,"1"0"-1"0"0,0 0 1 0 0,0 1 0 0 0,0-1-1 0 0,0 1 1 0 0,0 0 0 0 0,0 0-1 0 0,1 0 1 0 0,-1 0 0 0 0,0 1 0 0 0,0-1-1 0 0,1 1 1 0 0,-1-1 0 0 0,1 1-1 0 0,-1 0 1 0 0,1 0 0 0 0,0 0-1 0 0,-1 0 1 0 0,1 1 0 0 0,0-1-1 0 0,1 0 1 0 0,-1 1 0 0 0,0 0-1 0 0,1-1 1 0 0,-1 1 0 0 0,1 0-1 0 0,0 0 1 0 0,0 0 0 0 0,0-1 0 0 0,0 1-1 0 0,1 0 1 0 0,-1 1 0 0 0,1-1-1 0 0,0 0 1 0 0,0 0 0 0 0,0 2-570 0 0,-7 15 1541 0 0,-12 54 1173 0 0,14 1-4013 0 0,7-57-1092 0 0,10-16-5942 0 0,15-34-4606 0 0,-14 16 14154 0 0,1 3-1980 0 0</inkml:trace>
  <inkml:trace contextRef="#ctx0" brushRef="#br0" timeOffset="1606.129">722 44 592 0 0,'1'23'10484'0'0,"-1"-9"-6441"0"0,-10 46 3954 0 0,0-20-6667 0 0,-34 55-8910 0 0,-63 12-8344 0 0,98-99 15178 0 0</inkml:trace>
  <inkml:trace contextRef="#ctx0" brushRef="#br0" timeOffset="2106.095">446 479 320 0 0,'0'-1'170'0'0,"0"1"0"0"0,0-1 1 0 0,1 1-1 0 0,-1-1 0 0 0,0 1 0 0 0,1-1 0 0 0,-1 1 1 0 0,1 0-1 0 0,-1-1 0 0 0,1 1 0 0 0,-1 0 0 0 0,1-1 1 0 0,-1 1-1 0 0,1 0 0 0 0,-1-1 0 0 0,1 1 1 0 0,-1 0-1 0 0,1 0 0 0 0,-1 0 0 0 0,1 0 0 0 0,-1 0 1 0 0,1-1-1 0 0,0 1 0 0 0,-1 0 0 0 0,1 0 0 0 0,-1 0 1 0 0,1 1-1 0 0,-1-1 0 0 0,1 0 0 0 0,-1 0 0 0 0,1 0 1 0 0,0 0-1 0 0,-1 0 0 0 0,1 1 0 0 0,-1-1 0 0 0,1 0 1 0 0,-1 0-1 0 0,1 1 0 0 0,-1-1 0 0 0,1 0 0 0 0,-1 1 1 0 0,0-1-1 0 0,1 1 0 0 0,-1-1 0 0 0,0 0 0 0 0,1 1 1 0 0,-1-1-1 0 0,0 1 0 0 0,1-1 0 0 0,-1 1 0 0 0,0-1 1 0 0,0 1-1 0 0,1-1 0 0 0,-1 1 0 0 0,0 0 1 0 0,0-1-1 0 0,0 1 0 0 0,0-1 0 0 0,0 1 0 0 0,0-1 1 0 0,0 1-1 0 0,0 0 0 0 0,0-1 0 0 0,0 1-170 0 0,35-9 4426 0 0,-6-6-1633 0 0,72-12 2527 0 0,-101 28-5331 0 0,1 0 0 0 0,0 0 0 0 0,-1 0-1 0 0,1 0 1 0 0,-1 0 0 0 0,1 0 0 0 0,-1 0 0 0 0,0 0-1 0 0,0 0 1 0 0,0 0 0 0 0,0 0 0 0 0,0 0 0 0 0,0 0 0 0 0,-1 0-1 0 0,1 0 1 0 0,-1 0 0 0 0,0 0 0 0 0,1 0 0 0 0,-1 0-1 0 0,0 0 1 0 0,0-1 0 0 0,0 1 0 0 0,0 0 0 0 0,0 0-1 0 0,-1-1 1 0 0,1 1 0 0 0,0-1 0 0 0,-1 1 0 0 0,1-1-1 0 0,-2 1 13 0 0,-3 6-67 0 0,-18 24 302 0 0,-2-1-1 0 0,-1-2 1 0 0,-2-1 0 0 0,-1-1 0 0 0,-1-1 0 0 0,-1-2 0 0 0,-1-1-1 0 0,-15 7-235 0 0,33-20 511 0 0,12-6-433 0 0,1 0-1 0 0,-1 1 1 0 0,0-1-1 0 0,1 1 1 0 0,0 0-1 0 0,0 0 1 0 0,1 0-1 0 0,-1 0 1 0 0,1 0-1 0 0,0 0 1 0 0,0 0-1 0 0,1 1 1 0 0,-1-1-1 0 0,1 0 1 0 0,0 0-1 0 0,1 1 1 0 0,-1-1-1 0 0,1 0 1 0 0,1 3-78 0 0,-1 18 45 0 0,8 5-503 0 0,11-51-3556 0 0,9-89-7397 0 0,23-16 2149 0 0,-47 117 9361 0 0,0 1 0 0 0,1 0 0 0 0,0 0 0 0 0,0 0 0 0 0,1 0 0 0 0,-1 1 0 0 0,1 0 0 0 0,1 1-1 0 0,-1-1 1 0 0,1 2 0 0 0,0-1 0 0 0,0 1 0 0 0,0 0 0 0 0,1 0-99 0 0,44-13 4095 0 0,0 2-1 0 0,2 3 0 0 0,-1 1 0 0 0,1 4 1 0 0,24 0-4095 0 0,-78 6 41 0 0,1 0 1 0 0,0 0-1 0 0,0 1 1 0 0,0-1 0 0 0,0 1-1 0 0,0-1 1 0 0,0 1 0 0 0,0 0-1 0 0,1 0 1 0 0,-1 0 0 0 0,0 0-1 0 0,0 0 1 0 0,0 0 0 0 0,0 0-1 0 0,0 1 1 0 0,0-1-1 0 0,0 1 1 0 0,0 0 0 0 0,0-1-1 0 0,0 1 1 0 0,0 0 0 0 0,0 0-1 0 0,-1 0 1 0 0,1 0 0 0 0,0 1-1 0 0,-1-1 1 0 0,1 0-1 0 0,-1 1 1 0 0,1-1 0 0 0,-1 1-1 0 0,1 0 1 0 0,-1-1 0 0 0,0 1-1 0 0,0 0 1 0 0,0 0 0 0 0,0-1-1 0 0,0 1 1 0 0,-1 0 0 0 0,1 0-1 0 0,0 0 1 0 0,-1 0-1 0 0,1 0 1 0 0,-1 0 0 0 0,0 1-1 0 0,0-1 1 0 0,0 0 0 0 0,0 0-1 0 0,0 0 1 0 0,0 0 0 0 0,-1 0-1 0 0,1 0 1 0 0,0 0 0 0 0,-1 0-1 0 0,0 0 1 0 0,0 0-1 0 0,1 0 1 0 0,-1 0 0 0 0,0 0-1 0 0,0-1 1 0 0,-1 1 0 0 0,1 0-1 0 0,0-1 1 0 0,-1 1 0 0 0,1-1-1 0 0,-1 1 1 0 0,1-1-1 0 0,-1 1 1 0 0,-1 0-42 0 0,-45 45-2647 0 0,42-43 1610 0 0,-1-1 0 0 0,1 1 1 0 0,-1-2-1 0 0,0 1 0 0 0,0-1 0 0 0,0 0 0 0 0,0 0 0 0 0,-1-1 1 0 0,1 0-1 0 0,0 0 0 0 0,-1 0 0 0 0,1-1 0 0 0,0-1 1 0 0,-1 1-1 0 0,1-1 0 0 0,0 0 0 0 0,-1-1 0 0 0,1 0 0 0 0,-4-1 1037 0 0,-22-8-3414 0 0,23 6 2610 0 0</inkml:trace>
  <inkml:trace contextRef="#ctx0" brushRef="#br0" timeOffset="2340.492">606 601 280 0 0,'-6'4'1089'0'0,"0"0"0"0"0,1 0 0 0 0,-1 1 0 0 0,1 0 1 0 0,1 0-1 0 0,-1 1 0 0 0,1-1 0 0 0,0 1 0 0 0,0 0 0 0 0,0 0 0 0 0,1 0 0 0 0,0 0 0 0 0,0 1 0 0 0,1-1 1 0 0,-1 1-1 0 0,2 0 0 0 0,-1 0 0 0 0,1 0 0 0 0,0 0 0 0 0,0 3-1089 0 0,0 5 879 0 0,2-15-3456 0 0,9-15-1218 0 0,33-72-9522 0 0,-23 57 11042 0 0,-11 16 1402 0 0</inkml:trace>
  <inkml:trace contextRef="#ctx0" brushRef="#br0" timeOffset="2587.943">736 426 228 0 0,'0'0'644'0'0,"0"0"61"0"0,0 0 82 0 0,0 0 88 0 0,0 0 88 0 0,0 0 79 0 0,-5 15 5735 0 0,-4 16-3169 0 0,13 15 234 0 0,22 81 1038 0 0,-65 76-3410 0 0,33-182-1291 0 0,-77 219-551 0 0,84-233-5961 0 0,13-40-404 0 0,60-103-4902 0 0,-60 115 10820 0 0</inkml:trace>
  <inkml:trace contextRef="#ctx0" brushRef="#br0" timeOffset="2876.265">1037 204 328 0 0,'0'0'699'0'0,"0"0"76"0"0,0 0 105 0 0,0 0 104 0 0,0 0 106 0 0,0 0 115 0 0,0 0 123 0 0,13 3 5963 0 0,14 5-1761 0 0,40-6 145 0 0,0-9-3344 0 0,20-2-3615 0 0,-91 10-9524 0 0,-2 1 5180 0 0,-23 4-2875 0 0,25-6 7358 0 0</inkml:trace>
  <inkml:trace contextRef="#ctx0" brushRef="#br0" timeOffset="3893.72">1212 234 252 0 0,'-41'94'19107'0'0,"32"-79"-17868"0"0,-83 145 3149 0 0,36-67-4316 0 0,55-89-75 0 0,1-1 2 0 0,0-3-3 0 0,91-54 36 0 0,8 7-1006 0 0,-38 13-3064 0 0,12-34-2994 0 0,-80 85 17903 0 0,2 7-7315 0 0,-16 44-4137 0 0,-15-26-3070 0 0,-25 13-6785 0 0,28-25 5638 0 0,-11 1 1110 0 0,15-17 6762 0 0,28-14-2172 0 0,1 0 105 0 0,0 0 100 0 0,0 0 74 0 0,0 0 56 0 0,0 0 31 0 0,0 0 7 0 0,0 0-17 0 0,0 0-35 0 0,0 0-60 0 0,0 0-72 0 0,0 0-75 0 0,0 0-76 0 0,0 0-78 0 0,0 0-91 0 0,0 0-100 0 0,0 0-118 0 0,0 0-101 0 0,38-4 1152 0 0,27-13-4116 0 0,-34-1-2249 0 0,-6 3-2833 0 0,-24 15 6663 0 0,-1 0 63 0 0,1-15-3794 0 0,-12 26 14731 0 0,-12 122-1138 0 0,22-60-7356 0 0,1-72-1599 0 0,0-1-32 0 0,49-61-4015 0 0,-4 5-394 0 0,32-33-1927 0 0,-15 46 7016 0 0,-61 43-385 0 0,1 0 0 0 0,-1-1 0 0 0,1 1 0 0 0,-1 0 0 0 0,0 0 0 0 0,1 0 0 0 0,-1 1 0 0 0,1-1 0 0 0,-1 0 0 0 0,0 0 0 0 0,1 1-1 0 0,-1-1 1 0 0,1 1 0 0 0,-1-1 0 0 0,0 1 0 0 0,0 0 0 0 0,1 0 0 0 0,-1-1 0 0 0,0 1 0 0 0,0 0 0 0 0,0 0 0 0 0,0 0 0 0 0,0 0 0 0 0,0 0 0 0 0,0 0 0 0 0,0 0 0 0 0,0 1 0 0 0,-1-1 0 0 0,1 0 0 0 0,0 0-1 0 0,-1 1 1 0 0,1-1 0 0 0,-1 0 0 0 0,1 1 0 0 0,-1-1 0 0 0,0 1 0 0 0,0-1 0 0 0,1 0 0 0 0,-1 1 0 0 0,0-1 0 0 0,0 1 0 0 0,0-1 0 0 0,-1 1 0 0 0,1-1 0 0 0,0 0 0 0 0,0 1 0 0 0,-1-1 0 0 0,1 1 0 0 0,-1-1-1 0 0,1 0 1 0 0,-1 0 0 0 0,0 1 0 0 0,0 0-239 0 0,1 6 283 0 0,-2-22-13868 0 0,4-33 6191 0 0,3 14 4915 0 0,-1 16 1521 0 0</inkml:trace>
  <inkml:trace contextRef="#ctx0" brushRef="#br0" timeOffset="4268.582">1599 114 152 0 0,'0'0'684'0'0,"0"0"81"0"0,0 0 98 0 0,0 0 93 0 0,0 0 90 0 0,0 0 86 0 0,0 0 79 0 0,-1 14 7413 0 0,-2 14-3760 0 0,21 28-2398 0 0,-2 88-3273 0 0,-16-106 924 0 0,-49 295 1987 0 0,-9 14-80 0 0,58-347-2079 0 0,1-1-1 0 0,-1 1 0 0 0,1 0 1 0 0,-1 0-1 0 0,1 0 1 0 0,-1 0-1 0 0,1 0 1 0 0,0 0-1 0 0,-1 0 1 0 0,1 0-1 0 0,-1 0 1 0 0,1 0-1 0 0,-1 0 0 0 0,1 0 1 0 0,-1 0-1 0 0,1 0 1 0 0,-1 0-1 0 0,1 1 1 0 0,-1-1-1 0 0,1 0 1 0 0,-1 0-1 0 0,1 1 1 0 0,-1-1-1 0 0,1 0 0 0 0,-1 1 1 0 0,1-1-1 0 0,-1 0 1 0 0,0 1-1 0 0,1-1 1 0 0,-1 1-1 0 0,0-1 1 0 0,1 0-1 0 0,-1 1 1 0 0,0-1-1 0 0,0 1 0 0 0,1-1 1 0 0,-1 1-1 0 0,0-1 1 0 0,0 1-1 0 0,0-1 1 0 0,0 1-1 0 0,0-1 1 0 0,0 1-1 0 0,1 0 1 0 0,-1-1-1 0 0,0 1 0 0 0,-1-1 1 0 0,1 1-1 0 0,0-1 56 0 0,28-55-6270 0 0,-24 45 4473 0 0,54-143-11846 0 0,-49 129 12562 0 0</inkml:trace>
  <inkml:trace contextRef="#ctx0" brushRef="#br0" timeOffset="4533.782">1822 193 192 0 0,'8'-8'14082'0'0,"12"10"-7000"0"0,45 28-2827 0 0,-31-9-4309 0 0,-11-10-3849 0 0,-22-11 2562 0 0,-1 0-215 0 0,0 0-201 0 0,-14 14-6685 0 0,-17 3 1534 0 0,22-15 5870 0 0</inkml:trace>
  <inkml:trace contextRef="#ctx0" brushRef="#br0" timeOffset="4774.815">1789 363 428 0 0,'-13'10'2235'0'0,"33"16"12455"0"0,-2-20-10860 0 0,74 0 1369 0 0,-1-21-8606 0 0,-84-12-15480 0 0,-19 17 15836 0 0,7 10 2166 0 0</inkml:trace>
  <inkml:trace contextRef="#ctx0" brushRef="#br0" timeOffset="4978.053">1905 398 532 0 0,'-4'5'982'0'0,"1"0"0"0"0,0 0 0 0 0,1 0 0 0 0,-1 0 0 0 0,1 1 0 0 0,0 0 0 0 0,0-1 0 0 0,1 1 0 0 0,-1 0 0 0 0,1 0 0 0 0,1-1 0 0 0,-1 1 0 0 0,1 0 0 0 0,0 0 0 0 0,0 0 0 0 0,1 0 0 0 0,0 1-982 0 0,-1-2 647 0 0,9 77 5038 0 0,-1-83-15659 0 0,16-27 3694 0 0,-16 18 3459 0 0,20-18-675 0 0,-18 17 2661 0 0</inkml:trace>
  <inkml:trace contextRef="#ctx0" brushRef="#br0" timeOffset="5228.014">2065 452 356 0 0,'-11'52'9400'0'0,"-19"-1"-3960"0"0,-98 83-1551 0 0,122-128-3818 0 0,-72 61-1677 0 0,117-91 1434 0 0,147-46 3816 0 0,-110 49-374 0 0,-76 21-3286 0 0,0 0-113 0 0,0 0-115 0 0,0 0-115 0 0,0 0-111 0 0,0 0-121 0 0,0 0-137 0 0,-11-14-9694 0 0,-3 0 2897 0 0,10 2 6216 0 0,4 4 325 0 0,0 1 121 0 0</inkml:trace>
  <inkml:trace contextRef="#ctx0" brushRef="#br0" timeOffset="5540.363">2167 284 104 0 0,'0'-9'-1321'0'0,"1"-2"4055"0"0,0-1 8398 0 0,-7 25-3755 0 0,-16 58-4383 0 0,9 41-3028 0 0,15-109 38 0 0,1-1 0 0 0,-1 0 0 0 0,1 0 0 0 0,0 0 1 0 0,-1-1-1 0 0,1 1 0 0 0,0-1 0 0 0,0 1 0 0 0,0-1 0 0 0,0 0 0 0 0,0 0 0 0 0,0-1 0 0 0,1 1 0 0 0,-1 0 0 0 0,0-1 0 0 0,0 0 0 0 0,1 0 1 0 0,-1 0-1 0 0,0 0 0 0 0,0 0 0 0 0,1-1 0 0 0,-1 0 0 0 0,0 1 0 0 0,0-1 0 0 0,0 0 0 0 0,0 0 0 0 0,0-1 0 0 0,0 1 0 0 0,0-1 1 0 0,0 1-1 0 0,-1-1 0 0 0,1 0 0 0 0,0 0 0 0 0,-1 0 0 0 0,2-2-4 0 0,9-2 129 0 0,134-61 694 0 0,-147 65-1387 0 0,0 0 1 0 0,0 0-1 0 0,0-1 0 0 0,0 1 1 0 0,0 0-1 0 0,-1 0 1 0 0,1 0-1 0 0,0 0 0 0 0,-1-1 1 0 0,0 1-1 0 0,1 0 1 0 0,-1 0-1 0 0,0 0 0 0 0,0 0 1 0 0,0 0-1 0 0,-1 1 1 0 0,1-1-1 0 0,0 0 0 0 0,-1 0 1 0 0,1 1-1 0 0,-1-1 1 0 0,1 1-1 0 0,-1-1 0 0 0,0 1 1 0 0,1 0-1 0 0,-1 0 1 0 0,0 0-1 0 0,0-1 0 0 0,-2 1 564 0 0,-10-13-4437 0 0,5-1 2268 0 0,5 8 1323 0 0</inkml:trace>
  <inkml:trace contextRef="#ctx0" brushRef="#br0" timeOffset="5796.588">2293 114 496 0 0,'-8'14'9967'0'0,"1"2"-4032"0"0,12 107 3802 0 0,-2-61-11611 0 0,-1 0-9192 0 0,-3-77 4728 0 0,4-25 894 0 0,5 28 4559 0 0</inkml:trace>
  <inkml:trace contextRef="#ctx0" brushRef="#br0" timeOffset="6041.811">2414 127 208 0 0,'2'0'647'0'0,"1"0"0"0"0,-1 0 0 0 0,0 1 0 0 0,1-1 0 0 0,-1 0 0 0 0,0 1 0 0 0,0 0 0 0 0,1-1-1 0 0,-1 1 1 0 0,0 0 0 0 0,0 0 0 0 0,0 0 0 0 0,0 1 0 0 0,0-1 0 0 0,0 0 0 0 0,0 1 0 0 0,0-1 0 0 0,-1 1 0 0 0,1 0 0 0 0,-1-1 0 0 0,1 1 0 0 0,-1 0 0 0 0,1 0 0 0 0,-1 0 0 0 0,0 0-1 0 0,0 0 1 0 0,0 0 0 0 0,0 0 0 0 0,0 1 0 0 0,-1-1 0 0 0,1 0 0 0 0,-1 0 0 0 0,1 1 0 0 0,-1-1-647 0 0,7 31 3822 0 0,-13 13-5712 0 0,-11-6-8909 0 0,17-16 660 0 0,4-17 8146 0 0,0-3 1164 0 0</inkml:trace>
  <inkml:trace contextRef="#ctx0" brushRef="#br0" timeOffset="6479.208">2472 339 556 0 0,'1'0'-1809'0'0,"0"1"7183"0"0,3 0 13015 0 0,-4-1-15809 0 0,0 0-3472 0 0,-80 72-3709 0 0,-94 26 983 0 0,169-92 4015 0 0,0 0 0 0 0,1 1 0 0 0,-1 0 0 0 0,2-1 0 0 0,-1 1 0 0 0,1 0 0 0 0,0 1-1 0 0,0-1 1 0 0,0 0 0 0 0,1 1 0 0 0,1 0 0 0 0,-1-1 0 0 0,1 1 0 0 0,1 0-1 0 0,-1 0 1 0 0,1 0 0 0 0,0 0 0 0 0,1-1 0 0 0,0 1 0 0 0,1 0 0 0 0,-1 0 0 0 0,3 3-397 0 0,-1 44 1587 0 0,-9-30-1605 0 0,-15-31-8794 0 0,3-29-1821 0 0,18 9 7376 0 0,59-47 1336 0 0,72 4 9397 0 0,-92 52-4941 0 0,1 2 1 0 0,1 2 0 0 0,0 1-1 0 0,0 3 1 0 0,2 1 0 0 0,-1 2-1 0 0,11 1-2535 0 0,-55 6 15 0 0,1-1-1 0 0,0 1 1 0 0,-1 0-1 0 0,1 0 1 0 0,0 0-1 0 0,0 0 1 0 0,0 0-1 0 0,0 0 1 0 0,-1 0-1 0 0,2 1 1 0 0,-1-1-1 0 0,0 0 0 0 0,0 1 1 0 0,0-1-1 0 0,1 0 1 0 0,-1 1-1 0 0,0-1 1 0 0,1 1-1 0 0,-1-1 1 0 0,1 1-1 0 0,0-1 1 0 0,0 1-1 0 0,-1 0 0 0 0,1-1 1 0 0,0 1-1 0 0,0-1 1 0 0,0 1-1 0 0,1-1 1 0 0,-1 1-1 0 0,0-1 1 0 0,1 1-1 0 0,-1-1 1 0 0,1 1-1 0 0,-1-1 1 0 0,1 1-1 0 0,0-1 0 0 0,-1 1 1 0 0,1-1-1 0 0,0 0 1 0 0,0 0-1 0 0,0 1 1 0 0,0-1-1 0 0,0 0 1 0 0,0 0-1 0 0,0 0 1 0 0,1 0-1 0 0,-1 0 0 0 0,0 0 1 0 0,1 0-1 0 0,-1-1 1 0 0,0 1-1 0 0,1 0 1 0 0,-1-1-1 0 0,1 1 1 0 0,-1-1-1 0 0,1 0 1 0 0,-1 1-1 0 0,1-1 1 0 0,0 0-1 0 0,-1 0 0 0 0,1 0 1 0 0,-1 0-1 0 0,1 0 1 0 0,-1 0-1 0 0,1 0 1 0 0,-1-1-1 0 0,1 1 1 0 0,-1-1-1 0 0,1 1 1 0 0,0-1-15 0 0,-68 62-2761 0 0,-57-28-8118 0 0,12-53-1958 0 0,104 14 11883 0 0</inkml:trace>
  <inkml:trace contextRef="#ctx0" brushRef="#br0" timeOffset="6729.15">2336 575 296 0 0,'-9'80'11122'0'0,"14"-17"-2887"0"0,-1-2-3846 0 0,-4-60-4852 0 0,0-1-183 0 0,0 0-197 0 0,4-10-7409 0 0,12-29 714 0 0,3-7 2361 0 0,-14 34 4310 0 0</inkml:trace>
  <inkml:trace contextRef="#ctx0" brushRef="#br0" timeOffset="6913.635">2477 452 212 0 0,'0'0'685'0'0,"0"0"86"0"0,-14 40 7151 0 0,-4 110 1942 0 0,6-34-6227 0 0,-16 137 369 0 0,22-134-5682 0 0,14-128-9561 0 0,9-25 5893 0 0,8-16 772 0 0,-1 8 1885 0 0,-10 19 1618 0 0</inkml:trace>
  <inkml:trace contextRef="#ctx0" brushRef="#br0" timeOffset="7101.09">2797 369 468 0 0,'0'-2'458'0'0,"1"-1"0"0"0,-1 0 0 0 0,1 0 0 0 0,0 0 0 0 0,0 1 0 0 0,0-1 0 0 0,0 0 0 0 0,0 1 0 0 0,1-1-1 0 0,-1 1 1 0 0,1-1 0 0 0,-1 1 0 0 0,1 0 0 0 0,0 0 0 0 0,0-1 0 0 0,0 1 0 0 0,0 1 0 0 0,1-1 0 0 0,-1 0 0 0 0,0 0 0 0 0,1 1 0 0 0,-1 0 0 0 0,1-1 0 0 0,0 1 0 0 0,-1 0 0 0 0,1 0 0 0 0,0 0 0 0 0,0 1-1 0 0,0-1 1 0 0,-1 1 0 0 0,1-1 0 0 0,0 1 0 0 0,0 0 0 0 0,0 0 0 0 0,1 1-458 0 0,60-2 5458 0 0,-6 7-3648 0 0,-41-4-2447 0 0,36-2-3208 0 0,-51 0 2537 0 0,-4 0-7125 0 0,-2-1 3906 0 0,-20-5 568 0 0,15 4 3076 0 0</inkml:trace>
  <inkml:trace contextRef="#ctx0" brushRef="#br0" timeOffset="7390.202">2913 391 456 0 0,'-25'101'10222'0'0,"13"41"1084"0"0,11 1-6591 0 0,1-128-4614 0 0,-3 11 964 0 0,-2-7-3661 0 0,-2-44-8726 0 0,13-82-685 0 0,-2 86 10891 0 0</inkml:trace>
  <inkml:trace contextRef="#ctx0" brushRef="#br0" timeOffset="7936.947">2986 411 756 0 0,'39'25'10626'0'0,"11"7"1810"0"0,-15-24-11741 0 0,-23-8-1935 0 0,34 8-4095 0 0,-34 26 5651 0 0,-6 47 2903 0 0,-46 115 3252 0 0,21-144-7273 0 0,19-52 288 0 0,-10-30-6907 0 0,-7-61-3658 0 0,-19 6 8167 0 0,27 70 4180 0 0,1 2-1558 0 0,4 4 2967 0 0,1 2 3160 0 0,2 0 4624 0 0,40 4-8768 0 0,-37 5-2011 0 0,-1-1 0 0 0,1 1-1 0 0,0-1 1 0 0,-1 1-1 0 0,0 0 1 0 0,1 0 0 0 0,-1-1-1 0 0,0 1 1 0 0,0 0-1 0 0,0 0 1 0 0,0 0 0 0 0,0 0-1 0 0,-1 1 1 0 0,1-1 0 0 0,-1 0-1 0 0,1 0 1 0 0,-1 0-1 0 0,0 0 1 0 0,0 1 0 0 0,0-1-1 0 0,0 0 1 0 0,0 0-1 0 0,0 0 1 0 0,-1 1 0 0 0,1-1-1 0 0,-1 0 1 0 0,1 0-1 0 0,-1 0 1 0 0,0 0 0 0 0,0 0-1 0 0,0 0 1 0 0,0 0 318 0 0,-17 44-2940 0 0,-21 14 3500 0 0,-3-2 4724 0 0,26-37-32 0 0,31-42-3185 0 0,20-29-3686 0 0,130-166-17458 0 0,-106 145 14056 0 0,-46 54 4209 0 0</inkml:trace>
  <inkml:trace contextRef="#ctx0" brushRef="#br0" timeOffset="8452.649">3321 396 260 0 0,'16'-10'2667'0'0,"-8"46"9963"0"0,-32 47-2957 0 0,91-94-15077 0 0,15 1 2322 0 0,-8 40 5024 0 0,-71-21-1396 0 0,0 0 1 0 0,0 0 0 0 0,-1 1-1 0 0,-1-1 1 0 0,1 1-1 0 0,-1-1 1 0 0,-1 1 0 0 0,0 0-1 0 0,0-1 1 0 0,-1 1-1 0 0,0 0 1 0 0,-1-1 0 0 0,0 1-1 0 0,0-1 1 0 0,-1 0-1 0 0,0 0 1 0 0,-1 0 0 0 0,-3 7-547 0 0,-108 204 4238 0 0,115-219-4326 0 0,0 0 1 0 0,-1 1-1 0 0,1-1 1 0 0,0 0-1 0 0,-1 0 1 0 0,1 0-1 0 0,-1 0 1 0 0,1 0-1 0 0,-1 0 0 0 0,1 0 1 0 0,-1 0-1 0 0,0 0 1 0 0,1-1-1 0 0,-1 1 1 0 0,0 0-1 0 0,0 0 0 0 0,0-1 1 0 0,0 1-1 0 0,0 0 1 0 0,0-1-1 0 0,0 1 1 0 0,0-1-1 0 0,0 1 1 0 0,0-1-1 0 0,0 1 0 0 0,0-1 1 0 0,0 0-1 0 0,0 0 1 0 0,0 1-1 0 0,0-1 1 0 0,0 0-1 0 0,-1 0 0 0 0,1 0 1 0 0,0 0-1 0 0,0 0 1 0 0,0-1-1 0 0,0 1 1 0 0,0 0-1 0 0,0 0 1 0 0,0-1-1 0 0,-1 1 0 0 0,1-1 1 0 0,0 1-1 0 0,0-1 1 0 0,0 1-1 0 0,1-1 1 0 0,-1 0-1 0 0,0 1 0 0 0,0-1 1 0 0,0 0-1 0 0,0 0 1 0 0,1 0-1 0 0,-1 1 1 0 0,0-1-1 0 0,1 0 1 0 0,-1 0-1 0 0,0 0 0 0 0,1 0 1 0 0,-1 0-1 0 0,1 0 1 0 0,0 0-1 0 0,-1 0 1 0 0,1-1-1 0 0,0 1 0 0 0,0 0 89 0 0,-18-86-7829 0 0,17 76 7268 0 0,-4-103-11575 0 0,16 41 6827 0 0,0 55 7725 0 0,3 45 11311 0 0,-8-10-8984 0 0,1-4-3578 0 0,-5-11-871 0 0,35 31 2036 0 0,12-44-12316 0 0,24-37-4283 0 0,-59 39 13135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1T03:42:5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72 0 0,'0'0'108'0'0,"0"0"-8"0"0,0 0-16 0 0,0 0-12 0 0,0 0-4 0 0,0 0-16 0 0,0 0-16 0 0,0-2-4 0 0,0 2-12 0 0,0 0-20 0 0,0 0-24 0 0,0 0-24 0 0,0 0-28 0 0,0 0-28 0 0,0 0-28 0 0,0 0-16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9:06:29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229 115 136 0 0,'-10'-12'6462'0'0,"10"6"-5960"0"0,0-5 4707 0 0,0 14 1774 0 0,0-3-6844 0 0,0 0 10 0 0,-14 28 6000 0 0,4-15-6136 0 0,10-12-16 0 0,-15 112-198 0 0,1 111 221 0 0,-10-302-17711 0 0,18 45 11057 0 0,6 27 5837 0 0</inkml:trace>
  <inkml:trace contextRef="#ctx0" brushRef="#br0" timeOffset="5092.58">243 196 196 0 0,'-14'-28'9151'0'0,"14"27"-9002"0"0,0 1-5 0 0,0 0-10 0 0,0 0-11 0 0,74-44 7556 0 0,-37 14-6414 0 0,123-56 588 0 0,-159 85-1857 0 0,0 0 1 0 0,0 1 0 0 0,0-1-1 0 0,0 1 1 0 0,0-1-1 0 0,1 1 1 0 0,-1-1-1 0 0,0 1 1 0 0,0 0-1 0 0,0-1 1 0 0,0 1-1 0 0,1 0 1 0 0,-1 0-1 0 0,0 0 1 0 0,0 0-1 0 0,1 0 1 0 0,-1 0 0 0 0,0 0-1 0 0,0 1 1 0 0,0-1-1 0 0,0 0 1 0 0,1 1-1 0 0,-1-1 1 0 0,0 1-1 0 0,0-1 1 0 0,0 1-1 0 0,0-1 1 0 0,0 1-1 0 0,0 0 1 0 0,0 0 0 0 0,0-1-1 0 0,0 1 1 0 0,0 0-1 0 0,-1 0 1 0 0,1 0-1 0 0,0 0 1 0 0,0 0-1 0 0,-1 0 1 0 0,1 0-1 0 0,-1 0 1 0 0,1 0-1 0 0,-1 0 1 0 0,1 1 0 0 0,-1-1-1 0 0,0 0 1 0 0,1 0-1 0 0,-1 0 1 0 0,0 0-1 0 0,0 1 1 0 0,0-1-1 0 0,0 0 1 0 0,0 0-1 0 0,0 1 1 0 0,0-1-1 0 0,-1 0 1 0 0,1 0 0 0 0,0 0-1 0 0,-1 0 1 0 0,1 1-1 0 0,-1-1 1 0 0,1 0-1 0 0,-1 0 4 0 0,-21 82-84 0 0,-64 113 1257 0 0,57-139-1910 0 0,-36-39-14871 0 0,37-32 11288 0 0,23 10 3609 0 0</inkml:trace>
  <inkml:trace contextRef="#ctx0" brushRef="#br0" timeOffset="5328.285">243 322 476 0 0,'5'-3'6190'0'0,"54"-24"23"0"0,-49 26-3936 0 0,23-1-8114 0 0,-43 14-2595 0 0,5-10 7797 0 0</inkml:trace>
  <inkml:trace contextRef="#ctx0" brushRef="#br0" timeOffset="5500.628">267 368 164 0 0,'7'0'9681'0'0,"49"-17"-5318"0"0,-45 10-9723 0 0,-24 15 1925 0 0,-24 19-771 0 0,28-20 3535 0 0</inkml:trace>
  <inkml:trace contextRef="#ctx0" brushRef="#br0" timeOffset="6019.991">107 525 124 0 0,'-12'9'161'0'0,"2"-4"4339"0"0,33-10 1758 0 0,208-56-2746 0 0,-204 43-7222 0 0,-20 10-2504 0 0,-6 8 6049 0 0,-1 0 60 0 0,0 0 56 0 0,0 0 62 0 0,0 0 57 0 0,0 0 59 0 0,0 0 53 0 0,0 0 54 0 0,0 0 54 0 0,0 0 50 0 0,0 0 43 0 0,-21 42 3983 0 0,-51 85-1372 0 0,44-76-2968 0 0,28-51-34 0 0,0 0 0 0 0,0 0-4 0 0,0 0 2 0 0,54-11 278 0 0,7-19-506 0 0,-66 25-6252 0 0,-33-4 1450 0 0,30 8 4319 0 0,2 0 71 0 0</inkml:trace>
  <inkml:trace contextRef="#ctx0" brushRef="#br0" timeOffset="6270.086">146 582 204 0 0,'-54'89'9496'0'0,"25"-14"-5011"0"0,-3-23-1630 0 0,31-52-3303 0 0,1 0-131 0 0,-25-16-9499 0 0,21-14 4947 0 0,4 21 4443 0 0</inkml:trace>
  <inkml:trace contextRef="#ctx0" brushRef="#br0" timeOffset="6518.398">83 702 112 0 0,'285'118'20508'0'0,"-211"-83"-16500"0"0,85 32-724 0 0,-138-60-3484 0 0,-20-7-3940 0 0,-31-15-11785 0 0,10-3 12011 0 0,10-2 1262 0 0,5 5 1639 0 0</inkml:trace>
  <inkml:trace contextRef="#ctx0" brushRef="#br0" timeOffset="29657.935">107 630 92 0 0,'-3'-22'4726'0'0,"2"17"1338"0"0,0 4 5369 0 0,-13 46-8742 0 0,-5 4-2239 0 0,4 21-371 0 0,-8-1-53 0 0,8-19 204 0 0,14-50-191 0 0,1 0 6 0 0,-9 20 2201 0 0,9-16-2248 0 0,0-4 4 0 0,-5 19-20 0 0,5-18 20 0 0,0-1 0 0 0,0 0 4 0 0,0 0 0 0 0,0 0 0 0 0,0 0 4 0 0,0 0 2 0 0,0 0 7 0 0,0 0 0 0 0,0 0-1 0 0,0 0 4 0 0,0 0 0 0 0,0 0 4 0 0,0 0 0 0 0,0 0-1 0 0,0 0-2 0 0,0 0-1 0 0,0 0 0 0 0,0 0 4 0 0,0 0-1 0 0,0 0-3 0 0,0 0-3 0 0,0 0-3 0 0,0 0-5 0 0,0 0-7 0 0,0 0-15 0 0,0 0-21 0 0,0 0-32 0 0,0 0-47 0 0,0 0-56 0 0,0 0-76 0 0,0 0-97 0 0,0 0-144 0 0,0 0-188 0 0,0 0-236 0 0,0 0-270 0 0,0 0-281 0 0,0 0-266 0 0,0 0-189 0 0,0 0-124 0 0,0-10-8207 0 0,0-11 5400 0 0,0 15 3569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09:10:5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66 192 100 0 0,'10'40'2878'0'0,"-15"-1"-5258"0"0,5-33 1990 0 0</inkml:trace>
  <inkml:trace contextRef="#ctx0" brushRef="#br0" timeOffset="1118.18">80 188 208 0 0,'0'0'351'0'0,"0"0"13"0"0,0 0 20 0 0,0 0 14 0 0,0 0 10 0 0,0 0-2 0 0,0 0-27 0 0,0 0-39 0 0,0 0-35 0 0,0 0-31 0 0,0 0-23 0 0,0 0-19 0 0,0 0-3 0 0,0 0 2 0 0,5 5 7688 0 0,4 5-5908 0 0,32 39 3844 0 0,-26-34-4712 0 0,3 3-1076 0 0,-13-6-7691 0 0,9-34-1935 0 0,1-6 6082 0 0,-10 17 2654 0 0</inkml:trace>
  <inkml:trace contextRef="#ctx0" brushRef="#br0" timeOffset="1508.563">362 0 488 0 0,'-18'20'9217'0'0,"0"7"-4409"0"0,-4 13-3224 0 0,-12 27-3666 0 0,-4 8 956 0 0,12-24 491 0 0,20-36 608 0 0,-1 0 0 0 0,-1-1 0 0 0,0 0 0 0 0,0 0 0 0 0,-2-1 0 0 0,1 0 0 0 0,-2 0 0 0 0,0-1 0 0 0,0-1 0 0 0,-6 5 27 0 0,147-90 3642 0 0,20-2-3114 0 0,-156 74-9151 0 0,-45 10 2217 0 0,41-10 5741 0 0</inkml:trace>
  <inkml:trace contextRef="#ctx0" brushRef="#br0" timeOffset="1802.726">110 53 380 0 0,'-15'18'4787'0'0,"51"101"2524"0"0,-17-75-6022 0 0,-3-2-983 0 0,-5-18 114 0 0,-2 1 0 0 0,0 0 0 0 0,-2 1 0 0 0,-1 0 0 0 0,-1 0 1 0 0,-1 0-1 0 0,0 20-420 0 0,-4-47-278 0 0,0 0 1 0 0,0 0 0 0 0,-1-1 0 0 0,1 1-1 0 0,0 0 1 0 0,-1 0 0 0 0,1 0 0 0 0,-1 0 0 0 0,1-1-1 0 0,-1 1 1 0 0,1 0 0 0 0,-1 0 0 0 0,0 0-1 0 0,0 0 1 0 0,0 0 0 0 0,1 1 0 0 0,-1-1 0 0 0,0 0-1 0 0,0 0 1 0 0,0 0 0 0 0,0 1 0 0 0,0-1-1 0 0,0 1 1 0 0,0-1 0 0 0,-1 1 0 0 0,1-1 0 0 0,0 1-1 0 0,0-1 1 0 0,0 1 0 0 0,-1 0 0 0 0,1 0-1 0 0,0 0 1 0 0,0-1 0 0 0,0 1 0 0 0,-1 1 0 0 0,1-1-1 0 0,0 0 1 0 0,0 0 0 0 0,-1 0 0 0 0,1 1-1 0 0,0-1 1 0 0,0 0 0 0 0,0 1 0 0 0,0-1 0 0 0,-1 1-1 0 0,1-1 1 0 0,0 1 0 0 0,0 0 0 0 0,0-1 0 0 0,0 1-1 0 0,0 0 1 0 0,1 0 0 0 0,-1 0 0 0 0,0 0-1 0 0,0 0 1 0 0,0 0 0 0 0,1 0 0 0 0,-1 1 277 0 0,1-11-783 0 0</inkml:trace>
  <inkml:trace contextRef="#ctx0" brushRef="#br0" timeOffset="2113.265">270 358 124 0 0,'-16'-4'7212'0'0,"-26"41"-908"0"0,6 45-3446 0 0,13-22 194 0 0,-19 47 1330 0 0,35-95-4473 0 0,-33 46 556 0 0,-2-48-5553 0 0,20-39-9273 0 0,30 1 10674 0 0,-3 18 2893 0 0</inkml:trace>
  <inkml:trace contextRef="#ctx0" brushRef="#br0" timeOffset="2363.207">250 413 384 0 0,'39'67'9542'0'0,"-37"-65"-9283"0"0,-1 0 0 0 0,1-1 1 0 0,0 1-1 0 0,0-1 0 0 0,0 1 1 0 0,0-1-1 0 0,0 1 1 0 0,1-1-1 0 0,-1 0 0 0 0,0 0 1 0 0,0 0-1 0 0,1-1 0 0 0,-1 1 1 0 0,1 0-1 0 0,-1-1 1 0 0,1 1-1 0 0,-1-1 0 0 0,1 0 1 0 0,-1 0-1 0 0,1 0 0 0 0,-1 0 1 0 0,1-1-1 0 0,-1 1 1 0 0,1-1-1 0 0,-1 1 0 0 0,0-1 1 0 0,1 0-1 0 0,-1 0 0 0 0,0 0 1 0 0,3-1-260 0 0,19-40-3886 0 0,-37 33-4570 0 0,-17 18 4128 0 0,30-9 4284 0 0,-6 4-665 0 0</inkml:trace>
  <inkml:trace contextRef="#ctx0" brushRef="#br0" timeOffset="2628.927">71 718 372 0 0,'-53'57'6149'0'0,"92"-66"-2466"0"0,132-104 298 0 0,-115 69-3258 0 0,-3 2-526 0 0,-19 13-2914 0 0,-34 28 1911 0 0,0 1-116 0 0,0 0-118 0 0,0 0-78 0 0,0 0-40 0 0,0 0-8 0 0,0 0 14 0 0,-15-4-2695 0 0,6 4 3136 0 0</inkml:trace>
  <inkml:trace contextRef="#ctx0" brushRef="#br0" timeOffset="2878.705">255 520 300 0 0,'-19'69'4151'0'0,"-11"115"3964"0"0,-3-95-3526 0 0,1-65-4867 0 0,-13-37-6207 0 0,6-39-3100 0 0,38 43 8846 0 0</inkml:trace>
  <inkml:trace contextRef="#ctx0" brushRef="#br0" timeOffset="3128.687">352 688 440 0 0,'67'128'15713'0'0,"-63"-114"-13410"0"0,20 44 3254 0 0,11-52-6687 0 0,-17-28-10585 0 0,6-31 3371 0 0,-21 46 7224 0 0,1-6 40 0 0</inkml:trace>
  <inkml:trace contextRef="#ctx0" brushRef="#br0" timeOffset="3862.875">662 277 136 0 0,'1'4'-1970'0'0,"1"-1"7761"0"0,-1 1 6930 0 0,-4 0-10879 0 0,2-3-1399 0 0,1-1-14 0 0,1 1-311 0 0,0 1 0 0 0,-1-1 0 0 0,1 1 0 0 0,0-1 0 0 0,0 0 0 0 0,0 1-1 0 0,0-1 1 0 0,0 0 0 0 0,0 1 0 0 0,0-1 0 0 0,1 0 0 0 0,-1 0 0 0 0,0 0-1 0 0,1 0 1 0 0,-1 0 0 0 0,0-1 0 0 0,1 1 0 0 0,-1 0 0 0 0,1-1 0 0 0,0 1-1 0 0,-1-1 1 0 0,1 1 0 0 0,-1-1 0 0 0,1 0 0 0 0,0 1 0 0 0,-1-1 0 0 0,1 0-1 0 0,0 0 1 0 0,-1 0 0 0 0,1-1 0 0 0,0 1 0 0 0,-1 0 0 0 0,1-1 0 0 0,-1 1-1 0 0,1 0 1 0 0,0-1 0 0 0,-1 0 0 0 0,1 1 0 0 0,-1-1 0 0 0,1 0-118 0 0,71-22 171 0 0,-54 15-803 0 0,19-9 2309 0 0,-31 13-4679 0 0,-17 6-5870 0 0,-53 53-3310 0 0,54-47 11331 0 0</inkml:trace>
  <inkml:trace contextRef="#ctx0" brushRef="#br0" timeOffset="4112.788">619 589 204 0 0,'-43'59'7569'0'0,"44"-45"1430"0"0,22-17-5664 0 0,33-20-2386 0 0,-51 20-154 0 0,103-60 1409 0 0,-46 12-3970 0 0,-44 28-492 0 0,-21-34-16354 0 0,-1 52 17809 0 0</inkml:trace>
  <inkml:trace contextRef="#ctx0" brushRef="#br0" timeOffset="4366.834">725 432 496 0 0,'-15'90'10354'0'0,"30"12"-6259"0"0,-11-88-4045 0 0,2-32-6713 0 0,18-69-868 0 0,-19 74 6950 0 0</inkml:trace>
  <inkml:trace contextRef="#ctx0" brushRef="#br0" timeOffset="4867.318">842 406 48 0 0,'4'1'447'0'0,"0"0"0"0"0,-1 0 0 0 0,1 0 0 0 0,0 0 0 0 0,0 1 0 0 0,-1 0 0 0 0,1 0 0 0 0,-1 0 1 0 0,1 0-1 0 0,-1 0 0 0 0,0 1 0 0 0,0-1 0 0 0,0 1 0 0 0,0 0 0 0 0,0 0 0 0 0,-1 0 0 0 0,1 0 0 0 0,-1 1 0 0 0,0-1 0 0 0,0 0 0 0 0,0 1 0 0 0,0 0 0 0 0,-1-1 0 0 0,1 1 1 0 0,-1 0-1 0 0,0 0 0 0 0,0 0 0 0 0,-1 0 0 0 0,1 0 0 0 0,-1 0 0 0 0,0 0 0 0 0,0 0 0 0 0,0 0 0 0 0,-1 2-447 0 0,6 45 4251 0 0,0 0-359 0 0,2-56-4942 0 0,13-104-7810 0 0,21-59 136 0 0,7 81 8623 0 0,-47 86 527 0 0,2 78 9597 0 0,-6-47-7426 0 0,-2 22 174 0 0,5-51-2817 0 0,0-1-132 0 0,0 0-128 0 0,0 0-136 0 0,0 0-143 0 0,25-50-9465 0 0,22-24 4216 0 0,-45 75 6051 0 0,0 0 0 0 0,0 1 0 0 0,0-1 0 0 0,0 1 0 0 0,-1 0 1 0 0,1 0-1 0 0,-1-1 0 0 0,1 1 0 0 0,-1 0 0 0 0,1 0 1 0 0,-1 0-1 0 0,0 0 0 0 0,0 1 0 0 0,0-1 0 0 0,0 0 0 0 0,-1 0 1 0 0,1 1-1 0 0,-1-1 0 0 0,1 0 0 0 0,-1 1 0 0 0,0-1 0 0 0,0 0 1 0 0,0 1-1 0 0,0-1 0 0 0,0 1 0 0 0,-1 0-217 0 0,-29 202 13813 0 0,10-154-13914 0 0,-69 25-19163 0 0,63-59 16599 0 0,17-12 2312 0 0</inkml:trace>
  <inkml:trace contextRef="#ctx0" brushRef="#br0" timeOffset="5117.231">939 714 172 0 0,'-41'47'3291'0'0,"28"-12"5921"0"0,46-47-5894 0 0,56-79-1497 0 0,-56 50-3881 0 0,-23 22-1358 0 0,-10 10-6512 0 0,0 9 8599 0 0,0-4 732 0 0</inkml:trace>
  <inkml:trace contextRef="#ctx0" brushRef="#br0" timeOffset="5367.379">1006 611 240 0 0,'-21'45'8484'0'0,"25"23"-4123"0"0,-1-33-2716 0 0,-14 89 441 0 0,-7-98-4003 0 0,-25-14-10039 0 0,42-12 11106 0 0,-3 0-547 0 0,3 0 829 0 0</inkml:trace>
  <inkml:trace contextRef="#ctx0" brushRef="#br0" timeOffset="5617.115">871 947 400 0 0,'0'0'447'0'0,"0"0"31"0"0,0 0 33 0 0,0 0 40 0 0,0 0 40 0 0,43-10 4773 0 0,156-82 3736 0 0,-146 77-8705 0 0,-53 14-814 0 0,0 1-158 0 0,0 0-153 0 0,0 0-154 0 0,0 0-162 0 0,-8-21-6656 0 0,-3-8 2583 0 0,11 20 4259 0 0</inkml:trace>
  <inkml:trace contextRef="#ctx0" brushRef="#br0" timeOffset="5820.342">1229 234 48 0 0,'-2'24'9235'0'0,"-14"78"-6904"0"0,1 25-1249 0 0,44-149-302 0 0,140-118 2067 0 0,-73 86-4439 0 0,-95 54 868 0 0,-1 0-92 0 0,-29 17-10991 0 0,24-19 11115 0 0,-4-2 100 0 0</inkml:trace>
  <inkml:trace contextRef="#ctx0" brushRef="#br0" timeOffset="5992.025">1409 107 100 0 0,'0'0'628'0'0,"0"0"81"0"0,0 0 101 0 0,0 0 111 0 0,0 0 113 0 0,0 0 108 0 0,-4 11 3965 0 0,-2 14-1719 0 0,4 59 2191 0 0,0-43-6909 0 0,1 0-7977 0 0,25-87 2905 0 0,-10 23 4970 0 0,-8 8 733 0 0</inkml:trace>
  <inkml:trace contextRef="#ctx0" brushRef="#br0" timeOffset="6261.379">1574 0 448 0 0,'-20'42'6931'0'0,"-20"39"-2276"0"0,-26 43-7791 0 0,-17 27-3305 0 0,55-101 4765 0 0,22-35 1215 0 0</inkml:trace>
  <inkml:trace contextRef="#ctx0" brushRef="#br0" timeOffset="6495.884">1239 635 328 0 0,'26'3'6797'0'0,"31"-34"-2958"0"0,127-113 4001 0 0,-154 115-7736 0 0,-26 12-5892 0 0,-43 16-4041 0 0,25 2 7868 0 0,9-1 1139 0 0</inkml:trace>
  <inkml:trace contextRef="#ctx0" brushRef="#br0" timeOffset="6677.269">1331 417 460 0 0,'-14'76'6039'0'0,"10"214"3514"0"0,0-261-9675 0 0,2-40-8275 0 0,12-90 1793 0 0,-5 78 5859 0 0</inkml:trace>
  <inkml:trace contextRef="#ctx0" brushRef="#br0" timeOffset="6848.941">1511 332 84 0 0,'-15'261'16045'0'0,"5"-97"-10909"0"0,8-137-5804 0 0,2-27 461 0 0,0-1 0 0 0,0 1 1 0 0,-1-1-1 0 0,1 1 0 0 0,0 0 0 0 0,-1-1 1 0 0,1 1-1 0 0,0 0 0 0 0,-1-1 0 0 0,1 1 1 0 0,-1 0-1 0 0,1-1 0 0 0,-1 1 0 0 0,1 0 0 0 0,0 0 1 0 0,-1 0-1 0 0,1-1 0 0 0,-1 1 0 0 0,1 0 1 0 0,-1 0-1 0 0,1 0 0 0 0,-1 0 0 0 0,1 0 1 0 0,-1 0-1 0 0,1 0 0 0 0,-1 0 0 0 0,1 0 1 0 0,-1 0-1 0 0,1 0 0 0 0,-1 0 0 0 0,1 0 1 0 0,-1 0-1 0 0,1 1 0 0 0,-1-1 0 0 0,1 0 1 0 0,-1 0-1 0 0,1 1 0 0 0,0-1 0 0 0,-1 0 0 0 0,1 0 1 0 0,-1 1-1 0 0,1-1 0 0 0,0 0 0 0 0,-1 1 1 0 0,1-1-1 0 0,0 1 0 0 0,-1-1 0 0 0,1 0 1 0 0,0 1-1 0 0,0-1 0 0 0,-1 1 0 0 0,1-1 1 0 0,0 1-1 0 0,0-1 0 0 0,0 1 0 0 0,0-1 1 0 0,0 1-1 0 0,0-1 0 0 0,0 1 0 0 0,0-1 1 0 0,0 1-1 0 0,0-1 0 0 0,0 1 0 0 0,0-1 0 0 0,0 1 1 0 0,0-1-1 0 0,0 1 207 0 0,-3-9-3406 0 0,0-11 969 0 0,3 13 1816 0 0</inkml:trace>
  <inkml:trace contextRef="#ctx0" brushRef="#br0" timeOffset="7443.214">1404 701 164 0 0,'-9'-3'-867'0'0,"-1"2"4283"0"0,0-5 11476 0 0,21 0-12750 0 0,28-27-1795 0 0,-3 1-6950 0 0,-33 44 1002 0 0,-1 16 3337 0 0,-28 73 2893 0 0,-14-11 7261 0 0,61-139-3659 0 0,9-51-6622 0 0,10-30-2984 0 0,52-68 526 0 0,-82 181 5045 0 0,-4 19 3949 0 0,-7 19-2721 0 0,-29 125 7121 0 0,22-67-4309 0 0,65-125-4787 0 0,-12-26-1768 0 0,50-52-2747 0 0,-96 124 5083 0 0,1 1-1 0 0,-1-1 1 0 0,1 0 0 0 0,-1 1-1 0 0,0-1 1 0 0,1 1 0 0 0,-1 0-1 0 0,1-1 1 0 0,-1 1 0 0 0,1-1-1 0 0,0 1 1 0 0,-1 0 0 0 0,1-1 0 0 0,0 1-1 0 0,-1 0 1 0 0,1-1 0 0 0,0 1-1 0 0,0 0 1 0 0,-1 0 0 0 0,1-1-1 0 0,0 1 1 0 0,0 0 0 0 0,0 0-1 0 0,0-1 1 0 0,0 1 0 0 0,0 0 0 0 0,0 0-1 0 0,0-1 1 0 0,1 1 0 0 0,-1 0-1 0 0,0 0 1 0 0,0-1 0 0 0,0 1-1 0 0,1 0 1 0 0,-1-1 0 0 0,1 1-1 0 0,-1 0 1 0 0,0-1 0 0 0,1 1 0 0 0,-1-1-1 0 0,1 1 1 0 0,-1 0 0 0 0,1-1-1 0 0,-1 1 1 0 0,1-1 0 0 0,0 0-1 0 0,-1 1 1 0 0,1-1 0 0 0,0 1-1 0 0,-1-1 1 0 0,1 0 0 0 0,0 0 0 0 0,-1 1-1 0 0,1-1 1 0 0,0 0 0 0 0,0 0-1 0 0,-1 0 1 0 0,1 0 0 0 0,0 0-1 0 0,0 0 1 0 0,-1 0 0 0 0,1 0-1 0 0,0 0 1 0 0,0 0 0 0 0,-1 0 0 0 0,1 0-1 0 0,0 0 1 0 0,0-1-17 0 0,-26 72 2180 0 0,-2-4-435 0 0,-32 49-2853 0 0,59-117 939 0 0,0 1 0 0 0,0-1-1 0 0,0 0 1 0 0,0 1 0 0 0,0-1-1 0 0,0 0 1 0 0,-1 1 0 0 0,1-1-1 0 0,0 0 1 0 0,0 1 0 0 0,0-1 0 0 0,-1 1-1 0 0,1-1 1 0 0,0 0 0 0 0,-1 1-1 0 0,1-1 1 0 0,-1 1 0 0 0,1-1-1 0 0,-1 1 1 0 0,1-1 0 0 0,-1 1 0 0 0,1 0-1 0 0,-1-1 1 0 0,1 1 0 0 0,-1-1-1 0 0,1 1 1 0 0,-1 0 0 0 0,0 0-1 0 0,1-1 1 0 0,-1 1 0 0 0,1 0-1 0 0,-1 0 1 0 0,0 0 0 0 0,1 0 0 0 0,-1 0-1 0 0,0 0 1 0 0,1 0 0 0 0,-1 0-1 0 0,0 0 1 0 0,1 0 0 0 0,-1 0-1 0 0,0 0 1 0 0,1 0 0 0 0,-1 0 0 0 0,0 1-1 0 0,1-1 1 0 0,-1 0 0 0 0,1 0-1 0 0,-1 1 1 0 0,0-1 0 0 0,1 0-1 0 0,-1 1 1 0 0,1-1 0 0 0,-1 1 0 0 0,1-1-1 0 0,-1 1 1 0 0,1-1 0 0 0,0 1-1 0 0,-1-1 1 0 0,1 1 0 0 0,0-1-1 0 0,-1 1 1 0 0,1 0 0 0 0,0-1-1 0 0,-1 1 1 0 0,1-1 0 0 0,0 1 0 0 0,0 0 169 0 0,-1-34-5777 0 0,4 16 4797 0 0,0 5 122 0 0,-2 0 122 0 0</inkml:trace>
  <inkml:trace contextRef="#ctx0" brushRef="#br0" timeOffset="7677.396">1646 461 196 0 0,'-15'58'4394'0'0,"-33"176"10339"0"0,47-230-14519 0 0,-32 133 4211 0 0,32-136-4663 0 0,0-1 0 0 0,1 1 0 0 0,-1-1 0 0 0,0 1 0 0 0,0-1-1 0 0,0 0 1 0 0,1 1 0 0 0,-1-1 0 0 0,0 0 0 0 0,0 1 0 0 0,0-1 0 0 0,0 0 0 0 0,0 0 0 0 0,1 0-1 0 0,-1 0 1 0 0,0 0 0 0 0,0 0 0 0 0,0 0 0 0 0,0 0 0 0 0,0 0 0 0 0,0 0 0 0 0,0-1-1 0 0,1 1 1 0 0,-1 0 0 0 0,0 0 0 0 0,0-1 0 0 0,0 1 0 0 0,1-1 0 0 0,-1 1 0 0 0,0-1-1 0 0,0 1 1 0 0,1-1 0 0 0,-1 1 0 0 0,0-1 0 0 0,1 0 0 0 0,-1 1 0 0 0,1-1 0 0 0,-1 0 0 0 0,1 0-1 0 0,-1 1 1 0 0,1-1 0 0 0,-1 0 0 0 0,1 0 0 0 0,0 0 0 0 0,-1 1 0 0 0,1-1 0 0 0,0 0-1 0 0,0 0 1 0 0,0 0 0 0 0,0 0 0 0 0,0 0 0 0 0,0 0 0 0 0,0 0 0 0 0,0 1 0 0 0,0-1-1 0 0,0 0 1 0 0,0 0 0 0 0,0 0 0 0 0,1 0 238 0 0,-6-20-3560 0 0,14-32-1773 0 0,-9 39 4469 0 0</inkml:trace>
  <inkml:trace contextRef="#ctx0" brushRef="#br0" timeOffset="7931.614">1622 668 112 0 0,'53'78'17318'0'0,"-41"-58"-12370"0"0,-1-15-4005 0 0,2-13-3761 0 0,1-24-6075 0 0,4-33-1190 0 0,-13 54 8948 0 0</inkml:trace>
  <inkml:trace contextRef="#ctx0" brushRef="#br0" timeOffset="8103.499">2000 456 112 0 0,'2'1'532'0'0,"0"1"1"0"0,-1-1-1 0 0,1 0 1 0 0,-1 0-1 0 0,0 1 1 0 0,1-1-1 0 0,-1 1 1 0 0,0-1-1 0 0,0 1 1 0 0,0 0-1 0 0,0-1 0 0 0,0 1 1 0 0,0 0-1 0 0,0 0 1 0 0,-1 0-1 0 0,1-1 1 0 0,0 1-1 0 0,-1 0 1 0 0,0 0-1 0 0,1 0 0 0 0,-1 0 1 0 0,0 0-1 0 0,0 0 1 0 0,0 0-1 0 0,-1 0 1 0 0,1 0-1 0 0,0 0 1 0 0,-1 0-1 0 0,1 0 1 0 0,-1 0-1 0 0,0-1 0 0 0,0 2-532 0 0,-29 74 9278 0 0,19-55-8550 0 0,-57 81-779 0 0,65-104-377 0 0,-1 1 1 0 0,1-1-1 0 0,0 0 0 0 0,-1 0 1 0 0,1 0-1 0 0,0 0 0 0 0,0-1 1 0 0,0 1-1 0 0,0-1 0 0 0,0 0 1 0 0,0 0-1 0 0,0 0 0 0 0,1 0 0 0 0,-1-1 1 0 0,1 1-1 0 0,-1-1 0 0 0,1 1 1 0 0,0-1-1 0 0,0 0 0 0 0,0 0 1 0 0,0 0-1 0 0,1 0 0 0 0,-1 0 0 0 0,1 0 1 0 0,0-1-1 0 0,0 1 428 0 0,-4-6-1468 0 0,-3-4 156 0 0,1-1 0 0 0,1 0 0 0 0,0 0 1 0 0,1-1-1 0 0,1 0 0 0 0,0 0 0 0 0,1 0 0 0 0,0 0 1 0 0,1 0-1 0 0,1-5 1312 0 0,1-4-927 0 0</inkml:trace>
  <inkml:trace contextRef="#ctx0" brushRef="#br0" timeOffset="8275.211">1831 317 252 0 0,'13'0'1106'0'0,"0"1"1"0"0,0 0-1 0 0,0 1 0 0 0,0 1 1 0 0,0 0-1 0 0,-1 0 0 0 0,1 2 1 0 0,-1-1-1 0 0,0 2 0 0 0,0-1 1 0 0,-1 2-1 0 0,0-1 0 0 0,0 2 1 0 0,0-1-1 0 0,-1 2 0 0 0,0-1 1 0 0,-1 1-1 0 0,0 1 0 0 0,7 8-1106 0 0,-6-9 595 0 0,111 120 4908 0 0,-53-34-7103 0 0,-61-84-2595 0 0,-4-12-13695 0 0,-3-5 13108 0 0,0-6 6992 0 0,0 1-3279 0 0</inkml:trace>
  <inkml:trace contextRef="#ctx0" brushRef="#br0" timeOffset="25500.158">2689 1853 540 0 0,'3'39'4408'0'0,"12"-9"6026"0"0,-6-27-5560 0 0,-2-4-4718 0 0,15-23-20437 0 0,-15 13 21453 0 0,-2 3-2195 0 0</inkml:trace>
  <inkml:trace contextRef="#ctx0" brushRef="#br0" timeOffset="25265.629">2572 1434 376 0 0,'0'0'645'0'0,"0"0"51"0"0,0 0 72 0 0,30-27 8107 0 0,43-43-383 0 0,-69 67-8240 0 0,1-1 0 0 0,0 1 1 0 0,-1 1-1 0 0,1-1 0 0 0,1 1 0 0 0,-1-1 0 0 0,0 2 0 0 0,0-1 0 0 0,1 0 0 0 0,-1 1 0 0 0,1 0 1 0 0,-1 0-1 0 0,1 1 0 0 0,-1 0 0 0 0,1 0 0 0 0,0 0 0 0 0,1 1-252 0 0,-4 1 8 0 0,-1 1-1 0 0,0 0 0 0 0,1-1 1 0 0,-1 1-1 0 0,0 0 0 0 0,-1 0 0 0 0,1 0 1 0 0,-1 1-1 0 0,1-1 0 0 0,-1 0 1 0 0,0 1-1 0 0,0-1 0 0 0,0 1 1 0 0,-1-1-1 0 0,1 1 0 0 0,-1-1 1 0 0,0 1-1 0 0,0-1 0 0 0,0 1 1 0 0,0-1-1 0 0,-1 1 0 0 0,1-1 1 0 0,-1 1-1 0 0,0-1 0 0 0,0 1 1 0 0,0-1-1 0 0,-1 0 0 0 0,1 0 1 0 0,-1 0-1 0 0,1 1 0 0 0,-3 1-7 0 0,-2 15 89 0 0,1-2-198 0 0,0 0 0 0 0,-1-1-1 0 0,-2 0 1 0 0,1 0 0 0 0,-2-1-1 0 0,0 1 1 0 0,-1-2-1 0 0,-1 0 1 0 0,0 0 109 0 0,-28 18-10803 0 0,15-14 338 0 0,24-18 9348 0 0,0-1 184 0 0</inkml:trace>
  <inkml:trace contextRef="#ctx0" brushRef="#br0" timeOffset="26395.396">2922 1685 112 0 0,'35'50'8563'0'0,"70"-28"-2477"0"0,-89-23-5964 0 0,1 0 0 0 0,-1 0 0 0 0,0-2-1 0 0,0 0 1 0 0,-1-1 0 0 0,1 0 0 0 0,-1-1-1 0 0,0-1 1 0 0,0-1 0 0 0,0 0 0 0 0,-1-1-1 0 0,0 0 1 0 0,0-1 0 0 0,-1 0 0 0 0,-1-2 0 0 0,2-1-122 0 0,102-108 446 0 0,-82 7 574 0 0,-10-116-1130 0 0,-19 96 98 0 0,-15 37-60 0 0,6 139 846 0 0,-35 54 3575 0 0,-15-13-3181 0 0,49-77-1294 0 0,-49 47-1291 0 0,11-47-6864 0 0,29-31 392 0 0,20-24 2435 0 0,2 35 4428 0 0</inkml:trace>
  <inkml:trace contextRef="#ctx0" brushRef="#br0" timeOffset="26629.715">3576 1026 588 0 0,'107'139'15434'0'0,"-105"-134"-15154"0"0,12 24 867 0 0,-11-7-6131 0 0,-3-21 3581 0 0,5 10-8190 0 0,-5-11 8584 0 0</inkml:trace>
  <inkml:trace contextRef="#ctx0" brushRef="#br0" timeOffset="16616.962">328 1314 208 0 0,'5'8'2266'0'0,"5"-3"6903"0"0,-19 4-1341 0 0,-5 26-6658 0 0,-3 4-1465 0 0,-31 74 438 0 0,5-56-25 0 0,67-29-570 0 0,58 121 575 0 0,-13-41 104 0 0,-37-63-144 0 0,-35-71-11331 0 0,-7-41 3675 0 0,9 52 6570 0 0</inkml:trace>
  <inkml:trace contextRef="#ctx0" brushRef="#br0" timeOffset="16913.768">425 1567 352 0 0,'-20'30'5525'0'0,"-4"68"-2250"0"0,-10-3 684 0 0,-9-50-2349 0 0,-15-16-3400 0 0,53-27 1238 0 0,-1-1 0 0 0,1 0 0 0 0,0 0 1 0 0,0 0-1 0 0,-1-1 0 0 0,1 1 0 0 0,0-1 0 0 0,-1 0 1 0 0,1-1-1 0 0,0 1 0 0 0,-1-1 0 0 0,1 0 0 0 0,0-1 1 0 0,0 1-1 0 0,0-1 0 0 0,0 0 0 0 0,0 0 1 0 0,0-1-1 0 0,0 1 0 0 0,1-1 0 0 0,-1 0 0 0 0,-2-3 552 0 0,5 1-519 0 0</inkml:trace>
  <inkml:trace contextRef="#ctx0" brushRef="#br0" timeOffset="17320.07">22 1669 372 0 0,'-13'0'6173'0'0,"75"-33"-2852"0"0,277-84 1662 0 0,-329 113-4845 0 0,3-2-1189 0 0,-21 5-2421 0 0,-3-6-2902 0 0,2-12 2896 0 0,9 19 2890 0 0</inkml:trace>
  <inkml:trace contextRef="#ctx0" brushRef="#br0" timeOffset="17569.863">434 1427 400 0 0,'-4'42'5020'0'0,"-1"8"-3096"0"0,14 68 450 0 0,-4-41-1850 0 0,-6-107-7098 0 0,-3-11 3851 0 0,4 30 2206 0 0</inkml:trace>
  <inkml:trace contextRef="#ctx0" brushRef="#br0" timeOffset="17918.972">459 1532 4 0 0,'58'-29'10298'0'0,"19"49"-6171"0"0,-77-15-4122 0 0,1 0-1 0 0,0 0 0 0 0,-1 0 0 0 0,0 0 0 0 0,0 0 1 0 0,-1 0-1 0 0,0 0 0 0 0,1 0 0 0 0,-1-1 1 0 0,-1 1-1 0 0,1 0 0 0 0,-1 0 0 0 0,0-1 1 0 0,0 1-1 0 0,0-1 0 0 0,-1 1 0 0 0,1-1 0 0 0,-1 0 1 0 0,0 0-1 0 0,-4 3-4 0 0,-6 17 15 0 0,-45 54 211 0 0,62-77 23 0 0,1 0 0 0 0,-1 0 0 0 0,0 0 1 0 0,0-1-1 0 0,1 0 0 0 0,-1 0 0 0 0,0 0 0 0 0,0 0 0 0 0,1 0 0 0 0,-1-1 0 0 0,0 0 0 0 0,0 0 0 0 0,0 0 0 0 0,0-1 0 0 0,0 1 0 0 0,0-1 0 0 0,0 0 0 0 0,0 0 0 0 0,-1 0 0 0 0,1 0 0 0 0,-1-1 0 0 0,1 0 0 0 0,0 0-249 0 0,30-35-1728 0 0,-7-37-11152 0 0,-11 22 8310 0 0,-11 38 3793 0 0</inkml:trace>
  <inkml:trace contextRef="#ctx0" brushRef="#br0" timeOffset="18356.472">798 1342 184 0 0,'8'-4'8661'0'0,"-7"13"-4503"0"0,-16 32-1225 0 0,-154 201 5397 0 0,140-224-8658 0 0,25-47-4072 0 0,40-28-2258 0 0,20 23 3897 0 0,-53 36 2892 0 0,0 0 0 0 0,0 0 0 0 0,0 0 0 0 0,0 1 0 0 0,0-1 0 0 0,0 1 0 0 0,-1 0 0 0 0,1 0 0 0 0,-1 0 0 0 0,0 0 0 0 0,0 0 0 0 0,0 1 0 0 0,0-1 0 0 0,0 0 0 0 0,-1 1 0 0 0,0 0 0 0 0,1-1 0 0 0,-2 1 0 0 0,1 0 0 0 0,0-1 0 0 0,-1 1 0 0 0,1 0 0 0 0,-1 0 1 0 0,0 0-1 0 0,0 0 0 0 0,-1-1 0 0 0,0 5-131 0 0,-27 179 5811 0 0,22-172-6536 0 0,15-30-3680 0 0,16-33-3747 0 0,0-6 3170 0 0,-16 40 4114 0 0</inkml:trace>
  <inkml:trace contextRef="#ctx0" brushRef="#br0" timeOffset="18715.689">808 1394 444 0 0,'0'0'492'0'0,"0"0"21"0"0,12 1 5829 0 0,40 1-4573 0 0,159-26 4689 0 0,-204 17-14921 0 0,-38 8 4122 0 0,16 0 2347 0 0,7-1 1250 0 0</inkml:trace>
  <inkml:trace contextRef="#ctx0" brushRef="#br0" timeOffset="18981.222">885 1455 252 0 0,'0'0'483'0'0,"-14"12"5355"0"0,5 160-3083 0 0,-7-81-3288 0 0,16-91 149 0 0,0 0-80 0 0,0 0-82 0 0,0 0-86 0 0,-8-55-5279 0 0,12 43 5333 0 0</inkml:trace>
  <inkml:trace contextRef="#ctx0" brushRef="#br0" timeOffset="20054.693">895 1547 388 0 0,'2'-2'345'0'0,"1"1"0"0"0,-1-1 0 0 0,1 1 0 0 0,0 0 0 0 0,-1 0 0 0 0,1 0 0 0 0,0 0 0 0 0,0 0 0 0 0,-1 0 0 0 0,1 1 0 0 0,0-1 0 0 0,0 1 0 0 0,0 0 0 0 0,0 0 0 0 0,0 0 0 0 0,0 0 0 0 0,0 1 0 0 0,0-1 0 0 0,-1 1 0 0 0,1 0 0 0 0,0 0 0 0 0,0-1 0 0 0,2 3-345 0 0,-3-3 39 0 0,1 1 0 0 0,-1 0 0 0 0,1 0-1 0 0,-1 1 1 0 0,0-1 0 0 0,1 0 0 0 0,-1 1-1 0 0,0 0 1 0 0,0-1 0 0 0,0 1 0 0 0,0 0-1 0 0,0 0 1 0 0,0 0 0 0 0,-1 0 0 0 0,1 1-1 0 0,-1-1 1 0 0,1 0 0 0 0,-1 1 0 0 0,0-1-1 0 0,0 0 1 0 0,0 1 0 0 0,0 0-1 0 0,0-1 1 0 0,-1 1 0 0 0,1-1 0 0 0,-1 1-1 0 0,0 0 1 0 0,0 0 0 0 0,0-1 0 0 0,0 1-1 0 0,0 0 1 0 0,0-1 0 0 0,-1 1 0 0 0,1 0-1 0 0,-1-1 1 0 0,0 1 0 0 0,0-1 0 0 0,0 1-1 0 0,0-1 1 0 0,0 1 0 0 0,0-1 0 0 0,-2 2-39 0 0,-70 101 193 0 0,49-95 932 0 0,34-20 1434 0 0,91-47-2430 0 0,-5-32-4496 0 0,-104 35 3825 0 0,-3 29 3520 0 0,22 45-2839 0 0,4 24-111 0 0,43 252-3 0 0,-54-274 16 0 0,-2-15 33 0 0,0-1 0 0 0,-1 0 0 0 0,0 1 0 0 0,0-1 0 0 0,0 1 0 0 0,-1-1 0 0 0,1 1 0 0 0,-2 0 0 0 0,1-1 0 0 0,-1 1 0 0 0,0-1 0 0 0,0 1 0 0 0,-1-1 0 0 0,0 0 0 0 0,0 1 0 0 0,0-1 0 0 0,-1 0 0 0 0,-1 0-74 0 0,-1-2 297 0 0,0-1-1 0 0,0 1 1 0 0,-1-1 0 0 0,1-1-1 0 0,-1 1 1 0 0,0-1 0 0 0,0 0-1 0 0,0 0 1 0 0,0-1-1 0 0,0 1 1 0 0,0-1 0 0 0,0-1-1 0 0,0 1 1 0 0,-1-1-1 0 0,1 0 1 0 0,0-1 0 0 0,0 1-1 0 0,-1-1 1 0 0,1 0 0 0 0,0-1-1 0 0,0 0 1 0 0,0 0-1 0 0,0 0-296 0 0,-83-47-5380 0 0,87 46 4973 0 0,0 1 1 0 0,0 0-1 0 0,0 0 1 0 0,0-1-1 0 0,1 1 1 0 0,0-1-1 0 0,-1 0 0 0 0,1 1 1 0 0,0-1-1 0 0,0 0 1 0 0,0 0-1 0 0,1 1 1 0 0,-1-1-1 0 0,1 0 1 0 0,-1 0-1 0 0,1 0 1 0 0,0 0-1 0 0,0 0 1 0 0,1 0-1 0 0,-1 0 1 0 0,0 0-1 0 0,1 0 1 0 0,0 1-1 0 0,-1-1 1 0 0,1 0-1 0 0,1 0 0 0 0,-1 1 1 0 0,0-1-1 0 0,0 0 1 0 0,1 1-1 0 0,0 0 1 0 0,-1-1-1 0 0,1 1 1 0 0,1-1 406 0 0,6-8-835 0 0</inkml:trace>
  <inkml:trace contextRef="#ctx0" brushRef="#br0" timeOffset="20567.328">1370 1392 36 0 0,'9'16'5850'0'0,"31"-15"-2823"0"0,177-44 4642 0 0,-193 29-8369 0 0,-33-12-11012 0 0,0 14 8522 0 0,4 9 2398 0 0</inkml:trace>
  <inkml:trace contextRef="#ctx0" brushRef="#br0" timeOffset="20832.991">1516 1244 160 0 0,'-38'46'12059'0'0,"30"-19"-9449"0"0,6-19-2590 0 0,-9 144 2369 0 0,10-139-3039 0 0,-5-10-5691 0 0,4-15 219 0 0,7-3 5863 0 0,0-7-2078 0 0,-1 7 1364 0 0</inkml:trace>
  <inkml:trace contextRef="#ctx0" brushRef="#br0" timeOffset="21106.122">1661 1215 368 0 0,'0'0'635'0'0,"0"0"53"0"0,1 34 8427 0 0,-15 18-4312 0 0,2-1-2985 0 0,-10-4-3938 0 0,8-20-2661 0 0,12-16-4766 0 0,2-8 8788 0 0</inkml:trace>
  <inkml:trace contextRef="#ctx0" brushRef="#br0" timeOffset="21343.505">1646 1469 432 0 0,'-38'82'8606'0'0,"-73"128"-1062"0"0,107-203-7035 0 0,0 1-1 0 0,-1-1 0 0 0,0 0 1 0 0,-1 0-1 0 0,1 0 1 0 0,-1-1-1 0 0,0 0 0 0 0,-1 0 1 0 0,1-1-1 0 0,-1 1 1 0 0,0-2-1 0 0,-1 1 0 0 0,-6 3-508 0 0,-26-3-747 0 0,-5-21-3898 0 0,-19-47-9978 0 0,56 48 12428 0 0,7 6 1374 0 0</inkml:trace>
  <inkml:trace contextRef="#ctx0" brushRef="#br0" timeOffset="21593.529">1312 1658 448 0 0,'134'23'14217'0'0,"-100"-14"-11678"0"0,69 25 2451 0 0,-100-31-4988 0 0,0 1-1 0 0,1-1 1 0 0,-1 1-1 0 0,-1 0 1 0 0,1 0 0 0 0,0 0-1 0 0,-1 0 1 0 0,0 0-1 0 0,0 0 1 0 0,0 1 0 0 0,-1-1-1 0 0,1 1 1 0 0,-1 0 0 0 0,0-1-1 0 0,-1 1 1 0 0,1 0-1 0 0,-1-1 1 0 0,0 1 0 0 0,0 0-1 0 0,0 0 1 0 0,-1-1-1 0 0,1 1 1 0 0,-1 0 0 0 0,0-1-1 0 0,-1 1 1 0 0,1 0-1 0 0,-1-1 1 0 0,0 0 0 0 0,0 1-1 0 0,0-1 1 0 0,0 0-1 0 0,-1 0 1 0 0,0 0 0 0 0,0-1-1 0 0,0 1 1 0 0,-2 2-2 0 0,-6 19 156 0 0,-53 97 2074 0 0,39-121-4596 0 0,-5-46-6471 0 0,28 41 7520 0 0,7-76-10076 0 0,-1 71 10696 0 0</inkml:trace>
  <inkml:trace contextRef="#ctx0" brushRef="#br0" timeOffset="21952.897">1511 1842 208 0 0,'-16'36'7818'0'0,"-41"60"3052"0"0,50-83-9885 0 0,-7 6-1482 0 0,11-37-3808 0 0,42-65-6431 0 0,24 40 9527 0 0,6 11 3582 0 0,-46 22-953 0 0,122-36 11969 0 0,-92 29-8482 0 0,-53 17-4984 0 0,0 0-97 0 0,-23-65-17612 0 0,7 31 11575 0 0,12 28 5536 0 0</inkml:trace>
  <inkml:trace contextRef="#ctx0" brushRef="#br0" timeOffset="22202.704">1734 1619 88 0 0,'-25'28'5844'0'0,"-29"186"7976"0"0,12-133-9230 0 0,20-71-6782 0 0,1-71-14324 0 0,26 31 12541 0 0,3 19 3012 0 0</inkml:trace>
  <inkml:trace contextRef="#ctx0" brushRef="#br0" timeOffset="22468.343">1676 1789 204 0 0,'2'8'703'0'0,"1"0"-1"0"0,0-1 1 0 0,0 1-1 0 0,1-1 1 0 0,0 0-1 0 0,0 0 1 0 0,1 0 0 0 0,-1 0-1 0 0,2-1 1 0 0,-1 0-1 0 0,1 0 1 0 0,0 0-1 0 0,0-1 1 0 0,0 0 0 0 0,1 0-1 0 0,0-1 1 0 0,4 3-703 0 0,41 19 2914 0 0,-52-26-3013 0 0,-1-1 0 0 0,1 1 0 0 0,0 0 0 0 0,-1-1 1 0 0,1 1-1 0 0,0-1 0 0 0,-1 1 0 0 0,1-1 0 0 0,0 1 0 0 0,-1-1 0 0 0,1 1 0 0 0,0-1 0 0 0,0 1 0 0 0,0-1 0 0 0,0 1 1 0 0,-1-1-1 0 0,1 1 0 0 0,0-1 0 0 0,0 1 0 0 0,0-1 0 0 0,0 1 0 0 0,0-1 0 0 0,0 0 0 0 0,0 1 0 0 0,1-1 1 0 0,-1 1-1 0 0,0-1 0 0 0,0 1 0 0 0,0-1 0 0 0,0 1 0 0 0,1-1 0 0 0,-1 1 0 0 0,0-1 0 0 0,0 1 0 0 0,1-1 0 0 0,-1 1 1 0 0,1 0-1 0 0,-1-1 0 0 0,0 1 0 0 0,1 0 0 0 0,-1-1 0 0 0,1 1 0 0 0,-1 0 0 0 0,0-1 0 0 0,1 1 0 0 0,-1 0 1 0 0,1 0-1 0 0,-1-1 0 0 0,1 1 0 0 0,-1 0 0 0 0,1 0 0 0 0,0 0 0 0 0,-1 0 0 0 0,1 0 0 0 0,-1 0 0 0 0,1 0 0 0 0,-1 0 1 0 0,1 0-1 0 0,-1 0 0 0 0,1 0 0 0 0,0 0 99 0 0,-17-70-8403 0 0,12 60 7849 0 0</inkml:trace>
  <inkml:trace contextRef="#ctx0" brushRef="#br0" timeOffset="22785.596">1748 1519 104 0 0,'0'0'430'0'0,"0"0"31"0"0,0 0 41 0 0,0 0 35 0 0,0 0 37 0 0,0 0 45 0 0,0 0 32 0 0,0 0-10 0 0,0 0-31 0 0,0 0-40 0 0,0 0-32 0 0,0 0-26 0 0,0 0-18 0 0,0 0-11 0 0,11 22 3976 0 0,-5-17-3449 0 0,-5-3-886 0 0,1 0 1 0 0,-1 0 0 0 0,1 0-1 0 0,0 0 1 0 0,0 0 0 0 0,0-1 0 0 0,0 1-1 0 0,0-1 1 0 0,0 1 0 0 0,0-1-1 0 0,1 0 1 0 0,-1 0 0 0 0,0 0-1 0 0,1 0 1 0 0,-1 0 0 0 0,1-1 0 0 0,-1 1-1 0 0,1-1 1 0 0,-1 1 0 0 0,1-1-1 0 0,0 0 1 0 0,-1 0 0 0 0,1 0-1 0 0,-1 0 1 0 0,3-1-125 0 0,2-14-9085 0 0,-3-16 3347 0 0,-4 25 4865 0 0</inkml:trace>
  <inkml:trace contextRef="#ctx0" brushRef="#br0" timeOffset="23044.742">1889 1477 352 0 0,'39'-28'7750'0'0,"58"-38"546"0"0,-93 64-8553 0 0,27-19 842 0 0,-32 8-7661 0 0,1 12 6007 0 0,0 1-46 0 0,0 0-28 0 0,0 0 29 0 0,0 0 75 0 0,-11 3-2631 0 0,7-1 3182 0 0</inkml:trace>
  <inkml:trace contextRef="#ctx0" brushRef="#br0" timeOffset="23201.035">2010 1383 164 0 0,'-25'77'6690'0'0,"-12"95"191"0"0,33-128-5832 0 0,8-47-6503 0 0,34-84-2363 0 0,-28 72 6956 0 0</inkml:trace>
  <inkml:trace contextRef="#ctx0" brushRef="#br0" timeOffset="23747.725">2175 1357 184 0 0,'-16'15'5428'0'0,"8"-6"-2593"0"0,8-9-2837 0 0,0 0-1 0 0,0 1 6 0 0,0 2 0 0 0,14 452 76 0 0,-3-190 415 0 0,-2-175-105 0 0,-4-76-735 0 0,-5-39-1203 0 0,-11-114-5224 0 0,7 121 6171 0 0</inkml:trace>
  <inkml:trace contextRef="#ctx0" brushRef="#br0" timeOffset="24716.328">2034 1501 512 0 0,'0'0'616'0'0,"0"0"62"0"0,0 0 82 0 0,0 0 81 0 0,0 0 86 0 0,0 0 78 0 0,0 0 65 0 0,0 0 35 0 0,0 0-34 0 0,0 0-83 0 0,0 0-76 0 0,0 0-67 0 0,0 0-48 0 0,0 0-35 0 0,11 1 3537 0 0,12 0-2991 0 0,-3 0-3539 0 0,-13 12-11171 0 0,-11-1 10848 0 0,0 0 3892 0 0,-38 76-1221 0 0,12-28 2962 0 0,2-8 1686 0 0,38-65-697 0 0,18-14-2632 0 0,11-13-1516 0 0,-37 37 11 0 0,-1 1 0 0 0,1-1 1 0 0,0 1-1 0 0,0 0 0 0 0,0 0 0 0 0,0 0 0 0 0,0 0 0 0 0,0 0 0 0 0,0 1 1 0 0,1-1-1 0 0,-1 1 0 0 0,1-1 0 0 0,-1 1 0 0 0,1 0 0 0 0,0 0 1 0 0,-1 0-1 0 0,1 0 0 0 0,0 0 0 0 0,0 1 0 0 0,0-1 0 0 0,-1 1 0 0 0,1 0 1 0 0,0 0-1 0 0,0 0 0 0 0,0 0 0 0 0,0 1 0 0 0,0-1 0 0 0,-1 1 1 0 0,1-1-1 0 0,0 1 0 0 0,1 1 69 0 0,-33 95-798 0 0,-23-7 1713 0 0,38-66-224 0 0,27-42-1282 0 0,104-144-6342 0 0,-19 72 5888 0 0,-60 71 2409 0 0,-37 19-1143 0 0,1 1-1 0 0,0-1 1 0 0,0 0 0 0 0,0 1-1 0 0,0-1 1 0 0,-1 1-1 0 0,1-1 1 0 0,0 1 0 0 0,0 0-1 0 0,-1 0 1 0 0,1 0 0 0 0,-1 0-1 0 0,1 0 1 0 0,-1 0-1 0 0,1 0 1 0 0,-1 1 0 0 0,0-1-1 0 0,1 0 1 0 0,-1 1-1 0 0,0-1 1 0 0,0 1 0 0 0,0-1-1 0 0,0 1 1 0 0,0 0-1 0 0,0-1 1 0 0,-1 1 0 0 0,1 0-1 0 0,-1 0 1 0 0,1 0-1 0 0,-1-1 1 0 0,1 1 0 0 0,-1 0-1 0 0,0 0 1 0 0,0 0 0 0 0,0 0-1 0 0,0 0 1 0 0,0-1-1 0 0,-1 1 1 0 0,1 0 0 0 0,0 0-1 0 0,-1 0 1 0 0,0 0-221 0 0,-9 152 4840 0 0,-38-15-4417 0 0,47-137-476 0 0,0-1 1 0 0,0 0-1 0 0,0 0 0 0 0,0 0 1 0 0,0 0-1 0 0,0 0 0 0 0,0 0 1 0 0,-1 0-1 0 0,1 0 0 0 0,0-1 0 0 0,-1 1 1 0 0,1 0-1 0 0,-1-1 0 0 0,1 1 1 0 0,-1-1-1 0 0,1 1 0 0 0,-1-1 1 0 0,1 0-1 0 0,-1 0 0 0 0,1 0 1 0 0,-1 1-1 0 0,1-1 0 0 0,-1-1 1 0 0,1 1-1 0 0,-1 0 0 0 0,1 0 1 0 0,-1-1-1 0 0,1 1 0 0 0,-1-1 1 0 0,1 1-1 0 0,-1-1 0 0 0,1 1 1 0 0,0-1-1 0 0,-1 0 0 0 0,1 0 1 0 0,0 0-1 0 0,0 0 0 0 0,0 0 1 0 0,-1 0-1 0 0,1 0 0 0 0,0 0 1 0 0,0 0-1 0 0,0 0 0 0 0,1-1 1 0 0,-1 1-1 0 0,0 0 0 0 0,0-1 0 0 0,1 1 1 0 0,-1 0-1 0 0,1-1 0 0 0,-1 1 1 0 0,1-1-1 0 0,0 1 0 0 0,-1-1 1 0 0,1 1-1 0 0,0-2 53 0 0,-34-92-5661 0 0,21 18 2361 0 0,65 88 7208 0 0,94 94 6043 0 0,-125-84-8973 0 0,-21-24-7690 0 0,-5-13 2663 0 0,14-54-7849 0 0,-5 57 10849 0 0</inkml:trace>
  <inkml:trace contextRef="#ctx0" brushRef="#br0" timeOffset="42647.406">207 2280 392 0 0,'0'0'506'0'0,"0"0"29"0"0,-4 9 1469 0 0,3-7 5373 0 0,1-2-7067 0 0,0 0 14 0 0,0 0 18 0 0,0 0 12 0 0,0 0 12 0 0,0 0 11 0 0,-6 13 5408 0 0,1-6-3266 0 0,64-29 627 0 0,109-22-2957 0 0,-173 43-5875 0 0,-51-1-7590 0 0,-7 25 8967 0 0,56-15 4747 0 0,1-1-1 0 0,0 2 0 0 0,1-1 0 0 0,0 0 0 0 0,0 1 1 0 0,1 0-1 0 0,0 0 0 0 0,1 0 0 0 0,-1 1 0 0 0,2-1 1 0 0,0 1-1 0 0,0-1 0 0 0,0 1 0 0 0,1 0 0 0 0,1 6-437 0 0,-5 340 11545 0 0,-10-167-5694 0 0,11-143-5632 0 0,-10-61-6217 0 0,18-99-7264 0 0,1 78 10450 0 0,4-6 429 0 0,-4 18 1510 0 0</inkml:trace>
  <inkml:trace contextRef="#ctx0" brushRef="#br0" timeOffset="43772.142">362 2599 472 0 0,'0'0'729'0'0,"0"0"48"0"0,0 0 61 0 0,34 4 7499 0 0,34-22-3921 0 0,15-52-3200 0 0,-122 107-1925 0 0,38-36 642 0 0,1-1-3 0 0,0 0 8 0 0,0 0 4 0 0,-10-1-1820 0 0,15-20 1806 0 0,5 69 92 0 0,13 68 30 0 0,-2 134 224 0 0,-21-87 420 0 0,-36-334-13363 0 0,27 136 11212 0 0,5 17 868 0 0</inkml:trace>
  <inkml:trace contextRef="#ctx0" brushRef="#br0" timeOffset="44022.083">371 2675 124 0 0,'-10'-4'855'0'0,"11"5"-691"0"0,-1-1-1 0 0,0 1 1 0 0,0-1 0 0 0,0 0 0 0 0,1 1 0 0 0,-1-1 0 0 0,0 1 0 0 0,0-1 0 0 0,0 1 0 0 0,0-1 0 0 0,0 1 0 0 0,0-1 0 0 0,0 1-1 0 0,0-1 1 0 0,0 0 0 0 0,0 1 0 0 0,-1-1 0 0 0,1 1 0 0 0,0-1 0 0 0,0 1 0 0 0,0-1 0 0 0,0 1 0 0 0,-1-1 0 0 0,1 0 0 0 0,0 1-1 0 0,0-1 1 0 0,-1 0 0 0 0,1 1 0 0 0,0-1 0 0 0,-1 0 0 0 0,1 1 0 0 0,0-1 0 0 0,-1 0 0 0 0,1 0 0 0 0,-1 1 0 0 0,1-1 0 0 0,0 0-1 0 0,-1 0 1 0 0,1 0 0 0 0,-1 1 0 0 0,1-1 0 0 0,0 0 0 0 0,-1 0 0 0 0,1 0 0 0 0,-1 0 0 0 0,1 0 0 0 0,-1 0 0 0 0,1 0 0 0 0,-1 0-1 0 0,1 0 1 0 0,-1 0 0 0 0,1 0 0 0 0,0 0 0 0 0,-1 0 0 0 0,1-1 0 0 0,-1 1 0 0 0,1 0 0 0 0,-1 0 0 0 0,1 0 0 0 0,-1-1-164 0 0,68 14 1115 0 0,-51-14-3215 0 0,-15 1 1379 0 0,-1 0-98 0 0,0 0-72 0 0,0 0-57 0 0,-11 26-4399 0 0,7-19 4700 0 0</inkml:trace>
  <inkml:trace contextRef="#ctx0" brushRef="#br0" timeOffset="44281.835">357 2839 376 0 0,'1'0'128'0'0,"0"0"0"0"0,-1 0 0 0 0,1 0 0 0 0,0 0 0 0 0,0 1 1 0 0,0-1-1 0 0,0 0 0 0 0,0 1 0 0 0,-1-1 0 0 0,1 1 0 0 0,0-1 0 0 0,0 1 0 0 0,-1-1 0 0 0,1 1 0 0 0,0 0 0 0 0,-1-1 0 0 0,1 1 0 0 0,-1 0 1 0 0,1-1-1 0 0,-1 1 0 0 0,1 0 0 0 0,-1 0 0 0 0,1-1 0 0 0,-1 1 0 0 0,0 0 0 0 0,1 0 0 0 0,-1 0 0 0 0,0 0 0 0 0,0-1 0 0 0,1 1 0 0 0,-1 0 1 0 0,0 0-1 0 0,0 0 0 0 0,0 0 0 0 0,0 0 0 0 0,0 0 0 0 0,-1 0 0 0 0,1-1 0 0 0,0 1 0 0 0,0 0 0 0 0,0 0 0 0 0,-1 0 0 0 0,1 0 1 0 0,-1 0-1 0 0,1-1 0 0 0,0 1 0 0 0,-1 0 0 0 0,1 0 0 0 0,-1-1 0 0 0,0 1 0 0 0,1 0 0 0 0,-1-1 0 0 0,0 1 0 0 0,1-1 0 0 0,-1 1 0 0 0,0-1 1 0 0,1 1-1 0 0,-1-1 0 0 0,0 1 0 0 0,0-1 0 0 0,0 0 0 0 0,0 1 0 0 0,1-1 0 0 0,-1 0 0 0 0,0 0 0 0 0,0 1 0 0 0,0-1 0 0 0,0 0 1 0 0,0 0-129 0 0,90-48 3348 0 0,-83 60-10652 0 0,-23 32 3288 0 0,9-34 3258 0 0</inkml:trace>
  <inkml:trace contextRef="#ctx0" brushRef="#br0" timeOffset="44453.494">337 3070 236 0 0,'-29'41'6297'0'0,"29"-41"-5271"0"0,0 0-52 0 0,0 0-82 0 0,26-28 4832 0 0,-14 13-4726 0 0,51-51 975 0 0,-45 51-1797 0 0,29-30-2906 0 0,-13-8-7560 0 0,-19 22 6100 0 0,-7 23 3464 0 0</inkml:trace>
  <inkml:trace contextRef="#ctx0" brushRef="#br0" timeOffset="44717.022">570 2583 512 0 0,'7'4'10582'0'0,"11"-1"-4819"0"0,43 3-57 0 0,-7-23-5854 0 0,-53 17-564 0 0,-1 0-184 0 0,0 0-161 0 0,0 0-144 0 0,0 0-124 0 0,0 0-113 0 0,0 0-114 0 0,-14 8-4823 0 0,-5 17 1618 0 0,13-16 2823 0 0,1-1 1170 0 0</inkml:trace>
  <inkml:trace contextRef="#ctx0" brushRef="#br0" timeOffset="45188.232">609 2725 352 0 0,'-33'47'4324'0'0,"22"-14"2684"0"0,11-32-6088 0 0,0-1-22 0 0,0 0-26 0 0,0 0-41 0 0,0 0-55 0 0,0 0-72 0 0,0 0-79 0 0,0 0-86 0 0,0 0-78 0 0,103-63 1187 0 0,-46 22-2126 0 0,-57 40 356 0 0,0 1-18 0 0,0 0-2 0 0,0 0-10 0 0,0 0-6 0 0,0 0 1 0 0,0 0-1 0 0,-9 33-644 0 0,-84 189 1439 0 0,70-156 1071 0 0,47-83 161 0 0,38-93-1738 0 0,-60 108-130 0 0,-2-1 12 0 0,0 1-1 0 0,1-1 1 0 0,-1 0-1 0 0,1 1 1 0 0,0-1-1 0 0,0 1 1 0 0,0-1-1 0 0,0 1 1 0 0,0 0-1 0 0,0-1 1 0 0,1 1 0 0 0,-1 0-1 0 0,1 0 1 0 0,0 0-1 0 0,0 0 1 0 0,0 0-1 0 0,0 0 1 0 0,0 0-1 0 0,0 1 1 0 0,0-1-1 0 0,0 1 1 0 0,0 0-1 0 0,1-1 1 0 0,-1 1-1 0 0,1 0 1 0 0,-1 0-1 0 0,1 1 1 0 0,-1-1-1 0 0,1 0 1 0 0,0 1-1 0 0,1-1-12 0 0,23 69 3375 0 0,-30-68-9302 0 0,-17-64-7779 0 0,17 17 8369 0 0,3 36 4597 0 0</inkml:trace>
  <inkml:trace contextRef="#ctx0" brushRef="#br0" timeOffset="45523.293">735 2712 124 0 0,'0'0'654'0'0,"0"0"69"0"0,-5 6 7567 0 0,53-10-1209 0 0,27-27-4301 0 0,-58 23-2029 0 0,-13 5-695 0 0,1-1 1 0 0,-1 1 0 0 0,1-1 0 0 0,0 1 0 0 0,0 1 0 0 0,0-1 0 0 0,0 1-1 0 0,0 0 1 0 0,1 0 0 0 0,-1 0 0 0 0,1 1 0 0 0,-1 0 0 0 0,1 0 0 0 0,0 0 0 0 0,-1 1-1 0 0,1 0 1 0 0,0 0 0 0 0,-1 0 0 0 0,1 1 0 0 0,0 0 0 0 0,-1 0 0 0 0,1 0-1 0 0,-1 1 1 0 0,1-1 0 0 0,-1 1 0 0 0,0 1 0 0 0,0-1 0 0 0,0 1 0 0 0,0 0 0 0 0,0 0-1 0 0,0 0 1 0 0,-1 1 0 0 0,0 0 0 0 0,1 0 0 0 0,-1 0 0 0 0,-1 0 0 0 0,1 0 0 0 0,-1 1-1 0 0,0 0 1 0 0,0 0 0 0 0,1 1-57 0 0,0 11 273 0 0,-1 0 0 0 0,0-1 0 0 0,-1 1 0 0 0,-1 0-1 0 0,-1 0 1 0 0,0 0 0 0 0,-1 0 0 0 0,-1 0 0 0 0,-1 0 0 0 0,0-1 0 0 0,-2 2-273 0 0,0-1 238 0 0,-53 103 1243 0 0,57-118-1510 0 0,-1-1 1 0 0,0 1-1 0 0,0-1 1 0 0,0 0 0 0 0,0 0-1 0 0,0 0 1 0 0,0 0 0 0 0,0 0-1 0 0,0-1 1 0 0,0 1 0 0 0,0-1-1 0 0,0 1 1 0 0,-1-1 0 0 0,1 0-1 0 0,0 1 1 0 0,0-1 0 0 0,-1-1-1 0 0,1 1 1 0 0,0 0 0 0 0,0 0-1 0 0,0-1 1 0 0,-1 1 0 0 0,1-1-1 0 0,0 0 1 0 0,0 0 0 0 0,0 1-1 0 0,0-1 1 0 0,0-1 0 0 0,0 1-1 0 0,0 0 1 0 0,1 0 0 0 0,-1-1-1 0 0,0 1 1 0 0,1-1 0 0 0,-1 1-1 0 0,1-1 1 0 0,-2-2 28 0 0,-42-72-5886 0 0,25-100-9898 0 0,29 108 12286 0 0,-8 46 2688 0 0</inkml:trace>
  <inkml:trace contextRef="#ctx0" brushRef="#br0" timeOffset="45773.236">929 2503 460 0 0,'0'-13'-1203'0'0,"1"-1"3429"0"0,0-3 7600 0 0,-7 39-3303 0 0,-48 205 862 0 0,-62 100-5266 0 0,48-203-3589 0 0,62-130-6545 0 0,7-25 2104 0 0,43-60-4822 0 0,-30 73 9638 0 0</inkml:trace>
  <inkml:trace contextRef="#ctx0" brushRef="#br0" timeOffset="46159.545">1113 2302 8 0 0,'25'40'7158'0'0,"48"50"9598"0"0,-59-87-19179 0 0,-9-23-16296 0 0,-5 10 16943 0 0,4 5 820 0 0</inkml:trace>
  <inkml:trace contextRef="#ctx0" brushRef="#br0" timeOffset="46409.696">1385 2359 672 0 0,'0'0'913'0'0,"0"0"102"0"0,-3 19 13369 0 0,1 3-8753 0 0,-1 17-1663 0 0,1 2-6333 0 0,8-37-6807 0 0,21-22 2382 0 0,-25 17 5260 0 0,36-31-4289 0 0,-29 23 4932 0 0</inkml:trace>
  <inkml:trace contextRef="#ctx0" brushRef="#br0" timeOffset="46732.765">1593 2298 180 0 0,'-19'41'14716'0'0,"-8"-5"-10164"0"0,-34 47-1293 0 0,-45 27-8766 0 0,100-106 4882 0 0,0 0-1 0 0,0-1 1 0 0,-1 0-1 0 0,1 0 1 0 0,-1 0-1 0 0,1-1 1 0 0,-1 0-1 0 0,0 0 1 0 0,0 0-1 0 0,0-1 1 0 0,0 0-1 0 0,0-1 1 0 0,0 1-1 0 0,0-2 1 0 0,-4 1 625 0 0,-53 5-3378 0 0,9 36 5388 0 0,34 67 7206 0 0,16-54-6376 0 0,-5 38 1173 0 0,6-67-3233 0 0,3-26-2583 0 0,-4-17-1197 0 0,11-102-13680 0 0,-4 109 15903 0 0,-1 0 42 0 0</inkml:trace>
  <inkml:trace contextRef="#ctx0" brushRef="#br0" timeOffset="47482.434">1171 2714 220 0 0,'98'27'9218'0'0,"90"-100"471"0"0,-189 89-11566 0 0,-118 121 67 0 0,45-75 2709 0 0,60-67 5476 0 0,58-26-4464 0 0,67-12-1722 0 0,-109 47-200 0 0,0 0 1 0 0,0-1-1 0 0,0 1 1 0 0,0 0-1 0 0,-1 0 1 0 0,0 0-1 0 0,0 1 1 0 0,0-1-1 0 0,0 0 1 0 0,-1 0-1 0 0,1 1 1 0 0,-1-1-1 0 0,0 0 1 0 0,-1 0-1 0 0,1 1 1 0 0,-1-1-1 0 0,1 0 1 0 0,-1 0-1 0 0,-1 1 1 0 0,1-1-1 0 0,0 0 1 0 0,-1 0-1 0 0,0-1 1 0 0,0 1-1 0 0,-2 2 11 0 0,2 1-3 0 0,-29 137 64 0 0,32-142-64 0 0,0 1-1 0 0,0-1 1 0 0,0 0 0 0 0,0 0-1 0 0,0 0 1 0 0,1 0 0 0 0,-1 0-1 0 0,1 0 1 0 0,-1 0 0 0 0,1-1-1 0 0,0 1 1 0 0,-1 0 0 0 0,1-1 0 0 0,0 1-1 0 0,0-1 1 0 0,0 0 0 0 0,0 0-1 0 0,1 0 1 0 0,-1 0 0 0 0,0 0-1 0 0,0 0 1 0 0,1 0 0 0 0,-1-1-1 0 0,0 1 1 0 0,1-1 0 0 0,-1 0-1 0 0,1 1 1 0 0,-1-1 0 0 0,1 0-1 0 0,-1-1 1 0 0,0 1 0 0 0,1 0 0 0 0,-1-1-1 0 0,0 1 1 0 0,3-2 3 0 0,-4 2 25 0 0,-5 13 167 0 0,0-7-238 0 0,-1 0 0 0 0,1-1 0 0 0,-1 1 0 0 0,0-1-1 0 0,-1-1 1 0 0,1 1 0 0 0,-1-1 0 0 0,0 0 0 0 0,0 0-1 0 0,0 0 1 0 0,0-1 0 0 0,-1 0 0 0 0,1 0 0 0 0,-1-1-1 0 0,0 0 1 0 0,0 0 0 0 0,0 0 0 0 0,0-1 0 0 0,0 0 0 0 0,0-1-1 0 0,0 1 1 0 0,-1-1 0 0 0,1-1 0 0 0,0 1 0 0 0,0-1-1 0 0,0-1 1 0 0,0 1 0 0 0,0-1 0 0 0,0 0 0 0 0,1-1-1 0 0,-1 0 1 0 0,0 0 0 0 0,-2-2 46 0 0,-48-83-3706 0 0,57 86 3692 0 0,-1 0 1 0 0,1 0 0 0 0,0 0-1 0 0,0-1 1 0 0,0 1 0 0 0,0 0 0 0 0,0 0-1 0 0,0 0 1 0 0,1 0 0 0 0,-1 0-1 0 0,1 0 1 0 0,0 0 0 0 0,-1 0 0 0 0,1 0-1 0 0,0 0 1 0 0,0 0 0 0 0,0 0-1 0 0,0 0 1 0 0,1 1 0 0 0,-1-1 0 0 0,0 0-1 0 0,1 1 1 0 0,-1-1 0 0 0,1 1-1 0 0,0 0 1 0 0,-1-1 0 0 0,1 1 0 0 0,0 0-1 0 0,0 0 1 0 0,0 0 0 0 0,0 0-1 0 0,0 0 1 0 0,0 1 0 0 0,0-1 0 0 0,0 1-1 0 0,0-1 1 0 0,0 1 0 0 0,0-1-1 0 0,0 1 1 0 0,0 0 0 0 0,0 0 0 0 0,1 0-1 0 0,-1 1 1 0 0,0-1 0 0 0,0 0-1 0 0,2 1 14 0 0,341-22 6894 0 0,-299-5-8467 0 0,-49-12-6274 0 0,-5 17 2755 0 0,-9-41-4895 0 0,17 49 9060 0 0</inkml:trace>
  <inkml:trace contextRef="#ctx0" brushRef="#br0" timeOffset="48263.496">1705 2559 556 0 0,'6'-11'8988'0'0,"10"1"-3902"0"0,60-11-2149 0 0,-43 13-1453 0 0,127-48-198 0 0,-185 97-1386 0 0,15-20-308 0 0,11-20 404 0 0,-1-1-3 0 0,0 0 2 0 0,0 0-2 0 0,0 0-1 0 0,0 0 5 0 0,0 0 6 0 0,0 0 1 0 0,0 0 3 0 0,10 30 45 0 0,18 171 57 0 0,-43 65 70 0 0,0-170 1548 0 0,-8-65 2949 0 0,-2-75-5111 0 0,-33-57-11534 0 0,5 12-711 0 0,48 78 11884 0 0,1 0 140 0 0</inkml:trace>
  <inkml:trace contextRef="#ctx0" brushRef="#br0" timeOffset="48538.634">1743 2788 236 0 0,'20'1'8270'0'0,"16"1"-3252"0"0,50-24-3721 0 0,-81 18-583 0 0,3 3-12678 0 0,-8 6 10054 0 0,-4 1 949 0 0</inkml:trace>
  <inkml:trace contextRef="#ctx0" brushRef="#br0" timeOffset="48786.134">1729 3004 196 0 0,'-3'12'8015'0'0,"20"-17"-4172"0"0,21-19-931 0 0,29-38-152 0 0,17-18-3731 0 0,-55 39-4819 0 0,1-1-3948 0 0,-25 36 8855 0 0</inkml:trace>
  <inkml:trace contextRef="#ctx0" brushRef="#br0" timeOffset="49036.255">2034 2610 192 0 0,'49'-29'8313'0'0,"25"-5"-3155"0"0,-3-9-4420 0 0,-63 36-6989 0 0,-19 11 3326 0 0,-21 11-817 0 0,24-9 2903 0 0</inkml:trace>
  <inkml:trace contextRef="#ctx0" brushRef="#br0" timeOffset="49037.255">2068 2629 528 0 0,'4'53'8838'0'0,"17"31"3284"0"0,-26 49-7017 0 0,4-117-5204 0 0,-3 14-100 0 0,-5-36-6259 0 0,-2-38-4316 0 0,11-6 4881 0 0,0 26 3722 0 0,0 9 1304 0 0</inkml:trace>
  <inkml:trace contextRef="#ctx0" brushRef="#br0" timeOffset="49395.364">2097 2699 236 0 0,'54'-7'10592'0'0,"52"-25"-6072"0"0,-105 33-4520 0 0,1 1-1 0 0,0-1 1 0 0,-1 1-1 0 0,1 0 1 0 0,-1-1 0 0 0,0 1-1 0 0,1 0 1 0 0,-1 0-1 0 0,0 0 1 0 0,0 0-1 0 0,0 0 1 0 0,0 0 0 0 0,-1 0-1 0 0,1 0 1 0 0,-1 0-1 0 0,1 0 1 0 0,-1 0-1 0 0,1 1 1 0 0,-1-1 0 0 0,0 0-1 0 0,0 0 1 0 0,0 1-1 0 0,-1-1 1 0 0,1 0 0 0 0,0 0-1 0 0,-1 0 1 0 0,1 0-1 0 0,-1 0 1 0 0,0 1-1 0 0,0-1 1 0 0,1 6 283 0 0,-14 188 8567 0 0,4-99-8662 0 0,10-96-644 0 0,0-1-134 0 0,0 0-143 0 0,0 0-147 0 0,0 0-149 0 0,5-35-10674 0 0,-1-28 3410 0 0,-4 52 7641 0 0</inkml:trace>
  <inkml:trace contextRef="#ctx0" brushRef="#br0" timeOffset="49739.032">2194 2815 492 0 0,'-15'-1'-1148'0'0,"-4"6"10657"0"0,15-2 1768 0 0,17-6-9318 0 0,36-5-2556 0 0,-48 8 366 0 0,1 1 0 0 0,-1-1 0 0 0,1 1 0 0 0,-1-1 0 0 0,0 1 0 0 0,1-1 0 0 0,-1 1 1 0 0,0 0-1 0 0,0 0 0 0 0,0-1 0 0 0,0 1 0 0 0,1 0 0 0 0,-1 0 0 0 0,0 0 0 0 0,0 0 0 0 0,-1 0 0 0 0,1 1 1 0 0,0-1-1 0 0,0 0 0 0 0,-1 0 0 0 0,1 1 0 0 0,0-1 0 0 0,-1 0 0 0 0,1 1 0 0 0,-1-1 0 0 0,0 0 0 0 0,1 1 0 0 0,-1-1 1 0 0,0 1-1 0 0,0-1 0 0 0,0 0 0 0 0,0 1 0 0 0,0-1 0 0 0,0 1 0 0 0,0-1 0 0 0,-1 0 0 0 0,1 1 0 0 0,0-1 0 0 0,-1 1 1 0 0,1-1-1 0 0,-1 0 0 0 0,1 1 0 0 0,-1-1 0 0 0,0 0 0 0 0,0 1 231 0 0,-43 105-4614 0 0,-20-8 9053 0 0,52-83 1261 0 0,21-31-510 0 0,14-22-3555 0 0,40-94-4461 0 0,30-72-13475 0 0,-65 148 12886 0 0,-18 36 2622 0 0</inkml:trace>
  <inkml:trace contextRef="#ctx0" brushRef="#br0" timeOffset="50129.572">2398 2463 56 0 0,'-5'2'11158'0'0,"-9"16"-5381"0"0,-31 52 167 0 0,12 15-3413 0 0,77-105-5270 0 0,-12 0 1007 0 0,-25 14 1446 0 0,1 1 0 0 0,0 0 0 0 0,0 0 0 0 0,0 0-1 0 0,0 1 1 0 0,1 1 0 0 0,0-1 0 0 0,0 1 0 0 0,0 1 0 0 0,0 0 0 0 0,0 0 0 0 0,1 0 0 0 0,-1 1 0 0 0,3 1 286 0 0,-8 3 349 0 0,0 1 1 0 0,0 0-1 0 0,-1 1 1 0 0,1-1 0 0 0,-1 0-1 0 0,0 1 1 0 0,0 0 0 0 0,0 0-1 0 0,-1 0 1 0 0,1 0-1 0 0,-1 0 1 0 0,-1 0 0 0 0,1 0-1 0 0,-1 1 1 0 0,0-1 0 0 0,0 1-1 0 0,0-1 1 0 0,-1 1-1 0 0,0-1 1 0 0,0 1 0 0 0,0-1-1 0 0,-1 1 1 0 0,1-1 0 0 0,-1 1-1 0 0,-1-1 1 0 0,1 1 0 0 0,-1-1-1 0 0,-1 2-349 0 0,-90 366 5984 0 0,93-369-6117 0 0,0 0 0 0 0,0 1 0 0 0,-1-1 0 0 0,1 1 0 0 0,-1-1 0 0 0,0 0-1 0 0,-1 0 1 0 0,1 1 0 0 0,-1-1 0 0 0,1 0 0 0 0,-1 0 0 0 0,-1-1 0 0 0,1 1 0 0 0,0 0 0 0 0,-1-1 0 0 0,0 1 0 0 0,0-1 0 0 0,0 0 0 0 0,0 0-1 0 0,0 0 1 0 0,-1 0 0 0 0,1 0 0 0 0,-1-1 0 0 0,0 0 0 0 0,0 0 0 0 0,0 0 0 0 0,0 0 0 0 0,0 0 0 0 0,0-1 0 0 0,0 0 0 0 0,-1 0 0 0 0,1 0-1 0 0,0 0 1 0 0,-1-1 0 0 0,1 0 0 0 0,-1 0 0 0 0,1 0 0 0 0,0 0 0 0 0,-1-1 0 0 0,1 1 0 0 0,-1-1 0 0 0,1 0 0 0 0,0-1 0 0 0,0 1 0 0 0,0-1 0 0 0,0 1-1 0 0,-3-3 134 0 0,-64-104-15538 0 0,61-23 5732 0 0,14 107 8718 0 0</inkml:trace>
  <inkml:trace contextRef="#ctx0" brushRef="#br0" timeOffset="50361.225">2311 2767 720 0 0,'9'2'1396'0'0,"0"1"0"0"0,0 0-1 0 0,0 0 1 0 0,0 1 0 0 0,0 0 0 0 0,-1 1-1 0 0,1 0 1 0 0,-1 0 0 0 0,-1 0-1 0 0,1 1 1 0 0,-1 1 0 0 0,0-1 0 0 0,0 1-1 0 0,-1 0 1 0 0,4 6-1396 0 0,-6-9 518 0 0,15 28 3037 0 0,-13-10-6599 0 0,-6-21 1410 0 0,-6 11-5947 0 0,0-9-3895 0 0,-2-3 10142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3:27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303 231 152 0 0,'0'0'413'0'0,"-2"0"4910"0"0,-9 0 16543 0 0,9 0-19148 0 0,2 0-4749 0 0,88-16 2277 0 0,104-38-42 0 0,18-105-322 0 0,-298 295-569 0 0,-153 415 724 0 0,108-318 502 0 0,124-289 32 0 0,25-570-2884 0 0,27 456 2208 0 0,-43 166 128 0 0,0 1 0 0 0,1 0-1 0 0,-1 0 1 0 0,1 0 0 0 0,0 0 0 0 0,0 0 0 0 0,0 0-1 0 0,1 0 1 0 0,-1 0 0 0 0,1 0 0 0 0,0 1-1 0 0,-1-1 1 0 0,1 1 0 0 0,0-1 0 0 0,0 1-1 0 0,1-1 1 0 0,-1 1 0 0 0,0 0 0 0 0,1 0 0 0 0,0 0-1 0 0,-1 1 1 0 0,1-1 0 0 0,0 0 0 0 0,0 1-1 0 0,0 0 1 0 0,0 0 0 0 0,0 0 0 0 0,0 0-1 0 0,0 0 1 0 0,0 1 0 0 0,0-1 0 0 0,0 1 0 0 0,1 0-1 0 0,-1 0 1 0 0,0 0 0 0 0,0 0 0 0 0,0 0-1 0 0,0 1 1 0 0,1 0 0 0 0,-1-1 0 0 0,0 1-1 0 0,0 0 1 0 0,0 1 0 0 0,0-1 0 0 0,-1 0 0 0 0,1 1-1 0 0,0 0 1 0 0,0 0 0 0 0,-1-1 0 0 0,1 2-1 0 0,-1-1 1 0 0,1 1-23 0 0,25 30 92 0 0,-2 0-1 0 0,-2 2 0 0 0,-1 0 1 0 0,-1 2-1 0 0,-3 0 0 0 0,-1 2 1 0 0,-1 0-1 0 0,-3 1 0 0 0,-1 0 1 0 0,-2 1-1 0 0,-1 0 0 0 0,-3 1-91 0 0,-4-38 9 0 0,-1 0-1 0 0,0 0 0 0 0,0 1 0 0 0,0-1 0 0 0,-1 0 0 0 0,1 1 1 0 0,-1-1-1 0 0,0 1 0 0 0,0-1 0 0 0,-1 1 0 0 0,0 0 0 0 0,1-1 1 0 0,-1 1-1 0 0,-1 0 0 0 0,1-1 0 0 0,-1 1 0 0 0,0-1 1 0 0,0 1-1 0 0,0-1 0 0 0,0 1 0 0 0,-1-1 0 0 0,0 0 0 0 0,0 1 1 0 0,0-1-1 0 0,-1 0 0 0 0,1 0 0 0 0,-1-1 0 0 0,0 1 1 0 0,0-1-1 0 0,0 1 0 0 0,0-1 0 0 0,-1 0 0 0 0,1 0 0 0 0,-1 0 1 0 0,0 0-1 0 0,0-1 0 0 0,0 0 0 0 0,0 0 0 0 0,0 0 1 0 0,-1 0-1 0 0,1-1 0 0 0,0 1 0 0 0,-1-1 0 0 0,1 0 0 0 0,-5 0-8 0 0,-27-7 21 0 0,-1-2-1 0 0,2-2 1 0 0,-1-1-1 0 0,2-2 0 0 0,-1-1 1 0 0,2-2-1 0 0,-21-13-20 0 0,1 3-7 0 0,35 18 8 0 0,-11-4 7 0 0,0-2-1 0 0,1 0 1 0 0,1-2-1 0 0,0-1 1 0 0,1-1-1 0 0,1-1 0 0 0,1-1 1 0 0,1-2-1 0 0,-6-7-7 0 0,28 28 2 0 0,0 0-1 0 0,0-1 1 0 0,1 1-1 0 0,-1 0 1 0 0,0-1-1 0 0,1 1 1 0 0,-1 0-1 0 0,1-1 1 0 0,0 1-1 0 0,-1 0 0 0 0,1-1 1 0 0,0 1-1 0 0,0-1 1 0 0,0 1-1 0 0,0-1 1 0 0,0 1-1 0 0,0-1 1 0 0,0 1-1 0 0,1 0 1 0 0,-1-1-1 0 0,1 1 0 0 0,-1-1 1 0 0,1 1-1 0 0,-1 0 1 0 0,1-1-1 0 0,-1 1 1 0 0,1 0-1 0 0,0 0 1 0 0,0 0-1 0 0,0-1 1 0 0,0 1-1 0 0,0 0 1 0 0,0 0-1 0 0,0 0 0 0 0,0 1 1 0 0,0-1-1 0 0,0 0 1 0 0,1 0-1 0 0,-1 0 1 0 0,0 1-1 0 0,1-1 1 0 0,-1 1-1 0 0,0-1 1 0 0,1 1-1 0 0,-1 0 0 0 0,1-1 1 0 0,-1 1-1 0 0,2 0-1 0 0,81-20 2 0 0,-77 18-1 0 0,383-13 857 0 0,-252 17-1065 0 0,-137-2-222 0 0,0-1-1 0 0,0 0 0 0 0,0 0 0 0 0,0 0 0 0 0,0 1 0 0 0,0-1 0 0 0,0 0 0 0 0,0 0 0 0 0,0 0 0 0 0,-1-1 0 0 0,1 1 0 0 0,0 0 1 0 0,-1 0-1 0 0,1 0 0 0 0,-1-1 0 0 0,1 1 0 0 0,-1 0 0 0 0,0 0 0 0 0,1-1 0 0 0,-1 1 0 0 0,0 0 0 0 0,0-1 0 0 0,0 1 0 0 0,0 0 0 0 0,0-1 1 0 0,0 1-1 0 0,0 0 0 0 0,0-1 0 0 0,-1 1 0 0 0,1 0 0 0 0,0-1 0 0 0,-1 1 0 0 0,1 0 0 0 0,-1 0 0 0 0,0 0 0 0 0,1-1 0 0 0,-1 1 1 0 0,0 0-1 0 0,0 0 0 0 0,0 0 0 0 0,0 0 430 0 0,-5-31-7242 0 0,12 10 3745 0 0,2 11 2067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3:28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64 510 284 0 0,'0'0'512'0'0,"0"0"63"0"0,0 0 84 0 0,9 12 24728 0 0,-7-10-23923 0 0,0-1-4420 0 0,113-71 3839 0 0,-107 64-870 0 0,1-2-18 0 0,1-1 0 0 0,1 2 0 0 0,-1-1 0 0 0,1 1 0 0 0,0 1 0 0 0,1 0 0 0 0,0 1 0 0 0,0 0 0 0 0,0 0 0 0 0,0 1 0 0 0,1 1 0 0 0,-1 0 0 0 0,1 1 0 0 0,0 1 0 0 0,0 0 0 0 0,0 0 0 0 0,0 1 0 0 0,0 1 0 0 0,3 0 5 0 0,-13 4-7 0 0,-1-1 0 0 0,0 0 0 0 0,0 1 1 0 0,0-1-1 0 0,-1 1 0 0 0,0-1 0 0 0,0 1 0 0 0,0 0 0 0 0,0-1 0 0 0,-1 1 0 0 0,1 0 0 0 0,-1 0 0 0 0,0 0 0 0 0,-1-1 0 0 0,1 1 0 0 0,-1 0 0 0 0,0 0 0 0 0,0-1 0 0 0,-1 1 0 0 0,1-1 0 0 0,-1 1 0 0 0,0-1 0 0 0,0 0 0 0 0,-1 1 0 0 0,-2 3 7 0 0,-28 61 336 0 0,-2-1 0 0 0,-4-2 1 0 0,-2-2-1 0 0,-4-2 1 0 0,-2-1-1 0 0,-24 21-336 0 0,70-80-85 0 0,0-1-1 0 0,0 0 1 0 0,-1 0-1 0 0,1 1 1 0 0,0-1 0 0 0,-1 0-1 0 0,1 0 1 0 0,0-1 0 0 0,-1 1-1 0 0,1 0 1 0 0,-1 0-1 0 0,0-1 1 0 0,1 1 0 0 0,-1-1-1 0 0,0 1 1 0 0,1-1 0 0 0,-1 0-1 0 0,0 1 1 0 0,1-1-1 0 0,-1 0 1 0 0,0 0 0 0 0,1 0-1 0 0,-1-1 1 0 0,0 1 0 0 0,0 0-1 0 0,1-1 1 0 0,-1 1-1 0 0,1-1 1 0 0,-1 1 0 0 0,0-1-1 0 0,1 0 1 0 0,-1 1 0 0 0,1-1-1 0 0,-1 0 1 0 0,1 0-1 0 0,0 0 1 0 0,-1 0 0 0 0,1-1-1 0 0,0 1 1 0 0,0 0 0 0 0,0-1-1 0 0,0 1 1 0 0,0 0-1 0 0,0-1 1 0 0,0 1 0 0 0,0-1-1 0 0,1 1 1 0 0,-1-1 0 0 0,1 0-1 0 0,-1 1 86 0 0,-36-90-10278 0 0,18-44-2782 0 0,19 122 12181 0 0</inkml:trace>
  <inkml:trace contextRef="#ctx0" brushRef="#br0" timeOffset="187.417">30 660 328 0 0,'164'89'12507'0'0,"30"-18"-1572"0"0,-58-54-8342 0 0,-107-42-6305 0 0,-60-52-8864 0 0,19 52 8752 0 0,-7-16-587 0 0,14 26 3311 0 0</inkml:trace>
  <inkml:trace contextRef="#ctx0" brushRef="#br0" timeOffset="452.979">500 490 356 0 0,'10'-11'746'0'0,"0"0"1"0"0,1 1-1 0 0,1 0 1 0 0,-1 0-1 0 0,1 1 1 0 0,1 1-1 0 0,0 0 0 0 0,0 1 1 0 0,0 1-1 0 0,1-1 1 0 0,0 2-1 0 0,0 0 1 0 0,1 1-1 0 0,-1 0 0 0 0,1 2 1 0 0,0-1-1 0 0,4 1-746 0 0,-15 2 130 0 0,-1-1-1 0 0,1 1 1 0 0,0 0-1 0 0,0 0 1 0 0,0 0-1 0 0,-1 0 1 0 0,1 1-1 0 0,0-1 1 0 0,0 1-1 0 0,-1 0 1 0 0,1 0-1 0 0,0 1 1 0 0,-1-1-1 0 0,1 1 1 0 0,-1 0-1 0 0,0 0 1 0 0,1 0-1 0 0,-1 0 1 0 0,0 0-1 0 0,0 1 1 0 0,0-1-1 0 0,-1 1 1 0 0,1 0-1 0 0,-1 0 1 0 0,1 0-1 0 0,-1 0 1 0 0,0 0-1 0 0,0 0 1 0 0,0 1-1 0 0,0 0-129 0 0,0 11 444 0 0,0-1-1 0 0,-1 0 1 0 0,-1 1-1 0 0,0-1 1 0 0,-1 1-1 0 0,0-1 0 0 0,-1 0 1 0 0,-1 0-1 0 0,0 0 1 0 0,-1 0-1 0 0,-1 0 1 0 0,0-1-1 0 0,-1 1 1 0 0,0-1-1 0 0,-3 3-443 0 0,-123 205 3572 0 0,67-163-3060 0 0,10-78-4266 0 0,43 6 1771 0 0,0-1-1 0 0,1-1 1 0 0,1 0 0 0 0,0-1-1 0 0,2 0 1 0 0,0 0-1 0 0,0-1 1 0 0,2 0 0 0 0,0 0-1 0 0,1 0 1 0 0,-1-13 1983 0 0,1 9-1271 0 0</inkml:trace>
  <inkml:trace contextRef="#ctx0" brushRef="#br0" timeOffset="696.755">534 477 152 0 0,'130'89'11394'0'0,"61"97"3242"0"0,-115-110-12617 0 0,-68-68-2008 0 0,43 38 207 0 0,-17-35-3322 0 0,9-48-10051 0 0,-16-24 5786 0 0,-15 31 4867 0 0,-2 8 1194 0 0</inkml:trace>
  <inkml:trace contextRef="#ctx0" brushRef="#br0" timeOffset="1087.289">975 226 172 0 0,'1'0'715'0'0,"-1"1"0"0"0,0-1-1 0 0,1 0 1 0 0,-1 1 0 0 0,0-1 0 0 0,1 1 0 0 0,-1-1-1 0 0,0 0 1 0 0,0 1 0 0 0,1-1 0 0 0,-1 1 0 0 0,0-1-1 0 0,0 1 1 0 0,0-1 0 0 0,0 1 0 0 0,0-1 0 0 0,0 1-1 0 0,0-1 1 0 0,1 1 0 0 0,-1-1 0 0 0,-1 1 0 0 0,1-1-1 0 0,0 1-714 0 0,37-1 4656 0 0,-10-3-3315 0 0,83-28 2031 0 0,48-33-2791 0 0,-92 29-4264 0 0,-65 35 2805 0 0,-1 0-104 0 0,-18 10-5573 0 0,-3 9 3521 0 0,2-2 1116 0 0,-12 6 889 0 0,9 1 3322 0 0,26 80 6731 0 0,-14 266-1931 0 0,-18-181-6200 0 0,23-141-1154 0 0,8-54-2618 0 0,9-95-6976 0 0,25-168-3926 0 0,-31 231 12775 0 0</inkml:trace>
  <inkml:trace contextRef="#ctx0" brushRef="#br0" timeOffset="1346.549">1504 30 464 0 0,'9'-4'354'0'0,"32"-14"4369"0"0,-36 17-3786 0 0,-1-1 0 0 0,1 1 0 0 0,-1 0-1 0 0,1 0 1 0 0,0 0 0 0 0,0 1 0 0 0,-1-1 0 0 0,1 1 0 0 0,0 0 0 0 0,0 1 0 0 0,0-1 0 0 0,-1 1 0 0 0,1 0-1 0 0,0 0 1 0 0,-1 0 0 0 0,1 1 0 0 0,-1 0 0 0 0,1 0 0 0 0,-1 0 0 0 0,4 2-937 0 0,23 13 3206 0 0,43 34-2253 0 0,-74-48-1477 0 0,-1 0 0 0 0,1 1 1 0 0,-1-1-1 0 0,0 0 0 0 0,0 0 0 0 0,0 0 0 0 0,-1 1 1 0 0,1-1-1 0 0,-1 0 0 0 0,1-1 0 0 0,-1 1 0 0 0,0 0 1 0 0,0 0-1 0 0,0-1 0 0 0,-1 1 0 0 0,1-1 0 0 0,-1 0 1 0 0,1 0-1 0 0,-1 0 0 0 0,0 0 0 0 0,1 0 1 0 0,-1 0-1 0 0,0-1 0 0 0,0 1 0 0 0,0-1 0 0 0,-2 1 524 0 0,-4 4-1528 0 0,-105 64-9553 0 0,79-51 9477 0 0,20-8 1174 0 0</inkml:trace>
  <inkml:trace contextRef="#ctx0" brushRef="#br0" timeOffset="1637.717">1504 276 36 0 0,'-17'14'-239'0'0,"-8"7"6058"0"0,49-19 1614 0 0,67-27-1050 0 0,0-6-3338 0 0,20-6-1941 0 0,-110 37-1101 0 0,0 0-1 0 0,0-1 0 0 0,0 1 0 0 0,-1 0 0 0 0,1 0 0 0 0,0 0 0 0 0,0 0 0 0 0,0 0 0 0 0,0 0 0 0 0,0 0 0 0 0,0 0 0 0 0,-1 0 0 0 0,1 0 0 0 0,0 0 0 0 0,0 1 0 0 0,0-1 0 0 0,0 0 0 0 0,-1 1 0 0 0,1-1 0 0 0,0 0 0 0 0,0 1 0 0 0,-1-1 0 0 0,1 1 0 0 0,0-1 0 0 0,-1 1 0 0 0,1 0 0 0 0,0-1 0 0 0,-1 1 0 0 0,1-1 0 0 0,-1 1 0 0 0,1 0 0 0 0,-1 0 0 0 0,1-1 0 0 0,-1 1 0 0 0,0 0 0 0 0,1 0 0 0 0,-1 0 0 0 0,0-1 0 0 0,0 1 0 0 0,1 0 0 0 0,-1 0 0 0 0,0 0 0 0 0,0 0 0 0 0,0 0 0 0 0,0-1 0 0 0,0 1 0 0 0,0 0 0 0 0,0 0 0 0 0,-1 0 0 0 0,1 0 0 0 0,0 0 0 0 0,0-1 0 0 0,-1 1 0 0 0,1 0 0 0 0,0 0 0 0 0,-1 0 0 0 0,1-1 0 0 0,-1 1 0 0 0,1 0 0 0 0,-1-1 0 0 0,1 1 0 0 0,-1 0 0 0 0,1-1 0 0 0,-2 1-2 0 0,-27 59 312 0 0,-179 312 3670 0 0,149-281-5422 0 0,32-136-11676 0 0,31-13 4298 0 0,19 5 4729 0 0,-17 40 3648 0 0</inkml:trace>
  <inkml:trace contextRef="#ctx0" brushRef="#br0" timeOffset="1887.658">1543 564 172 0 0,'9'-7'886'0'0,"0"-1"1"0"0,1 2-1 0 0,0-1 1 0 0,0 1-1 0 0,1 1 0 0 0,-1 0 1 0 0,1 0-1 0 0,1 1 1 0 0,-1 1-1 0 0,0 0 0 0 0,1 0 1 0 0,0 1-1 0 0,-1 0 1 0 0,1 1-1 0 0,0 1 0 0 0,1 0-886 0 0,-10 0 219 0 0,11-2 723 0 0,102-4 5877 0 0,-9 46-3431 0 0,-103-34-3367 0 0,-1-1 1 0 0,-1 1 0 0 0,1 0-1 0 0,-1 0 1 0 0,0 0 0 0 0,0 0-1 0 0,0 1 1 0 0,-1-1 0 0 0,0 0 0 0 0,0 1-1 0 0,-1-1 1 0 0,0 1 0 0 0,0-1-1 0 0,0 1 1 0 0,-1-1 0 0 0,0 0-1 0 0,0 1 1 0 0,-1-1 0 0 0,0 0-1 0 0,0 0 1 0 0,0 0 0 0 0,-1 0-1 0 0,0 0 1 0 0,0 0 0 0 0,0-1-1 0 0,-1 1-21 0 0,-1 6 23 0 0,-5 9 122 0 0,-1 0 0 0 0,-1-1-1 0 0,0 0 1 0 0,-2-1 0 0 0,0 0 0 0 0,-2-1 0 0 0,0-1 0 0 0,0 0 0 0 0,-12 7-145 0 0,26-21 11 0 0,0 0 0 0 0,0-1 0 0 0,-1 1 0 0 0,1-1 0 0 0,0 0 0 0 0,-1 0 0 0 0,0 0 0 0 0,1 0 0 0 0,-1 0 0 0 0,0 0 1 0 0,0-1-1 0 0,0 1 0 0 0,0-1 0 0 0,0 0 0 0 0,-1 0 0 0 0,1 0 0 0 0,0-1 0 0 0,0 1 0 0 0,-1-1 0 0 0,1 1 0 0 0,0-1 0 0 0,-1 0 0 0 0,1 0 0 0 0,0-1 0 0 0,-1 1 0 0 0,1-1 1 0 0,0 0-1 0 0,0 0 0 0 0,-1 0 0 0 0,1 0 0 0 0,0 0 0 0 0,0-1 0 0 0,0 1 0 0 0,0-1 0 0 0,1 0 0 0 0,-1 0 0 0 0,0 0 0 0 0,1 0 0 0 0,-1 0 0 0 0,1 0 0 0 0,0-1 0 0 0,0 0 1 0 0,0 1-1 0 0,-1-2-11 0 0,-17-60-4958 0 0,20 54 3642 0 0,1 0 0 0 0,0 1 0 0 0,0-1 0 0 0,1 0 0 0 0,0 1 1 0 0,1-1-1 0 0,0 1 0 0 0,0 0 0 0 0,1 0 0 0 0,0 0 0 0 0,0 1 0 0 0,1-1 0 0 0,1 1 0 0 0,3-5 1316 0 0,26-31-3315 0 0,-20 28 2284 0 0</inkml:trace>
  <inkml:trace contextRef="#ctx0" brushRef="#br0" timeOffset="2137.607">2066 296 228 0 0,'4'-14'7354'0'0,"32"-15"-2362"0"0,-31 26-3923 0 0,149-86 9862 0 0,97-5-9429 0 0,-249 95-11959 0 0,-18 7 4297 0 0,-62 23-2367 0 0,64-27 7667 0 0</inkml:trace>
  <inkml:trace contextRef="#ctx0" brushRef="#br0" timeOffset="2392.631">2260 145 372 0 0,'-2'2'496'0'0,"0"0"-1"0"0,0-1 1 0 0,0 1 0 0 0,0 0 0 0 0,0 0-1 0 0,1 0 1 0 0,-1 1 0 0 0,1-1-1 0 0,-1 0 1 0 0,1 1 0 0 0,0-1-1 0 0,0 0 1 0 0,0 1 0 0 0,0-1-1 0 0,0 1 1 0 0,1 0 0 0 0,-1-1 0 0 0,1 1-1 0 0,-1 0 1 0 0,1-1 0 0 0,0 1-1 0 0,0 0 1 0 0,1-1 0 0 0,-1 1-1 0 0,0 0 1 0 0,1 0-496 0 0,-1-2 138 0 0,10 99 7749 0 0,4 105-2221 0 0,-28 5-3926 0 0,-10-124-3582 0 0,4-120-6365 0 0,8-118-5594 0 0,14 97 10933 0 0,-2 24 1695 0 0</inkml:trace>
  <inkml:trace contextRef="#ctx0" brushRef="#br0" timeOffset="2798.785">2255 239 132 0 0,'160'-2'16678'0'0,"-66"-1"-10567"0"0,-37 0-4452 0 0,1 2-4640 0 0,-95 11-6034 0 0,0 5 5924 0 0,15 22 9029 0 0,23 55-4197 0 0,2-53-925 0 0,-12 447 2797 0 0,-7-303 558 0 0,16-183-3923 0 0,0 0-17 0 0,0 0-18 0 0,0 0-14 0 0,-29-20 473 0 0,-23-57-3692 0 0,-67-163-14398 0 0,87 132 12397 0 0,27 75 3897 0 0</inkml:trace>
  <inkml:trace contextRef="#ctx0" brushRef="#br0" timeOffset="3220.56">2246 344 264 0 0,'0'0'615'0'0,"34"6"7559"0"0,32-11 548 0 0,22-1-2919 0 0,-11 25-4240 0 0,-75-16-1664 0 0,-1 1 0 0 0,0 0 0 0 0,0 0-1 0 0,0-1 1 0 0,0 1 0 0 0,-1 0 0 0 0,1 0 0 0 0,-1 0 0 0 0,0 0-1 0 0,0 0 1 0 0,-1-1 0 0 0,1 1 0 0 0,-1 0 0 0 0,0 0 0 0 0,0 0 0 0 0,0-1-1 0 0,0 1 1 0 0,-1 0 0 0 0,1-1 0 0 0,-1 1 0 0 0,0-1 0 0 0,0 0 0 0 0,-1 0-1 0 0,1 1 1 0 0,0-1 0 0 0,-1-1 0 0 0,0 1 0 0 0,0 0 0 0 0,0-1-1 0 0,0 1 1 0 0,-1-1 101 0 0,-146 102-3033 0 0,161-109 3239 0 0,7-4-124 0 0,0 1 0 0 0,1 1 0 0 0,0 0 0 0 0,0 1 0 0 0,0 1 0 0 0,1 1 0 0 0,0 1 0 0 0,20-1-82 0 0,-39 4 15 0 0,-1 0 0 0 0,1-1 0 0 0,0 1 0 0 0,0 0 0 0 0,0 0 0 0 0,0 0 0 0 0,-1 0-1 0 0,1 0 1 0 0,0 0 0 0 0,0 0 0 0 0,0 0 0 0 0,0 0 0 0 0,-1 0 0 0 0,1 0 0 0 0,0 0-1 0 0,0 1 1 0 0,0-1 0 0 0,-1 0 0 0 0,1 1 0 0 0,0-1 0 0 0,0 1 0 0 0,-1-1 0 0 0,1 1-1 0 0,0-1 1 0 0,-1 1 0 0 0,1-1 0 0 0,0 1 0 0 0,-1-1 0 0 0,1 1 0 0 0,-1 0 0 0 0,1 0-1 0 0,-1-1 1 0 0,1 1 0 0 0,-1 0 0 0 0,0 0 0 0 0,1-1 0 0 0,-1 1 0 0 0,0 0 0 0 0,0 0-1 0 0,1 0 1 0 0,-1-1 0 0 0,0 1 0 0 0,0 0 0 0 0,0 0 0 0 0,0 0 0 0 0,0 0 0 0 0,0 0-1 0 0,0-1 1 0 0,-1 1 0 0 0,1 0 0 0 0,0 0 0 0 0,0 0 0 0 0,-1-1 0 0 0,1 1-15 0 0,-30 47 1630 0 0,19-32-1147 0 0,-142 138 3738 0 0,-50 1-2830 0 0,161-151-3327 0 0,40-7 1353 0 0,0-1-1 0 0,0 1 1 0 0,0-1 0 0 0,0 0-1 0 0,0 0 1 0 0,1 0 0 0 0,0 0-1 0 0,0 0 1 0 0,0 0-1 0 0,0 0 1 0 0,1 0 0 0 0,0 0-1 0 0,0 0 1 0 0,0-1 0 0 0,0 1-1 0 0,0 0 1 0 0,1 0 0 0 0,0 0-1 0 0,0 0 1 0 0,1-4 583 0 0,4-10-1449 0 0,0 1 1 0 0,1-1-1 0 0,1 1 0 0 0,1 1 1 0 0,0 0-1 0 0,1 0 0 0 0,1 1 1 0 0,1 0-1 0 0,2-2 1449 0 0,5-7-1186 0 0</inkml:trace>
  <inkml:trace contextRef="#ctx0" brushRef="#br0" timeOffset="3460.276">2599 466 496 0 0,'83'-10'2424'0'0,"41"-5"9923"0"0,0-5 0 0 0,102-31-12347 0 0,-317 30-14350 0 0,-17-14 2370 0 0,95 28 10960 0 0</inkml:trace>
  <inkml:trace contextRef="#ctx0" brushRef="#br0" timeOffset="3756.867">2886 172 428 0 0,'0'0'238'0'0,"0"0"-1"0"0,1 1 1 0 0,-1-1-1 0 0,0 0 1 0 0,1 1-1 0 0,-1-1 1 0 0,1 0-1 0 0,-1 1 1 0 0,0-1-1 0 0,1 0 1 0 0,-1 0-1 0 0,1 1 1 0 0,-1-1-1 0 0,1 0 1 0 0,-1 0 0 0 0,1 0-1 0 0,-1 0 1 0 0,1 0-1 0 0,-1 0 1 0 0,1 0-1 0 0,-1 0 1 0 0,1 0-1 0 0,-1 0 1 0 0,1 0-1 0 0,-1 0 1 0 0,1 0-1 0 0,-1 0 1 0 0,1 0-1 0 0,-1 0 1 0 0,1-1-1 0 0,-1 1 1 0 0,1 0 0 0 0,-1 0-1 0 0,1-1 1 0 0,-1 1-1 0 0,1 0 1 0 0,-1-1-1 0 0,0 1 1 0 0,1 0-1 0 0,-1-1 1 0 0,0 1-1 0 0,1-1 1 0 0,-1 1-1 0 0,0 0 1 0 0,1-1-1 0 0,-1 1 1 0 0,0-1 0 0 0,0 1-1 0 0,0-1 1 0 0,1 1-1 0 0,-1-1 1 0 0,0 1-1 0 0,0-1 1 0 0,0 1-1 0 0,0-1 1 0 0,0 1-1 0 0,0-1 1 0 0,0 1-1 0 0,0-1 1 0 0,0 0-238 0 0,18 28 7722 0 0,-11-13-7573 0 0,48 199 6814 0 0,-22 122-3966 0 0,-33-332-2969 0 0,6 194 196 0 0,-6-186-224 0 0,1 8-1 0 0,0 0-1 0 0,-2 0 1 0 0,0 1 0 0 0,-1-1-1 0 0,-1 0 1 0 0,-1-1 0 0 0,-1 1-1 0 0,0-1 1 0 0,-5 9 1 0 0,9-25-24 0 0,0-1 0 0 0,0 0 1 0 0,0 1-1 0 0,0-1 0 0 0,0 0 0 0 0,0 1 1 0 0,0-1-1 0 0,-1 0 0 0 0,1 0 0 0 0,0 0 1 0 0,-1 0-1 0 0,1 0 0 0 0,-1-1 0 0 0,1 1 1 0 0,-1 0-1 0 0,0-1 0 0 0,1 1 0 0 0,-1-1 1 0 0,1 1-1 0 0,-1-1 0 0 0,0 0 0 0 0,1 0 0 0 0,-1 0 1 0 0,0 0-1 0 0,0 0 0 0 0,1 0 0 0 0,-1 0 1 0 0,0 0-1 0 0,1-1 0 0 0,-1 1 0 0 0,0-1 1 0 0,1 1-1 0 0,-1-1 0 0 0,1 0 0 0 0,-1 0 1 0 0,1 1-1 0 0,-1-1 0 0 0,1 0 0 0 0,0 0 1 0 0,-1 0-1 0 0,1-1 0 0 0,0 1 0 0 0,0 0 1 0 0,0 0-1 0 0,0-1 0 0 0,0 1 0 0 0,-1-1 24 0 0,-47-65-488 0 0,-4-58 288 0 0,49 104 212 0 0,0 11 35 0 0,0 0-1 0 0,1-1 1 0 0,1 1-1 0 0,0-1 1 0 0,0 0-1 0 0,1 1 1 0 0,0-1-1 0 0,1 0 1 0 0,0 0-1 0 0,1 1 1 0 0,0-1-1 0 0,1 0 1 0 0,0 1-1 0 0,0-1 1 0 0,1 1-1 0 0,1 0 1 0 0,0 0-1 0 0,0 0 1 0 0,1 0-1 0 0,0 1 1 0 0,5-7-47 0 0,29-20-192 0 0,3 7-4335 0 0,104-27-20319 0 0,-136 52 23320 0 0</inkml:trace>
  <inkml:trace contextRef="#ctx0" brushRef="#br0" timeOffset="4316.463">3399 102 52 0 0,'12'-10'14031'0'0,"23"32"-7942"0"0,-28-17-3900 0 0,29 17 2010 0 0,29 14-1204 0 0,8-20-4688 0 0,-79-15-11041 0 0,-7 0 6132 0 0,-36 9-791 0 0,40-6 6284 0 0</inkml:trace>
  <inkml:trace contextRef="#ctx0" brushRef="#br0" timeOffset="4660.104">3298 436 676 0 0,'0'-1'214'0'0,"1"1"0"0"0,-1 0 0 0 0,1 0-1 0 0,0 0 1 0 0,-1 0 0 0 0,1 0 0 0 0,-1 0 0 0 0,1 0 0 0 0,-1 0 0 0 0,1 0-1 0 0,0 0 1 0 0,-1 0 0 0 0,1 0 0 0 0,-1 0 0 0 0,1 1 0 0 0,0-1 0 0 0,-1 0-1 0 0,1 0 1 0 0,-1 1 0 0 0,1-1 0 0 0,-1 0 0 0 0,1 1 0 0 0,-1-1 0 0 0,0 0-1 0 0,1 1 1 0 0,-1-1 0 0 0,1 1 0 0 0,-1-1 0 0 0,0 1 0 0 0,1-1 0 0 0,-1 1-1 0 0,0-1 1 0 0,1 1 0 0 0,-1-1 0 0 0,0 1 0 0 0,0-1 0 0 0,0 1 0 0 0,1 0-1 0 0,-1-1 1 0 0,0 1 0 0 0,0-1 0 0 0,0 1 0 0 0,0-1 0 0 0,0 1 0 0 0,0 0-1 0 0,0-1 1 0 0,0 1 0 0 0,0-1 0 0 0,-1 1 0 0 0,1 0-214 0 0,55-27 5961 0 0,90-63-154 0 0,-4-3-6728 0 0,-151 102-6943 0 0,-9 10 4202 0 0,-43 68 3356 0 0,-16 213 14813 0 0,48-177-12126 0 0,30-124-2591 0 0,0-1-1 0 0,0 1 1 0 0,0-1 0 0 0,0 1-1 0 0,0-1 1 0 0,0 1 0 0 0,0 0-1 0 0,0-1 1 0 0,0 1 0 0 0,0-1-1 0 0,-1 1 1 0 0,1-1 0 0 0,0 1-1 0 0,0 0 1 0 0,0-1 0 0 0,0 1-1 0 0,-1 0 1 0 0,1-1 0 0 0,0 1-1 0 0,0 0 1 0 0,-1-1 0 0 0,1 1 0 0 0,0 0-1 0 0,-1-1 1 0 0,1 1 0 0 0,0 0-1 0 0,-1 0 1 0 0,1-1 0 0 0,0 1-1 0 0,-1 0 1 0 0,1 0 0 0 0,-1 0-1 0 0,1 0 1 0 0,-1-1 0 0 0,1 1-1 0 0,0 0 1 0 0,-1 0 0 0 0,1 0-1 0 0,-1 0 1 0 0,1 0 0 0 0,-1 0-1 0 0,1 0 1 0 0,0 0 0 0 0,-1 0 0 0 0,0 1 209 0 0,1-51-8032 0 0,19-37-494 0 0,-10 67 7404 0 0</inkml:trace>
  <inkml:trace contextRef="#ctx0" brushRef="#br0" timeOffset="4933.41">3622 368 56 0 0,'0'0'444'0'0,"0"0"61"0"0,0 0 80 0 0,16 21 4816 0 0,4 72 3788 0 0,-21 2-3520 0 0,-18 21-2298 0 0,12-92-2379 0 0,-2-7-3545 0 0,8-17 2083 0 0,0 1 0 0 0,-1 0 0 0 0,1 0 0 0 0,-1 0 0 0 0,1-1 0 0 0,-1 1 0 0 0,1-1 0 0 0,-1 1 0 0 0,1-1 1 0 0,-1 1-1 0 0,1-1 0 0 0,-1 0 0 0 0,1 0 0 0 0,-1 0 0 0 0,0 0 0 0 0,1 0 0 0 0,-1 0 0 0 0,1 0 0 0 0,-1-1 0 0 0,0 1 0 0 0,1-1 0 0 0,-1 1 0 0 0,1-1 0 0 0,-1 1 0 0 0,1-1 0 0 0,0 0 0 0 0,-1 0 0 0 0,1 1 0 0 0,0-1 0 0 0,-1 0 0 0 0,1 0 0 0 0,0-1 0 0 0,0 1 0 0 0,0 0 0 0 0,0 0 1 0 0,0 0-1 0 0,-1-2 470 0 0,-16-15-4501 0 0,13 10 3363 0 0</inkml:trace>
  <inkml:trace contextRef="#ctx0" brushRef="#br0" timeOffset="5200.198">3332 536 304 0 0,'-48'13'8449'0'0,"15"81"-4099"0"0,26-66-2788 0 0,-42 144 5474 0 0,39-143-7764 0 0,51-145-16494 0 0,-23 90 14798 0 0,-13 13 1469 0 0</inkml:trace>
  <inkml:trace contextRef="#ctx0" brushRef="#br0" timeOffset="5682.736">3443 623 8 0 0,'150'18'13913'0'0,"-72"-25"-7360"0"0,63 7-170 0 0,-140 1-6417 0 0,0 1 0 0 0,0-1 0 0 0,0 0 0 0 0,0 1 1 0 0,0-1-1 0 0,-1 0 0 0 0,1 1 0 0 0,0-1 0 0 0,-1 1 0 0 0,0-1 0 0 0,1 1 0 0 0,-1-1 0 0 0,0 1 0 0 0,0 0 0 0 0,0-1 1 0 0,0 1-1 0 0,0-1 0 0 0,0 1 0 0 0,0-1 0 0 0,0 1 0 0 0,0 0 0 0 0,-1-1 0 0 0,1 1 0 0 0,-1-1 0 0 0,1 1 0 0 0,-1-1 1 0 0,0 0-1 0 0,0 1 0 0 0,1-1 0 0 0,-1 0 0 0 0,0 1 0 0 0,0-1 0 0 0,0 0 0 0 0,-1 0 0 0 0,1 0 0 0 0,0 0 0 0 0,0 0 1 0 0,0 0-1 0 0,-1 0 0 0 0,1 0 0 0 0,0 0 0 0 0,-1-1 0 0 0,1 1 0 0 0,-2 0 34 0 0,-68 60-957 0 0,-103 42 401 0 0,135-78 1244 0 0,38-24-532 0 0,1-1 8 0 0,29 2 781 0 0,125 7-320 0 0,-153-8-613 0 0,0 0-1 0 0,1 0 0 0 0,-1 0 0 0 0,0 1 0 0 0,0-1 0 0 0,0 0 1 0 0,1 0-1 0 0,-1 1 0 0 0,-1-1 0 0 0,1 1 0 0 0,0-1 0 0 0,0 1 1 0 0,0-1-1 0 0,-1 1 0 0 0,1 0 0 0 0,-1-1 0 0 0,1 1 0 0 0,-1 0 1 0 0,0-1-1 0 0,0 1 0 0 0,0 0 0 0 0,0 0 0 0 0,0-1 0 0 0,0 1 1 0 0,0 0-1 0 0,0-1 0 0 0,-1 1 0 0 0,1 0 0 0 0,-1-1 0 0 0,1 1 1 0 0,-1 0-1 0 0,0-1 0 0 0,1 1 0 0 0,-1-1 0 0 0,0 1 0 0 0,0-1 1 0 0,0 1-1 0 0,0-1 0 0 0,0 0 0 0 0,-1 0 0 0 0,1 1 0 0 0,0-1 1 0 0,-1 0-1 0 0,1 0 0 0 0,0 0 0 0 0,-2 0-11 0 0,-1 5 70 0 0,-8 10 98 0 0,0-2-1 0 0,-1 1 0 0 0,0-1 0 0 0,-1-1 0 0 0,-1-1 0 0 0,0 0 0 0 0,0-1 0 0 0,-1 0 1 0 0,-10 4-168 0 0,-48 3-415 0 0,68-19-67 0 0,1 0 0 0 0,0 0 1 0 0,0-1-1 0 0,0 1 0 0 0,0-1 0 0 0,0-1 0 0 0,1 1 0 0 0,-1 0 0 0 0,0-1 0 0 0,1 0 1 0 0,0 0-1 0 0,0-1 0 0 0,0 1 0 0 0,0-1 0 0 0,0 0 0 0 0,1 0 0 0 0,0 0 1 0 0,-1-1 481 0 0,-3-6-1477 0 0,0 0 0 0 0,1-1 0 0 0,0 1 1 0 0,0-2-1 0 0,1 1 0 0 0,1 0 1 0 0,0-1-1 0 0,1 0 0 0 0,1 0 1 0 0,0 0-1 0 0,0 0 0 0 0,1-11 1477 0 0,1 6-910 0 0,0 1 198 0 0</inkml:trace>
  <inkml:trace contextRef="#ctx0" brushRef="#br0" timeOffset="5869.397">3346 785 68 0 0,'5'-2'638'0'0,"1"0"-1"0"0,-1 1 1 0 0,0 0 0 0 0,1 0 0 0 0,-1 0-1 0 0,1 1 1 0 0,-1 0 0 0 0,1 0-1 0 0,-1 0 1 0 0,1 0 0 0 0,-1 1-1 0 0,1 0 1 0 0,-1 1 0 0 0,1-1 0 0 0,-1 1-1 0 0,0 0 1 0 0,0 0 0 0 0,0 0-1 0 0,0 1 1 0 0,0 0 0 0 0,-1 0-1 0 0,1 0 1 0 0,-1 0 0 0 0,0 1 0 0 0,0 0-1 0 0,0 0 1 0 0,3 4-638 0 0,-1-4 426 0 0,76 57 5416 0 0,42 28-1628 0 0,-104-75-4105 0 0,1-1 0 0 0,1-2-1 0 0,0 0 1 0 0,0-1 0 0 0,1-1 0 0 0,0-1-1 0 0,1-2 1 0 0,5 1-109 0 0,13-8-1451 0 0,-40-1 844 0 0,0 1 0 0 0,-1-1 0 0 0,1 0 0 0 0,0 0 0 0 0,-1 0 0 0 0,0 0 0 0 0,1 0 0 0 0,-1-1 0 0 0,0 1 0 0 0,0 0 0 0 0,0-1 0 0 0,-1 1 0 0 0,1 0 0 0 0,0-1 0 0 0,-1 1 0 0 0,0-1 0 0 0,1 1 0 0 0,-1-1 0 0 0,0 1 0 0 0,0-1 0 0 0,-1 1 0 0 0,1-1 0 0 0,0 1 0 0 0,-1-1 0 0 0,1 1 0 0 0,-1-1 0 0 0,0 1 0 0 0,0 0 0 0 0,0-1 0 0 0,0 1 607 0 0,6-59-6907 0 0,-1 42 5637 0 0</inkml:trace>
  <inkml:trace contextRef="#ctx0" brushRef="#br0" timeOffset="6025.608">4132 497 280 0 0,'86'-33'12459'0'0,"3"1"-4171"0"0,-9-5-4556 0 0,4-1-4019 0 0,-84 28-9888 0 0,-49-8-256 0 0,26 11 7731 0 0,12 3 1686 0 0</inkml:trace>
  <inkml:trace contextRef="#ctx0" brushRef="#br0" timeOffset="6666.083">4248 32 436 0 0,'3'-22'3288'0'0,"21"36"10816"0"0,-7 2-11387 0 0,11 39 1316 0 0,-4-9-4001 0 0,-9-5-9 0 0,-15-40-25 0 0,15 62 28 0 0,9 160 144 0 0,-23-129-31 0 0,-21 315 1203 0 0,1-258 397 0 0,19-152-1702 0 0,0 1 1 0 0,-1-1 0 0 0,1 1 0 0 0,-1 0 0 0 0,1-1-1 0 0,0 1 1 0 0,-1 0 0 0 0,1-1 0 0 0,-1 1 0 0 0,1 0-1 0 0,-1 0 1 0 0,1-1 0 0 0,-1 1 0 0 0,1 0 0 0 0,-1 0-1 0 0,1 0 1 0 0,-1-1 0 0 0,1 1 0 0 0,-1 0-1 0 0,1 0 1 0 0,-1 0 0 0 0,1 0 0 0 0,-1 0 0 0 0,1 0-1 0 0,-1 0 1 0 0,0 0 0 0 0,1 1 0 0 0,-1-1 0 0 0,1 0-1 0 0,-1 0 1 0 0,1 0 0 0 0,-1 0 0 0 0,1 1 0 0 0,-1-1-1 0 0,1 0 1 0 0,0 1 0 0 0,-1-1 0 0 0,1 0 0 0 0,-1 1-1 0 0,1-1 1 0 0,0 0 0 0 0,-1 1 0 0 0,1-1 0 0 0,0 1-1 0 0,-1-1 1 0 0,1 1 0 0 0,0-1 0 0 0,-1 1 0 0 0,1-1-1 0 0,0 1 1 0 0,0-1 0 0 0,0 1 0 0 0,0-1 0 0 0,0 1-1 0 0,0-1 1 0 0,-1 1 0 0 0,1-1 0 0 0,0 1 0 0 0,0-1-1 0 0,0 1 1 0 0,1-1 0 0 0,-1 1-38 0 0,-13-12-54 0 0,-103-142 219 0 0,110 143-206 0 0,0 0 0 0 0,1 0-1 0 0,0 0 1 0 0,1 0-1 0 0,0-1 1 0 0,0 0-1 0 0,1 0 1 0 0,1 0 0 0 0,0 0-1 0 0,0 0 1 0 0,1-1-1 0 0,1 1 1 0 0,0 0-1 0 0,0-7 42 0 0,6 3-165 0 0,0 1-1 0 0,0 0 0 0 0,1 0 0 0 0,1 0 0 0 0,0 1 0 0 0,1 0 1 0 0,1 1-1 0 0,-1 0 0 0 0,2 0 0 0 0,0 1 0 0 0,11-9 166 0 0,105-103-4108 0 0,-70 56-1940 0 0,-4-7-3448 0 0,-11 13 2812 0 0,-31 46 5455 0 0</inkml:trace>
  <inkml:trace contextRef="#ctx0" brushRef="#br0" timeOffset="7517.599">4723 28 508 0 0,'-8'-4'13888'0'0,"-12"29"-7907"0"0,18-22-5045 0 0,-35 62 3453 0 0,-6 42-2828 0 0,44-108-1604 0 0,0 0-1 0 0,1 0 0 0 0,-1 1 1 0 0,0-1-1 0 0,0 1 1 0 0,1-1-1 0 0,-1 1 0 0 0,0 0 1 0 0,1-1-1 0 0,-1 1 1 0 0,0 0-1 0 0,1 0 1 0 0,-1 0-1 0 0,1 0 0 0 0,-1 0 1 0 0,0 0-1 0 0,1 0 1 0 0,-1 0-1 0 0,0 1 0 0 0,1-1 1 0 0,-1 1-1 0 0,0-1 1 0 0,0 1-1 0 0,1-1 0 0 0,-1 1 1 0 0,0 0-1 0 0,0-1 1 0 0,0 1-1 0 0,0 0 1 0 0,0 0-1 0 0,0 0 0 0 0,0 0 1 0 0,0 0-1 0 0,0 0 1 0 0,0 0-1 0 0,0 0 0 0 0,0 0 1 0 0,-1 0-1 0 0,1 1 1 0 0,-1-1-1 0 0,1 0 0 0 0,-1 0 1 0 0,1 1-1 0 0,-1-1 1 0 0,0 0-1 0 0,1 1 1 0 0,-1-1-1 0 0,0 1 0 0 0,0-1 1 0 0,0 0-1 0 0,0 1 1 0 0,0-1-1 0 0,-1 0 0 0 0,1 1 1 0 0,0-1-1 0 0,0 0 1 0 0,-1 1-1 0 0,1-1 0 0 0,-1 0 1 0 0,0 1-1 0 0,1-1 1 0 0,-1 0-1 0 0,0 0 1 0 0,1 0-1 0 0,-1 0 0 0 0,0 0 1 0 0,0 0-1 0 0,0 0 1 0 0,-1 1 43 0 0,22-12-875 0 0,-13 6 675 0 0,0 0 0 0 0,-1 0 0 0 0,1 1-1 0 0,1 0 1 0 0,-1 0 0 0 0,0 1 0 0 0,1 0-1 0 0,0 0 1 0 0,-1 1 0 0 0,1-1 0 0 0,0 2-1 0 0,-1-1 1 0 0,1 1 0 0 0,0 1 0 0 0,0-1-1 0 0,0 1 1 0 0,3 1 200 0 0,-10 0 102 0 0,0 0-1 0 0,-1 0 0 0 0,1 0 1 0 0,0 0-1 0 0,-1 0 0 0 0,1 0 1 0 0,-1 0-1 0 0,0 0 0 0 0,1 0 1 0 0,-1 0-1 0 0,0 1 0 0 0,0-1 1 0 0,0 0-1 0 0,-1 0 0 0 0,1 0 1 0 0,-1 0-1 0 0,1 0 0 0 0,-1 0 1 0 0,1 0-1 0 0,-1 0 0 0 0,0 0 1 0 0,0 0-1 0 0,0 0 0 0 0,0 0 1 0 0,-1-1-1 0 0,1 1 0 0 0,0 0 1 0 0,-1-1-1 0 0,1 1 0 0 0,-1-1 1 0 0,1 1-1 0 0,-1-1 0 0 0,0 0 1 0 0,1 0-1 0 0,-1 0 0 0 0,0 0 1 0 0,0 0-1 0 0,0 0 0 0 0,-2 0-101 0 0,-6 10-129 0 0,-166 114-9186 0 0,82-70 3673 0 0,93-52 5984 0 0,0-1-1 0 0,0 1 0 0 0,0-1 0 0 0,1 1 0 0 0,-1 0 0 0 0,1-1 0 0 0,0 1 0 0 0,-1-1 0 0 0,1 1 0 0 0,0 0 0 0 0,1-1 0 0 0,-1 1 0 0 0,0 0 0 0 0,1-1 0 0 0,-1 1 0 0 0,1-1 0 0 0,0 1 0 0 0,0-1 0 0 0,0 1 0 0 0,0-1 0 0 0,0 0 0 0 0,1 1 0 0 0,-1-1 0 0 0,1 0 0 0 0,-1 0 0 0 0,1 0 0 0 0,0 0 0 0 0,0 0 1 0 0,0-1-1 0 0,0 1 0 0 0,0 0 0 0 0,0-1 0 0 0,0 1 0 0 0,1-1 0 0 0,-1 0 0 0 0,1 0 0 0 0,-1 0 0 0 0,2 0-341 0 0,32 38 2859 0 0,-48 26-4395 0 0,-30-43-6525 0 0,34-47 885 0 0,34-28 5420 0 0,47-24 4842 0 0,-60 70-1961 0 0,0 0 1 0 0,0 0-1 0 0,0 1 1 0 0,1 1-1 0 0,0 1 1 0 0,0-1-1 0 0,0 2 1 0 0,0 0-1 0 0,1 1 1 0 0,-1 0-1 0 0,1 1 1 0 0,-1 1-1 0 0,1 0 1 0 0,9 2-1126 0 0,63 9 1948 0 0,53 11-403 0 0,-173 15-3398 0 0,-190 100-4757 0 0,146-89 5208 0 0,-60 42 3688 0 0,129-84-2125 0 0,9-6 45 0 0,-1 0 0 0 0,1 1 0 0 0,-1-1 0 0 0,1 0 0 0 0,-1 1 0 0 0,1-1 0 0 0,-1 0 0 0 0,1 1-1 0 0,-1-1 1 0 0,1 1 0 0 0,-1-1 0 0 0,0 1 0 0 0,1-1 0 0 0,-1 1 0 0 0,0-1 0 0 0,1 1 0 0 0,-1-1 0 0 0,0 1 0 0 0,0 0 0 0 0,1-1 0 0 0,-1 1 0 0 0,0-1 0 0 0,0 1 0 0 0,0 0 0 0 0,0-1 0 0 0,0 1-206 0 0,190-106 439 0 0,-159 84-532 0 0,52-35-1490 0 0,-82 55 1147 0 0,-1 1-126 0 0,0 0-144 0 0,-39 4-8321 0 0,37-3 8586 0 0,0-1 0 0 0,0 0 0 0 0,0 0 0 0 0,0 0 0 0 0,0 0-1 0 0,0 0 1 0 0,0 0 0 0 0,0-1 0 0 0,0 1 0 0 0,0 0 0 0 0,0-1 0 0 0,0 0 0 0 0,0 1 0 0 0,0-1 0 0 0,1 0 0 0 0,-1 0 0 0 0,0 0-1 0 0,0 0 1 0 0,1-1 0 0 0,-1 1 0 0 0,1 0 0 0 0,-1-1 0 0 0,1 1 0 0 0,0-1 0 0 0,-1 1 0 0 0,1-1 0 0 0,0 0 0 0 0,0 1 0 0 0,0-1-1 0 0,-1-2 442 0 0,2-4-773 0 0</inkml:trace>
  <inkml:trace contextRef="#ctx0" brushRef="#br0" timeOffset="7796.263">4776 540 124 0 0,'0'19'10290'0'0,"0"23"-6105"0"0,-4 100 5551 0 0,-30 65-3812 0 0,-9 7-3474 0 0,35-198-3817 0 0,5-41-1550 0 0,2 0 429 0 0,0 1 1 0 0,2-1-1 0 0,0 1 1 0 0,2-1-1 0 0,1 1 1 0 0,1 0-1 0 0,1 0 1 0 0,1 0-1 0 0,1 1 1 0 0,1 0-1 0 0,3-3 2488 0 0,-3 10-962 0 0</inkml:trace>
  <inkml:trace contextRef="#ctx0" brushRef="#br0" timeOffset="8042.904">4839 806 576 0 0,'262'136'17664'0'0,"222"44"-3141"0"0,-454-168-14523 0 0,-68-4-8628 0 0,8-43-5737 0 0,33-15 7294 0 0,-2 42 6386 0 0,0-8-693 0 0</inkml:trace>
  <inkml:trace contextRef="#ctx0" brushRef="#br0" timeOffset="8199.12">5794 837 484 0 0,'36'-9'3839'0'0,"-25"6"247"0"0,1 0 3738 0 0,-38 12-2373 0 0,-7 5-8275 0 0,-49 18-8346 0 0,24-18 5673 0 0,38-11 4068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1T06:26:40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0 376 0 0,'2'19'4014'0'0,"19"8"14381"0"0,-20-26-17731 0 0,26 33 3244 0 0,-18-10-9700 0 0,-21 5-5249 0 0,-19 10 1584 0 0,29-34 8514 0 0</inkml:trace>
  <inkml:trace contextRef="#ctx0" brushRef="#br0" timeOffset="265.419">10 259 68 0 0,'1'12'3471'0'0,"7"8"14569"0"0,-3-14-17371 0 0,4 4 733 0 0,-13-5-12094 0 0,-9-15-426 0 0,6-4 11762 0 0,3 3-2100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1T06:26:36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655 233 228 0 0,'0'0'331'0'0,"0"0"19"0"0,0 0 24 0 0,0 0 20 0 0,0 0 4 0 0,0 0-7 0 0,36-9 3818 0 0,123-32 4185 0 0,-154 38-9211 0 0,-9-4-10829 0 0,-1 4 9966 0 0,4 3 930 0 0</inkml:trace>
  <inkml:trace contextRef="#ctx0" brushRef="#br0" timeOffset="296.809">765 271 396 0 0,'-70'218'6004'0'0,"46"-93"-4527"0"0,18-72 231 0 0,56-62 547 0 0,60-47-1147 0 0,-110 56-1450 0 0,0 0-88 0 0,0 0-83 0 0,0 0-82 0 0,0 0-83 0 0,0 0-91 0 0,0 0-96 0 0,0 0-92 0 0,0 0-57 0 0,3-10-3186 0 0,4-12 2265 0 0,-7 13 1361 0 0</inkml:trace>
  <inkml:trace contextRef="#ctx0" brushRef="#br0" timeOffset="656.062">805 485 276 0 0,'5'-3'3572'0'0,"17"3"-3319"0"0,0-2 0 0 0,0 0 0 0 0,0-1-1 0 0,-1-2 1 0 0,1 0 0 0 0,-1-1 0 0 0,0-1 0 0 0,16-8-253 0 0,-36 14 13 0 0,0 1-1 0 0,0 0 1 0 0,0-1-1 0 0,0 1 1 0 0,0 0-1 0 0,0-1 1 0 0,0 1-1 0 0,1 0 1 0 0,-1 0-1 0 0,0 0 1 0 0,0 0-1 0 0,0 0 1 0 0,0 0-1 0 0,1 1 1 0 0,-1-1-1 0 0,0 0 1 0 0,0 1-1 0 0,0-1 1 0 0,0 0 0 0 0,0 1-1 0 0,0-1 1 0 0,0 1-1 0 0,0 0 1 0 0,0-1-1 0 0,0 1 1 0 0,0 0-1 0 0,0 0 1 0 0,0-1-1 0 0,0 1 1 0 0,-1 0-1 0 0,1 0 1 0 0,0 0-1 0 0,-1 0 1 0 0,1 0-1 0 0,-1 0 1 0 0,1 0-1 0 0,-1 0 1 0 0,1 0-1 0 0,-1 0 1 0 0,0 1-1 0 0,1-1 1 0 0,-1 0-1 0 0,0 0 1 0 0,0 0-1 0 0,0 0 1 0 0,0 1-1 0 0,0-1 1 0 0,0 0-1 0 0,0 0 1 0 0,0 0-1 0 0,-1 0 1 0 0,1 0 0 0 0,0 1-1 0 0,-1-1 1 0 0,1 0-1 0 0,-1 0 1 0 0,1 0-1 0 0,-1 0 1 0 0,1 0-1 0 0,-1 0 1 0 0,0 0-1 0 0,1 0 1 0 0,-1 0-1 0 0,0-1 1 0 0,0 1-1 0 0,0 0 1 0 0,0 0-1 0 0,0-1-12 0 0,0 9 87 0 0,-107 253 2380 0 0,67-192-2397 0 0,-30-59-8417 0 0,61-10 7796 0 0</inkml:trace>
  <inkml:trace contextRef="#ctx0" brushRef="#br0" timeOffset="-1796.488">215 143 100 0 0,'0'0'95'0'0,"0"0"-7"0"0,0 0-9 0 0,0 0-10 0 0,0 0-5 0 0,0 0-4 0 0,0 0-8 0 0,0 0-4 0 0,8 2 9501 0 0,20 11-5860 0 0,16 21 3809 0 0,-47-32-12044 0 0,1-2 3053 0 0,-5 1-3469 0 0,-21 5 143 0 0,8-3 861 0 0,10 1 2937 0 0</inkml:trace>
  <inkml:trace contextRef="#ctx0" brushRef="#br0" timeOffset="-1280.961">45 379 152 0 0,'28'20'8024'0'0,"45"-18"-3030"0"0,-58-6-4664 0 0,0 0-1 0 0,-1-1 1 0 0,0 0-1 0 0,0-1 1 0 0,0-1 0 0 0,-1 0-1 0 0,1-1 1 0 0,-2 0 0 0 0,1-1-1 0 0,-1-1 1 0 0,-1 0 0 0 0,0 0-1 0 0,0-1 1 0 0,5-9-330 0 0,1 3-337 0 0,-18 17-918 0 0,-15 11 410 0 0,-74 95 1090 0 0,-59 62 1938 0 0,49-46-1575 0 0,95-124-12449 0 0,14-34 6265 0 0,-4 27 4789 0 0</inkml:trace>
  <inkml:trace contextRef="#ctx0" brushRef="#br0" timeOffset="-1031.046">250 530 132 0 0,'150'-57'12010'0'0,"-132"48"-10492"0"0,-1 0-2126 0 0,-7 7-7431 0 0,-15-8 4017 0 0,5 7 3259 0 0</inkml:trace>
  <inkml:trace contextRef="#ctx0" brushRef="#br0" timeOffset="-765.38">380 518 168 0 0,'-75'138'9139'0'0,"-4"30"-3900"0"0,60-137-4036 0 0,-42 31-459 0 0,27-48-2620 0 0,32-13 1584 0 0,1 0 0 0 0,0 0 0 0 0,-1 0 0 0 0,1 0 0 0 0,-1-1 0 0 0,0 1 0 0 0,1 0 0 0 0,-1-1 0 0 0,1 1 0 0 0,-1-1 0 0 0,0 1 0 0 0,0-1 0 0 0,1 0 0 0 0,-1 1 0 0 0,0-1 0 0 0,0 0 0 0 0,1 0 0 0 0,-1 0 1 0 0,0-1-1 0 0,1 1 0 0 0,-1 0 0 0 0,0-1 0 0 0,0 1 0 0 0,1-1 0 0 0,-1 1 0 0 0,1-1 0 0 0,-1 0 0 0 0,1 0 0 0 0,-1 0 0 0 0,1 0 0 0 0,-1 0 0 0 0,1 0 0 0 0,0 0 0 0 0,-1 0 0 0 0,1-1 0 0 0,0 1 0 0 0,0 0 0 0 0,0-1 0 0 0,0 1 0 0 0,0-1 0 0 0,0 1 0 0 0,0-1 0 0 0,1 1 0 0 0,-1-1 0 0 0,1 0 0 0 0,-1 1 0 0 0,1-1 0 0 0,-1 0 292 0 0,1-7-570 0 0</inkml:trace>
  <inkml:trace contextRef="#ctx0" brushRef="#br0" timeOffset="-343.659">105 714 52 0 0,'0'0'289'0'0,"3"-1"190"0"0,4-2 6769 0 0,34 32-2109 0 0,98 90-484 0 0,-9-81-3905 0 0,-126-41-1378 0 0,-1-1-1 0 0,-1 0 1 0 0,1 1 0 0 0,0-1 0 0 0,-1 0 0 0 0,0 0 0 0 0,0 0 0 0 0,0-1 0 0 0,0 1-1 0 0,-1 0 1 0 0,0-1 0 0 0,0 1 0 0 0,0-1 0 0 0,0 0 0 0 0,-1 1 0 0 0,1-1 0 0 0,-1 1-1 0 0,0-1 1 0 0,-1 0 0 0 0,0-3 628 0 0,3-18-2343 0 0,8-26-613 0 0,-6 34 2230 0 0</inkml:trace>
  <inkml:trace contextRef="#ctx0" brushRef="#br0" timeOffset="1152.645">510 975 284 0 0,'0'0'315'0'0,"0"0"11"0"0,25-18 2629 0 0,10 0-2366 0 0,0 1-1 0 0,0 2 0 0 0,2 2 0 0 0,0 1 0 0 0,0 2 1 0 0,1 2-1 0 0,0 1 0 0 0,25-1-588 0 0,-38 5 364 0 0,0 1 1 0 0,1 1-1 0 0,-1 1 1 0 0,1 2-1 0 0,-1 0 0 0 0,0 1 1 0 0,1 2-1 0 0,6 2-364 0 0,-17-1 809 0 0,5 15 6871 0 0,-20-21-7553 0 0,-15-98-15148 0 0,16 55 11310 0 0,3 27 2778 0 0</inkml:trace>
  <inkml:trace contextRef="#ctx0" brushRef="#br0" timeOffset="1386.962">1200 280 340 0 0,'0'0'523'0'0,"0"0"59"0"0,0 0 73 0 0,0 0 68 0 0,0 0 66 0 0,40 14 6981 0 0,27 9-2614 0 0,-44-17-12202 0 0,-44-20-1635 0 0,12 16 7890 0 0</inkml:trace>
  <inkml:trace contextRef="#ctx0" brushRef="#br0" timeOffset="1730.631">1170 478 184 0 0,'13'-1'5490'0'0,"18"-15"-3875"0"0,-30 15-1193 0 0,184-119 2459 0 0,-173 116-2915 0 0,-12 4 28 0 0,0 1 0 0 0,0-1 0 0 0,0 1 0 0 0,-1 0 0 0 0,1-1 0 0 0,0 1 0 0 0,1-1 0 0 0,-1 1 0 0 0,0-1 0 0 0,0 1 0 0 0,0 0 0 0 0,0-1 0 0 0,0 1 0 0 0,1-1 1 0 0,-1 1-1 0 0,0-1 0 0 0,0 1 0 0 0,1-1 0 0 0,-1 1 0 0 0,0-1 0 0 0,1 1 0 0 0,-1-1 0 0 0,0 1 0 0 0,1-1 0 0 0,-1 1 0 0 0,1-1 0 0 0,-1 0 0 0 0,1 1 0 0 0,-1-1 0 0 0,1 0 0 0 0,-1 1 1 0 0,1-1-1 0 0,0 0 0 0 0,-1 0 0 0 0,1 0 0 0 0,-1 0 0 0 0,1 1 0 0 0,-1-1 0 0 0,1 0 0 0 0,0 0 0 0 0,-1 0 0 0 0,1 0 0 0 0,-1 0 0 0 0,1 0 0 0 0,0 0 0 0 0,-1-1 0 0 0,1 1 0 0 0,-1 0 0 0 0,1 0 1 0 0,-1 0-1 0 0,1 0 0 0 0,0-1 0 0 0,-1 1 0 0 0,1 0 0 0 0,-1-1 0 0 0,1 1 0 0 0,-1 0 0 0 0,0-1 6 0 0,-129 197 160 0 0,-31 44 5092 0 0,160-241-5337 0 0,0 1 1 0 0,0-1 0 0 0,0 0-1 0 0,0 0 1 0 0,0 1 0 0 0,0-1-1 0 0,0 0 1 0 0,0 0 0 0 0,0 1-1 0 0,-1-1 1 0 0,1 0 0 0 0,0 1-1 0 0,-1-1 1 0 0,1 0 0 0 0,0 1-1 0 0,-1-1 1 0 0,1 0 0 0 0,-1 1-1 0 0,1-1 1 0 0,-1 1 0 0 0,1-1-1 0 0,-1 1 1 0 0,0-1 0 0 0,1 1-1 0 0,-1-1 1 0 0,1 1 0 0 0,-1 0-1 0 0,0-1 1 0 0,1 1 0 0 0,-1 0-1 0 0,0-1 1 0 0,0 1 0 0 0,1 0-1 0 0,-1 0 1 0 0,0 0 0 0 0,0 0-1 0 0,1 0 1 0 0,-1 0 0 0 0,0 0-1 0 0,0 0 1 0 0,1 0 0 0 0,-1 0-1 0 0,0 0 1 0 0,0 0 0 0 0,1 1-1 0 0,-1-1 1 0 0,0 0 0 0 0,0 0-1 0 0,1 1 1 0 0,-1-1 0 0 0,0 1-1 0 0,1-1 1 0 0,-1 0 0 0 0,1 1-1 0 0,-1-1 1 0 0,1 1 0 0 0,-1-1-1 0 0,1 1 1 0 0,-1 0 0 0 0,1-1-1 0 0,-1 1 1 0 0,1 0 84 0 0,2-72-7680 0 0,-1 57 6621 0 0,3 2 122 0 0</inkml:trace>
  <inkml:trace contextRef="#ctx0" brushRef="#br0" timeOffset="2105.542">1255 604 144 0 0,'86'6'6012'0'0,"42"-53"-4551"0"0,-113 41-1259 0 0,50-17-252 0 0,-78 81-338 0 0,-65 89 89 0 0,30-74 600 0 0,-21 6 2448 0 0,68-78-2498 0 0,1-1-12 0 0,0 0-17 0 0,-9-46-2677 0 0,24-61-4845 0 0,-11 93 6563 0 0</inkml:trace>
  <inkml:trace contextRef="#ctx0" brushRef="#br0" timeOffset="2574.189">1515 428 248 0 0,'1'32'6057'0'0,"5"-31"-5908"0"0,-1 1 1 0 0,1-1-1 0 0,0 0 0 0 0,0 0 0 0 0,0-1 0 0 0,-1 0 0 0 0,1 0 0 0 0,0 0 0 0 0,0-1 1 0 0,0 0-1 0 0,0 0 0 0 0,-1 0 0 0 0,1-1 0 0 0,-1 0 0 0 0,1 0 0 0 0,-1 0 0 0 0,0-1 1 0 0,1 1-1 0 0,-1-1 0 0 0,0-1 0 0 0,0 0-149 0 0,11-3 105 0 0,63-13-251 0 0,-99 79-269 0 0,-144 194-226 0 0,125-199 1639 0 0,38-54-772 0 0,1 0 36 0 0,35-11 1819 0 0,124-97 1037 0 0,-131 69-5127 0 0,-56 8-6963 0 0,5 22 6126 0 0,17 7 2108 0 0</inkml:trace>
  <inkml:trace contextRef="#ctx0" brushRef="#br0" timeOffset="2933.478">1490 343 320 0 0,'0'0'411'0'0,"0"0"34"0"0,0 0 27 0 0,0 0 25 0 0,0 0 22 0 0,0 0-1 0 0,0 0-12 0 0,0 0-24 0 0,0 0-16 0 0,40-4 3051 0 0,291-26 7255 0 0,-327 29-10992 0 0,48-4 1559 0 0,-38 0-2222 0 0,-29 0-3703 0 0,-40-36-7299 0 0,45 30 10274 0 0,4 3 772 0 0</inkml:trace>
  <inkml:trace contextRef="#ctx0" brushRef="#br0" timeOffset="3542.707">1730 57 196 0 0,'0'0'306'0'0,"0"0"7"0"0,0 0-1 0 0,0 0-2 0 0,-2 3 3251 0 0,-6 8-2050 0 0,22 7 4480 0 0,8 11-3600 0 0,26 77 7 0 0,130 498 3670 0 0,-85-360-5292 0 0,-74-224-1984 0 0,-7-46-5385 0 0,-14-50-2780 0 0,-8-9 3521 0 0,6 63 4833 0 0</inkml:trace>
  <inkml:trace contextRef="#ctx0" brushRef="#br0" timeOffset="3808.276">2005 5 296 0 0,'-6'-4'326'0'0,"-2"4"11598"0"0,34 48-10821 0 0,-5 6-5841 0 0,-15-35 1530 0 0,7 8-1019 0 0,-5-22 3371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30:30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5 465 136 0 0,'0'1'2394'0'0,"-2"3"-4685"0"0,0-2 3652 0 0,2 0 4304 0 0,-1-2 6227 0 0,1 0-11439 0 0,0 0-28 0 0,0 0-39 0 0,0 0-36 0 0,0 0-42 0 0,0 0-44 0 0,0 0-39 0 0,0 0-36 0 0,0 0-32 0 0,0 0-24 0 0,0 0-17 0 0,0 0-14 0 0,0 0-10 0 0,0 0-4 0 0,0 0-8 0 0,0 0-4 0 0,0 0-3 0 0,0 0-1 0 0,0 0 0 0 0,0 0 0 0 0,0 0 1 0 0,0 0 7 0 0,0 0 3 0 0,0 0 2 0 0,0 0 2 0 0,0 0 2 0 0,0 0 1 0 0,0 0 0 0 0,0 0 2 0 0,0 0 1 0 0,0 0-7 0 0,0 0-2 0 0,0 0 0 0 0,0 0-5 0 0,0 0-6 0 0,0 0-3 0 0,0 0-7 0 0,0 0 0 0 0,0 0-3 0 0,0 0 0 0 0,0 0 0 0 0,0 0 1 0 0,0 0 2 0 0,0 0-3 0 0,0 0-2 0 0,0 0 6 0 0,39-11 578 0 0,317-93 15 0 0,-355 103-661 0 0,0 1 1 0 0,0-1-1 0 0,0 0 0 0 0,0 0 1 0 0,0 1-1 0 0,0-1 0 0 0,1 0 1 0 0,-1 1-1 0 0,0-1 0 0 0,0 1 0 0 0,1 0 1 0 0,-1-1-1 0 0,0 1 0 0 0,0 0 1 0 0,1 0-1 0 0,-1 0 0 0 0,0 0 1 0 0,1 0-1 0 0,-1 0 0 0 0,0 0 1 0 0,1 0-1 0 0,-1 1 0 0 0,0-1 0 0 0,1 0 1 0 0,-1 1-1 0 0,0-1 0 0 0,0 1 1 0 0,1 0-1 0 0,-1-1 0 0 0,0 1 1 0 0,0 0-1 0 0,0 0 0 0 0,0-1 0 0 0,0 1 1 0 0,0 0-1 0 0,0 0 0 0 0,0 0 1 0 0,-1 0-1 0 0,1 0 0 0 0,0 1 1 0 0,0-1-1 0 0,-1 0 0 0 0,1 0 1 0 0,-1 0-1 0 0,1 1 0 0 0,-1-1 0 0 0,1 0 1 0 0,-1 0-1 0 0,0 1 0 0 0,0-1 1 0 0,0 0-1 0 0,0 1 4 0 0,-43 107 96 0 0,31-86-89 0 0,0 4-32 0 0,0-1 0 0 0,-2 0 1 0 0,0-1-1 0 0,-2-1 0 0 0,-1 0 0 0 0,0-2 0 0 0,-2 1 1 0 0,-1-2-1 0 0,0-1 0 0 0,-2 0 0 0 0,0-2 0 0 0,-18 12 25 0 0,-8-17-2566 0 0,43-14 2013 0 0,0 0-1 0 0,1-1 0 0 0,-1 1 1 0 0,0-1-1 0 0,1 0 0 0 0,-1 0 0 0 0,1 0 1 0 0,0-1-1 0 0,0 0 0 0 0,0 1 0 0 0,0-1 1 0 0,0-1-1 0 0,1 1 0 0 0,-1-1 1 0 0,1 1-1 0 0,0-1 0 0 0,0 0 0 0 0,0 0 1 0 0,1 0-1 0 0,-1-1 0 0 0,1 1 0 0 0,0 0 1 0 0,0-1-1 0 0,1 0 0 0 0,-1 1 1 0 0,1-1-1 0 0,0 0 0 0 0,0 0 0 0 0,1 0 1 0 0,-1 0-1 0 0,1 1 0 0 0,0-1 0 0 0,0 0 1 0 0,1-2 553 0 0,-1-38-2798 0 0,0 23 1712 0 0</inkml:trace>
  <inkml:trace contextRef="#ctx0" brushRef="#br0" timeOffset="1">92 507 484 0 0,'16'9'1714'0'0,"-1"2"0"0"0,0 0 0 0 0,-1 0 0 0 0,0 1 0 0 0,-1 1 0 0 0,-1 0 0 0 0,0 1 0 0 0,-1 0 0 0 0,0 1 0 0 0,3 6-1714 0 0,15 18 2648 0 0,-15-20-1471 0 0,106 122 3914 0 0,-108-129-5126 0 0,0-1 1 0 0,0 0-1 0 0,1-1 0 0 0,0-1 1 0 0,1 0-1 0 0,0-1 0 0 0,0 0 0 0 0,1-1 1 0 0,0 0-1 0 0,1-1 35 0 0,-15-6-218 0 0,0 0 0 0 0,-1 1 0 0 0,1-1 1 0 0,0 0-1 0 0,0 0 0 0 0,-1 0 0 0 0,1 1 0 0 0,0-1 0 0 0,0 0 0 0 0,-1 0 0 0 0,1 0 1 0 0,0 0-1 0 0,0 0 0 0 0,-1-1 0 0 0,1 1 0 0 0,0 0 0 0 0,0 0 0 0 0,-1 0 0 0 0,1-1 1 0 0,0 1-1 0 0,0 0 0 0 0,-1-1 0 0 0,1 1 0 0 0,0 0 0 0 0,-1-1 0 0 0,1 1 0 0 0,-1-1 1 0 0,1 1-1 0 0,-1-1 0 0 0,1 1 0 0 0,-1-1 0 0 0,1 0 0 0 0,-1 1 0 0 0,1-1 1 0 0,-1 0-1 0 0,0 1 0 0 0,1-1 0 0 0,-1 0 0 0 0,0 1 0 0 0,1-1 0 0 0,-1 0 0 0 0,0 0 1 0 0,0 1-1 0 0,0-1 0 0 0,0 0 0 0 0,0 0 0 0 0,0 0 0 0 0,0 1 0 0 0,0-1 0 0 0,0 0 1 0 0,0 0-1 0 0,-1 0 218 0 0,-8-51-7254 0 0,5 35 4947 0 0,-6-20-868 0 0,4 20 1879 0 0</inkml:trace>
  <inkml:trace contextRef="#ctx0" brushRef="#br0" timeOffset="2">587 498 852 0 0,'116'-57'14319'0'0,"-101"50"-13374"0"0,0 0 1 0 0,1 1-1 0 0,-1 0 1 0 0,1 1-1 0 0,0 1 1 0 0,0 1-1 0 0,1 0 1 0 0,-1 1-1 0 0,1 1 1 0 0,9 0-946 0 0,-23 2 17 0 0,0 0 1 0 0,0 0-1 0 0,0 0 1 0 0,-1 0-1 0 0,1 0 1 0 0,0 1-1 0 0,0-1 1 0 0,-1 1-1 0 0,1 0 1 0 0,-1 0-1 0 0,1 0 1 0 0,-1 0 0 0 0,0 0-1 0 0,0 1 1 0 0,0-1-1 0 0,0 1 1 0 0,0-1-1 0 0,-1 1 1 0 0,1 0-1 0 0,-1 0 1 0 0,1-1-1 0 0,-1 1 1 0 0,0 0-1 0 0,0 0 1 0 0,0 0-1 0 0,-1 0 1 0 0,1 1 0 0 0,-1-1-1 0 0,0 0 1 0 0,0 0-1 0 0,0 0 1 0 0,0 0-1 0 0,0 0 1 0 0,-1 3-18 0 0,-17 110 148 0 0,10-90-99 0 0,-1 1 0 0 0,-2-1 0 0 0,0-1 0 0 0,-2 0 0 0 0,0 0-1 0 0,-2-1 1 0 0,-1-1 0 0 0,-14 15-49 0 0,29-35-63 0 0,-1-1 0 0 0,0 0 0 0 0,0 0 0 0 0,0 0 0 0 0,0 0 0 0 0,0 0 0 0 0,-1-1 0 0 0,1 1 0 0 0,0-1 0 0 0,-1 1 0 0 0,1-1 0 0 0,-1 0-1 0 0,0 0 1 0 0,1 0 0 0 0,-1 0 0 0 0,0 0 0 0 0,0-1 0 0 0,1 1 0 0 0,-1-1 0 0 0,0 0 0 0 0,0 0 0 0 0,0 0 0 0 0,0 0 0 0 0,0 0 0 0 0,1-1 0 0 0,-1 1 0 0 0,0-1 0 0 0,0 0 0 0 0,1 0 0 0 0,-1 0 0 0 0,0 0 0 0 0,1 0 0 0 0,-1 0 0 0 0,1-1 0 0 0,0 1-1 0 0,-1-1 1 0 0,1 0 0 0 0,0 0 0 0 0,0 0 0 0 0,0 0 0 0 0,0 0 0 0 0,0 0 0 0 0,0-1 0 0 0,1 1 0 0 0,-1 0 63 0 0,-71-114-10649 0 0,26-12-572 0 0,46 112 10263 0 0</inkml:trace>
  <inkml:trace contextRef="#ctx0" brushRef="#br0" timeOffset="3">602 511 64 0 0,'174'148'16656'0'0,"-52"-56"-9809"0"0,-116-88-6604 0 0,-2 1-224 0 0,1-1 0 0 0,0 0 0 0 0,-1 0 1 0 0,1 0-1 0 0,1 0 0 0 0,-1-1 0 0 0,0 0 0 0 0,1 0 1 0 0,0-1-1 0 0,0 1 0 0 0,0-1 0 0 0,0 0 0 0 0,0-1 1 0 0,0 1-1 0 0,0-1 0 0 0,0-1 0 0 0,0 1 0 0 0,1-1 1 0 0,-1 0-1 0 0,0 0 0 0 0,0-1 0 0 0,1 0 1 0 0,5-1-20 0 0,-8-7-1157 0 0,0-1 0 0 0,0 1 0 0 0,-1 0 0 0 0,-1-1-1 0 0,1 0 1 0 0,-1 1 0 0 0,-1-1 0 0 0,0 0 0 0 0,0 0 0 0 0,-1 0 0 0 0,-1 0 0 0 0,1 0 0 0 0,-1 0 0 0 0,-3-9 1157 0 0,-10-77-6420 0 0,5 70 5291 0 0</inkml:trace>
  <inkml:trace contextRef="#ctx0" brushRef="#br0" timeOffset="4">922 186 604 0 0,'12'-6'6741'0'0,"22"-1"-1736"0"0,-27 5-3682 0 0,77-22 6429 0 0,35-30-4619 0 0,-74 28-3149 0 0,-14 8-1974 0 0,-10 7-3313 0 0,-56 28-5701 0 0,-18 7 7950 0 0,49-22 3101 0 0,-15 4-3 0 0,3 7 15107 0 0,18 4-12806 0 0,41 196 1656 0 0,1 115-2772 0 0,4 316-1002 0 0,-28-548-2424 0 0,5-154-8377 0 0,7-151 164 0 0,-26 163 9101 0 0,-2 2 180 0 0</inkml:trace>
  <inkml:trace contextRef="#ctx0" brushRef="#br0" timeOffset="5">1382 99 636 0 0,'-7'-8'13522'0'0,"13"8"-6231"0"0,25 12-3528 0 0,-8-3-2870 0 0,47 8 510 0 0,-46-13-4014 0 0,-1 1-5476 0 0,-28 5 1317 0 0,-14 7 2069 0 0,-10 2 379 0 0,19-12 3341 0 0</inkml:trace>
  <inkml:trace contextRef="#ctx0" brushRef="#br0" timeOffset="6">1338 321 144 0 0,'0'7'418'0'0,"0"-7"-274"0"0,0 1 0 0 0,0-1 0 0 0,0 1 1 0 0,-1 0-1 0 0,1-1 0 0 0,0 1 0 0 0,0 0 0 0 0,0-1 0 0 0,0 1 1 0 0,0 0-1 0 0,0-1 0 0 0,1 1 0 0 0,-1-1 0 0 0,0 1 0 0 0,0 0 0 0 0,0-1 1 0 0,0 1-1 0 0,1-1 0 0 0,-1 1 0 0 0,0 0 0 0 0,1-1 0 0 0,-1 1 1 0 0,0-1-1 0 0,1 1 0 0 0,-1-1 0 0 0,1 1 0 0 0,-1-1 0 0 0,1 1 0 0 0,-1-1 1 0 0,1 0-1 0 0,-1 1 0 0 0,1-1 0 0 0,-1 0 0 0 0,1 1 0 0 0,0-1 1 0 0,-1 0-1 0 0,1 0 0 0 0,-1 0 0 0 0,1 1 0 0 0,0-1 0 0 0,-1 0 0 0 0,1 0 1 0 0,0 0-1 0 0,-1 0 0 0 0,1 0 0 0 0,-1 0 0 0 0,1 0 0 0 0,0 0 1 0 0,-1-1-1 0 0,1 1 0 0 0,0 0 0 0 0,-1 0 0 0 0,1 0 0 0 0,-1-1 0 0 0,1 1 1 0 0,0 0-1 0 0,-1-1 0 0 0,1 1 0 0 0,-1 0 0 0 0,1-1 0 0 0,-1 1 1 0 0,1-1-145 0 0,87-29 7618 0 0,37-38-4828 0 0,-76 40-2267 0 0,-49 27-530 0 0,0 0 1 0 0,0 1 0 0 0,1-1-1 0 0,-1 0 1 0 0,1 0 0 0 0,-1 1 0 0 0,1-1-1 0 0,-1 0 1 0 0,1 1 0 0 0,-1-1-1 0 0,1 0 1 0 0,0 1 0 0 0,-1-1 0 0 0,1 1-1 0 0,0-1 1 0 0,-1 1 0 0 0,1-1-1 0 0,0 1 1 0 0,0 0 0 0 0,-1-1 0 0 0,1 1-1 0 0,0 0 1 0 0,0 0 0 0 0,0-1-1 0 0,0 1 1 0 0,-1 0 0 0 0,1 0 0 0 0,0 0-1 0 0,0 0 1 0 0,0 0 0 0 0,0 0-1 0 0,0 0 1 0 0,-1 0 0 0 0,1 1 0 0 0,0-1-1 0 0,0 0 1 0 0,0 0 0 0 0,-1 1-1 0 0,1-1 1 0 0,0 1 0 0 0,0-1 0 0 0,-1 0-1 0 0,1 1 1 0 0,0 0 0 0 0,0-1-1 0 0,-1 1 1 0 0,1-1 0 0 0,-1 1 0 0 0,1 0-1 0 0,-1-1 1 0 0,1 1 0 0 0,-1 0-1 0 0,1-1 1 0 0,-1 1 0 0 0,1 0 0 0 0,-1 0-1 0 0,0 0 1 0 0,0-1 0 0 0,1 1-1 0 0,-1 0 1 0 0,0 0 0 0 0,0 0 0 0 0,0 0-1 0 0,0 0 1 0 0,0 0 6 0 0,-21 61-418 0 0,13-42 523 0 0,-52 100 1477 0 0,-26 46 1667 0 0,23-42-1257 0 0,63-124-2164 0 0,0-1 0 0 0,0 1 0 0 0,0 0 0 0 0,0-1 0 0 0,0 1 0 0 0,0-1 0 0 0,0 1 0 0 0,0-1 0 0 0,0 1 0 0 0,0-1 0 0 0,0 1 0 0 0,0-1 0 0 0,0 1 0 0 0,-1 0 0 0 0,1-1 0 0 0,0 1 0 0 0,0-1 0 0 0,0 1 0 0 0,-1 0 0 0 0,1-1 0 0 0,0 1 0 0 0,-1-1 0 0 0,1 1 0 0 0,0 0 0 0 0,-1 0 0 0 0,1-1 0 0 0,0 1-1 0 0,-1 0 1 0 0,1-1 0 0 0,-1 1 0 0 0,1 0 0 0 0,0 0 0 0 0,-1 0 0 0 0,1 0 0 0 0,-1-1 0 0 0,1 1 0 0 0,-1 0 0 0 0,1 0 0 0 0,0 0 0 0 0,-1 0 0 0 0,1 0 0 0 0,-1 0 0 0 0,1 0 0 0 0,-1 0 0 0 0,1 0 0 0 0,-1 0 0 0 0,1 0 0 0 0,-1 1 0 0 0,1-1 0 0 0,0 0 0 0 0,-1 0 0 0 0,1 0 0 0 0,-1 1 0 0 0,1-1 0 0 0,-1 0 172 0 0,-6-50-9334 0 0,12-4 2767 0 0,-5 41 5469 0 0</inkml:trace>
  <inkml:trace contextRef="#ctx0" brushRef="#br0" timeOffset="7">1586 485 808 0 0,'105'-6'13926'0'0,"8"4"-4743"0"0,-109 6-9162 0 0,1 1 1 0 0,-1-1 0 0 0,-1 1-1 0 0,1 0 1 0 0,0 0 0 0 0,-1 1-1 0 0,0-1 1 0 0,-1 1-1 0 0,1-1 1 0 0,-1 1 0 0 0,0 0-1 0 0,0 0 1 0 0,-1 0 0 0 0,0 0-1 0 0,0 0 1 0 0,0 0-1 0 0,-1 0 1 0 0,0 1 0 0 0,0-1-1 0 0,0 0 1 0 0,-1 0 0 0 0,0 0-1 0 0,0 0 1 0 0,-1 0-1 0 0,0 0 1 0 0,0 0 0 0 0,0 0-1 0 0,0-1 1 0 0,-1 1 0 0 0,-2 2-22 0 0,4-1-121 0 0,-1-1 1 0 0,0 1 0 0 0,0-1 0 0 0,0 1-1 0 0,-1-1 1 0 0,0 0 0 0 0,0 0 0 0 0,-1 0-1 0 0,1-1 1 0 0,-1 1 0 0 0,-1-1 0 0 0,1 0 0 0 0,-1 0-1 0 0,0 0 1 0 0,0-1 0 0 0,0 1 0 0 0,0-1-1 0 0,-4 1 121 0 0,7-7-509 0 0,-1 0-1 0 0,0-1 1 0 0,1 1-1 0 0,0-1 0 0 0,0 1 1 0 0,0-1-1 0 0,0 0 1 0 0,0 0-1 0 0,0 0 0 0 0,1 0 1 0 0,-1 0-1 0 0,1 0 1 0 0,0 0-1 0 0,0-1 0 0 0,0 1 1 0 0,0 0-1 0 0,1-1 1 0 0,-1 1-1 0 0,1 0 0 0 0,0-1 1 0 0,0 1-1 0 0,0-1 1 0 0,0 1-1 0 0,1-3 510 0 0,9-149-9079 0 0,-5 125 8139 0 0</inkml:trace>
  <inkml:trace contextRef="#ctx0" brushRef="#br0" timeOffset="8">1906 160 384 0 0,'141'-51'14570'0'0,"-75"32"-10602"0"0,-48 13-3234 0 0,95-37 2924 0 0,-50 4-7592 0 0,-62 38 2497 0 0,-1 1-194 0 0,0 0-111 0 0,0 0-48 0 0,-7 3-2652 0 0,-12 9 2000 0 0,11-7 796 0 0,-15 7-997 0 0,12-5 1580 0 0</inkml:trace>
  <inkml:trace contextRef="#ctx0" brushRef="#br0" timeOffset="9">2075 145 588 0 0,'6'14'10890'0'0,"3"9"-6702"0"0,-8 33-165 0 0,-7 93-248 0 0,-12 56-2272 0 0,12-97-3204 0 0,6-107 592 0 0,0-1-319 0 0,-3-9-3346 0 0,1-26 373 0 0,-2-91-5827 0 0,8 100 9098 0 0</inkml:trace>
  <inkml:trace contextRef="#ctx0" brushRef="#br0" timeOffset="10">2168 215 700 0 0,'101'-16'17186'0'0,"-28"1"-10303"0"0,-25 13-6882 0 0,-47 2-223 0 0,6 3-1143 0 0,-6-1-5491 0 0,-11 5 2720 0 0,-3 7 7728 0 0,7 25-3525 0 0,41 97 28 0 0,-20-40-43 0 0,4 120 62 0 0,-38 52 2405 0 0,17-247-1509 0 0,-4 29 409 0 0,9-19 5745 0 0,-23-48-6616 0 0,-59-122-8019 0 0,66 112 4989 0 0,-69-221-15036 0 0,77 223 16570 0 0</inkml:trace>
  <inkml:trace contextRef="#ctx0" brushRef="#br0" timeOffset="11">2192 457 144 0 0,'20'-9'11201'0'0,"17"3"-4447"0"0,-23 3-4757 0 0,91-41 4766 0 0,-5 1-6962 0 0,-99 45-12 0 0,0-1 0 0 0,-1 1 0 0 0,1 0 0 0 0,-1-1 0 0 0,1 1 0 0 0,-1-1-1 0 0,0 1 1 0 0,1 0 0 0 0,-1 0 0 0 0,0-1 0 0 0,0 1 0 0 0,0 0-1 0 0,0-1 1 0 0,-1 1 0 0 0,1 0 0 0 0,0-1 0 0 0,-1 1 0 0 0,1 0-1 0 0,-1-1 1 0 0,1 1 0 0 0,-1-1 0 0 0,0 1 0 0 0,0-1 0 0 0,0 1 0 0 0,0-1-1 0 0,0 0 1 0 0,0 1 0 0 0,0-1 0 0 0,0 0 0 0 0,0 0 0 0 0,-1 0-1 0 0,1 0 1 0 0,0 0 0 0 0,-1 1 211 0 0,-109 107-2847 0 0,58-59 4706 0 0,101-57 1815 0 0,139-67-4394 0 0,-212 140 2553 0 0,-245 200 4960 0 0,264-260-6884 0 0,1 0 0 0 0,-1-1 1 0 0,0 1-1 0 0,-1-1 0 0 0,1 0 0 0 0,-1-1 1 0 0,0 1-1 0 0,0-1 0 0 0,-1-1 0 0 0,1 1 1 0 0,-1-1-1 0 0,1-1 0 0 0,-1 0 0 0 0,0 0 1 0 0,0 0-1 0 0,0-1 0 0 0,0 0 0 0 0,-1 0 1 0 0,1-1-1 0 0,-2 0 91 0 0,7-4-670 0 0,-1 0 0 0 0,1-1 0 0 0,1 1-1 0 0,-1-1 1 0 0,0 1 0 0 0,1-1 0 0 0,0 0 0 0 0,0 0 0 0 0,0 0 0 0 0,1 0-1 0 0,0 0 1 0 0,0-1 0 0 0,0 1 0 0 0,1 0 0 0 0,-1 0 0 0 0,1-1 0 0 0,0 1 0 0 0,1 0-1 0 0,0 0 1 0 0,-1-1 0 0 0,1 1 0 0 0,1 0 0 0 0,-1 0 0 0 0,1 0 0 0 0,0 0 0 0 0,0 0-1 0 0,1 0 1 0 0,-1 1 0 0 0,2-2 670 0 0,50-80-7152 0 0,-36 66 5892 0 0</inkml:trace>
  <inkml:trace contextRef="#ctx0" brushRef="#br0" timeOffset="12">2439 457 300 0 0,'220'-60'13586'0'0,"-18"7"-202"0"0,-182 45-12282 0 0,-8 1-3978 0 0,-35-9-8604 0 0,-35-21-930 0 0,49 28 11288 0 0</inkml:trace>
  <inkml:trace contextRef="#ctx0" brushRef="#br0" timeOffset="13">2730 77 184 0 0,'-10'-7'12531'0'0,"4"7"-4381"0"0,7 16-1300 0 0,17 34-7218 0 0,-16-45 1583 0 0,32 128 464 0 0,-14-42-1140 0 0,-5 0-1 0 0,-3 1 0 0 0,-2 65-538 0 0,-20 262-166 0 0,10-420 153 0 0,-1 0 1 0 0,0 0 0 0 0,0 1 0 0 0,1-1 0 0 0,-1 1 0 0 0,0-1-1 0 0,0 0 1 0 0,0 1 0 0 0,0-1 0 0 0,0 1 0 0 0,0 0 0 0 0,0-1-1 0 0,0 1 1 0 0,0 0 0 0 0,0 0 0 0 0,0 0 0 0 0,0-1 0 0 0,0 1-1 0 0,0 0 1 0 0,0 0 0 0 0,0 1 0 0 0,0-1 0 0 0,0 0 0 0 0,0 0-1 0 0,0 0 1 0 0,0 1 0 0 0,0-1 0 0 0,0 0 0 0 0,0 1 0 0 0,0-1-1 0 0,0 1 1 0 0,1-1 0 0 0,-1 1 0 0 0,0 0 0 0 0,0-1 0 0 0,0 1-1 0 0,1 0 1 0 0,-1-1 0 0 0,0 1 0 0 0,1 0 0 0 0,-1 0 0 0 0,0 0-1 0 0,1 0 1 0 0,-1-1 0 0 0,1 1 0 0 0,0 0 0 0 0,-1 0 0 0 0,1 0-1 0 0,0 0 1 0 0,-1 0 0 0 0,1 0 0 0 0,0 0 0 0 0,0 0 0 0 0,0 0-1 0 0,0 0 1 0 0,0 0 0 0 0,0 0 0 0 0,0 0 0 0 0,0 0 0 0 0,1 0-1 0 0,-1 0 1 0 0,0 0 0 0 0,1 0 0 0 0,-1 0 0 0 0,1 1 12 0 0,-32-54 203 0 0,3-2 1 0 0,2-1-1 0 0,2 0 0 0 0,3-2 1 0 0,-9-40-204 0 0,29 94 9 0 0,0 1 1 0 0,0-1 0 0 0,-1 0 0 0 0,2 0-1 0 0,-1 0 1 0 0,0 0 0 0 0,1 0-1 0 0,-1 0 1 0 0,1 0 0 0 0,0 0 0 0 0,0 0-1 0 0,0 0 1 0 0,0 0 0 0 0,0 0 0 0 0,1 0-1 0 0,0 0 1 0 0,-1 0 0 0 0,1 0 0 0 0,0 1-1 0 0,0-1 1 0 0,1 0 0 0 0,-1 0-1 0 0,1 1 1 0 0,-1-1 0 0 0,1 1 0 0 0,0-1-1 0 0,0 1 1 0 0,0 0 0 0 0,0 0 0 0 0,0-1-1 0 0,0 1 1 0 0,1 1 0 0 0,-1-1 0 0 0,1 0-1 0 0,-1 1 1 0 0,1-1 0 0 0,0 1-1 0 0,0 0 1 0 0,-1 0 0 0 0,1 0 0 0 0,0 0-1 0 0,0 0 1 0 0,0 1 0 0 0,0-1 0 0 0,3 1-10 0 0,70-21-5525 0 0,105-17-19270 0 0,-167 36 23381 0 0</inkml:trace>
  <inkml:trace contextRef="#ctx0" brushRef="#br0" timeOffset="14">3069 31 88 0 0,'0'-1'51'0'0,"0"-4"2236"0"0,2 6 6370 0 0,3 5-2437 0 0,0 0-5213 0 0,16 14 4111 0 0,11 10-1172 0 0,24 3-2677 0 0,-64-32-15518 0 0,-19-1 8111 0 0,-25 1 86 0 0,38 1 4700 0 0</inkml:trace>
  <inkml:trace contextRef="#ctx0" brushRef="#br0" timeOffset="15">2958 267 168 0 0,'-11'28'2883'0'0,"11"-27"-2578"0"0,0 0 0 0 0,0 0 0 0 0,0 0 0 0 0,0 0 0 0 0,0 0 0 0 0,1 0 0 0 0,-1 0 0 0 0,0-1 0 0 0,1 1 0 0 0,-1 0 0 0 0,1 0 0 0 0,-1 0 0 0 0,1 0 0 0 0,-1 0 1 0 0,1 0-1 0 0,-1-1 0 0 0,1 1 0 0 0,0 0 0 0 0,0 0 0 0 0,-1-1 0 0 0,1 1 0 0 0,0-1 0 0 0,0 1 0 0 0,0-1 0 0 0,0 1 0 0 0,0-1 0 0 0,-1 1 0 0 0,1-1 0 0 0,0 0 0 0 0,0 1 0 0 0,0-1 0 0 0,0 0 0 0 0,0 0 0 0 0,0 0 0 0 0,0 0 0 0 0,0 0 0 0 0,0 0 0 0 0,0 0 0 0 0,0 0 0 0 0,0 0 0 0 0,0 0 0 0 0,0-1 0 0 0,0 1 0 0 0,0 0 0 0 0,0-1 1 0 0,0 1-1 0 0,0 0 0 0 0,0-1 0 0 0,0 0 0 0 0,0 1 0 0 0,-1-1 0 0 0,1 1 0 0 0,0-1 0 0 0,0 0 0 0 0,0 0-305 0 0,91-39 5182 0 0,-5-16-4603 0 0,-15 9-1602 0 0,-33 16-1733 0 0,-39 31-6133 0 0,-41 42 1786 0 0,5 8 4411 0 0,11 6 4269 0 0,15 1 4126 0 0,5 86 8115 0 0,1 1-11390 0 0,-2-144-9915 0 0,-2-43 488 0 0,32-79-3390 0 0,-15 100 9224 0 0</inkml:trace>
  <inkml:trace contextRef="#ctx0" brushRef="#br0" timeOffset="16">3331 278 60 0 0,'4'7'1297'0'0,"0"1"0"0"0,0 0-1 0 0,-1 0 1 0 0,0 0 0 0 0,-1 0 0 0 0,0 0 0 0 0,0 1 0 0 0,-1-1-1 0 0,0 1 1 0 0,0-1 0 0 0,-1 1 0 0 0,0-1 0 0 0,-1 1-1 0 0,0 6-1296 0 0,0 3 1386 0 0,9 112 4259 0 0,-3-66-5554 0 0,-3-1-3722 0 0,-2-62 2209 0 0,-14-15-6071 0 0,-1-1 4000 0 0,-18-39-4435 0 0,27 41 6870 0 0</inkml:trace>
  <inkml:trace contextRef="#ctx0" brushRef="#br0" timeOffset="17">3161 455 168 0 0,'-51'45'17701'0'0,"19"4"-11614"0"0,6 1-3650 0 0,14-27-1880 0 0,-69 117 140 0 0,64-126-4407 0 0,19-41-2619 0 0,25-54-3304 0 0,18 7 3325 0 0,-31 57 5269 0 0</inkml:trace>
  <inkml:trace contextRef="#ctx0" brushRef="#br0" timeOffset="18">3103 513 100 0 0,'75'-30'4708'0'0,"52"9"6433"0"0,-62 12-5071 0 0,79-7 3101 0 0,-144 18-9210 0 0,1 0-1 0 0,-1 0 0 0 0,1 0 1 0 0,-1 0-1 0 0,0 0 0 0 0,0 0 1 0 0,0 0-1 0 0,0 0 0 0 0,0 0 1 0 0,0 0-1 0 0,-1 0 0 0 0,1 0 1 0 0,-1 0-1 0 0,1 0 1 0 0,-1 0-1 0 0,0 0 0 0 0,1 0 1 0 0,-1 0-1 0 0,0 0 0 0 0,-1-1 1 0 0,1 1-1 0 0,0 0 0 0 0,0-1 1 0 0,-1 1-1 0 0,1-1 0 0 0,0 0 1 0 0,-1 1-1 0 0,0-1 0 0 0,-1 1 40 0 0,0 2-123 0 0,-24 29-463 0 0,-2-1 0 0 0,-1-1 0 0 0,-1-1 0 0 0,-2-2-1 0 0,-1-2 1 0 0,-1-1 0 0 0,-17 9 586 0 0,-11-7 529 0 0,81-49 637 0 0,-1 13-1068 0 0,0-1 1 0 0,1 2-1 0 0,0 1 0 0 0,1 0 0 0 0,-1 1 0 0 0,1 1 1 0 0,0 1-1 0 0,0 0 0 0 0,1 2 0 0 0,-1 0 1 0 0,1 1-1 0 0,-1 1 0 0 0,17 2-98 0 0,-34-2 2 0 0,1 1-1 0 0,-1-1 1 0 0,0 1 0 0 0,0 0 0 0 0,1-1-1 0 0,-1 1 1 0 0,0 0 0 0 0,0 0-1 0 0,0 1 1 0 0,0-1 0 0 0,0 0 0 0 0,0 1-1 0 0,-1-1 1 0 0,1 1 0 0 0,0-1-1 0 0,-1 1 1 0 0,1 0 0 0 0,-1 0 0 0 0,1 0-1 0 0,-1 0 1 0 0,0 0 0 0 0,0 0-1 0 0,0 0 1 0 0,0 0 0 0 0,0 0 0 0 0,-1 0-1 0 0,1 1 1 0 0,0-1 0 0 0,-1 0-1 0 0,0 0 1 0 0,0 1 0 0 0,1-1 0 0 0,-1 0-1 0 0,-1 1 1 0 0,1-1 0 0 0,0 0-1 0 0,0 1 1 0 0,-1-1 0 0 0,0 0 0 0 0,1 0-1 0 0,-1 1 1 0 0,0-1 0 0 0,0 0 0 0 0,0 0-1 0 0,0 0 1 0 0,0 0 0 0 0,-1 0-1 0 0,1 0 1 0 0,-1 0-2 0 0,-67 101 589 0 0,63-92-645 0 0,-1-1 0 0 0,0 0 1 0 0,-1-1-1 0 0,0 0 0 0 0,-1 0 1 0 0,1 0-1 0 0,-2-1 1 0 0,1 0-1 0 0,-1-1 0 0 0,-1 0 1 0 0,1-1-1 0 0,-1 0 0 0 0,0-1 1 0 0,0 0-1 0 0,-1 0 0 0 0,1-2 1 0 0,-1 1-1 0 0,0-1 0 0 0,0-1 1 0 0,0 0-1 0 0,0-1 1 0 0,-1 0-1 0 0,1-1 0 0 0,-10-1 56 0 0,13-6-949 0 0,1 0-1 0 0,-1 0 0 0 0,2-1 1 0 0,-1-1-1 0 0,1 1 1 0 0,0-1-1 0 0,1 0 0 0 0,0-1 1 0 0,1 1-1 0 0,0-1 1 0 0,0 0-1 0 0,1-1 0 0 0,0 1 1 0 0,1-1-1 0 0,0 0 1 0 0,1 1-1 0 0,0-1 0 0 0,1-1 1 0 0,0 1-1 0 0,1 0 1 0 0,0 0-1 0 0,0 0 0 0 0,1 0 1 0 0,1 0-1 0 0,0 0 1 0 0,3-7 949 0 0,-1-5-1439 0 0,1 2 208 0 0</inkml:trace>
  <inkml:trace contextRef="#ctx0" brushRef="#br0" timeOffset="19">3142 620 400 0 0,'102'103'10413'0'0,"-48"-36"-3707"0"0,61 24 2313 0 0,-107-86-8818 0 0,-1-1 0 0 0,1 0-1 0 0,0-1 1 0 0,0 1 0 0 0,0-2-1 0 0,0 1 1 0 0,0-1 0 0 0,1 0-1 0 0,-1-1 1 0 0,1 0-1 0 0,-1 0 1 0 0,1-1 0 0 0,-1 0-1 0 0,1 0 1 0 0,0-1 0 0 0,0 0-201 0 0,26-31-2800 0 0,-48-50-9429 0 0,2 40 6768 0 0,-9-32-1930 0 0,15 55 6067 0 0</inkml:trace>
  <inkml:trace contextRef="#ctx0" brushRef="#br0" timeOffset="20">3515 468 252 0 0,'158'-90'17472'0'0,"-96"61"-13825"0"0,77-29 616 0 0,-34 14-7529 0 0,-120 51-5519 0 0,-2 0 3695 0 0,-41 10-1740 0 0,48-15 5727 0 0</inkml:trace>
  <inkml:trace contextRef="#ctx0" brushRef="#br0" timeOffset="21">3729 36 68 0 0,'-3'-11'-20'0'0,"-2"12"14429"0"0,7 2-10726 0 0,9 19 2134 0 0,3 4-4118 0 0,14 13-1081 0 0,7 78 31 0 0,-16-30-63 0 0,-4 2 0 0 0,-4 0 0 0 0,0 74-586 0 0,-5-59 345 0 0,0 138 1390 0 0,-36-260-1398 0 0,-197-185-828 0 0,225 202 490 0 0,0-1-1 0 0,0 1 0 0 0,0-1 0 0 0,0 0 1 0 0,1 0-1 0 0,-1 1 0 0 0,1-1 0 0 0,-1 0 1 0 0,1-1-1 0 0,0 1 0 0 0,-1 0 0 0 0,1 0 1 0 0,0 0-1 0 0,0-1 0 0 0,1 1 0 0 0,-1-1 1 0 0,0 1-1 0 0,1 0 0 0 0,0-1 0 0 0,-1 1 0 0 0,1-1 1 0 0,0 1-1 0 0,0-1 0 0 0,1 1 0 0 0,-1-1 1 0 0,0 1-1 0 0,1-1 0 0 0,-1 1 0 0 0,1 0 1 0 0,0-1-1 0 0,0 1 0 0 0,0 0 0 0 0,0-1 1 0 0,0 1-1 0 0,1 0 0 0 0,-1 0 0 0 0,1 0 1 0 0,-1 0-1 0 0,1 0 0 0 0,0 1 0 0 0,-1-1 0 0 0,1 0 1 0 0,0 1-1 0 0,0-1 0 0 0,0 1 0 0 0,1 0 1 0 0,-1 0-1 0 0,0-1 0 0 0,2 1 2 0 0,4-7-40 0 0,66-64-848 0 0,90-94-6372 0 0,53-85-13926 0 0,-202 234 20095 0 0</inkml:trace>
  <inkml:trace contextRef="#ctx0" brushRef="#br0" timeOffset="22">4238 62 848 0 0,'-2'4'15233'0'0,"-2"8"-6879"0"0,-4 11-4419 0 0,-7 28-2210 0 0,-77 175-172 0 0,93-226-1628 0 0,-1-1 0 0 0,1 1-1 0 0,-1 0 1 0 0,1-1 0 0 0,-1 1-1 0 0,1 0 1 0 0,-1 0 0 0 0,1 0-1 0 0,-1-1 1 0 0,1 1 0 0 0,0 0 0 0 0,-1 0-1 0 0,1 0 1 0 0,-1 0 0 0 0,1 0-1 0 0,0 0 1 0 0,-1 0 0 0 0,1 0-1 0 0,-1 0 1 0 0,1 0 0 0 0,-1 0 0 0 0,1 0-1 0 0,0 0 1 0 0,-1 1 0 0 0,1-1-1 0 0,-1 0 1 0 0,1 0 0 0 0,-1 1-1 0 0,1-1 1 0 0,-1 0 0 0 0,1 1-1 0 0,-1-1 1 0 0,1 0 0 0 0,-1 1 0 0 0,0-1-1 0 0,1 1 1 0 0,-1-1 0 0 0,1 1-1 0 0,-1-1 1 0 0,0 1 0 0 0,0-1-1 0 0,1 1 1 0 0,-1-1 0 0 0,0 1 0 0 0,0-1-1 0 0,0 1 1 0 0,1 0 0 0 0,-1-1 75 0 0,16-12-203 0 0,100-71-677 0 0,-11 22 1144 0 0,-118 94-202 0 0,-163 209-12179 0 0,65-62 4142 0 0,79-140 10700 0 0,31-40-1910 0 0,1 0 73 0 0,20-28 9254 0 0,-16 41-5938 0 0,-12 28-3981 0 0,7-39 67 0 0,-23 74-990 0 0,23-75 153 0 0,1-1-182 0 0,15-89-14732 0 0,24 10 8718 0 0,54-19 9144 0 0,21 28 9762 0 0,-83 56-8974 0 0,58-25 3447 0 0,0 27-3462 0 0,-88 12-3200 0 0,0 0 0 0 0,1 0-1 0 0,-1 1 1 0 0,1-1-1 0 0,-1 0 1 0 0,0 1-1 0 0,1-1 1 0 0,-1 1 0 0 0,0 0-1 0 0,0-1 1 0 0,0 1-1 0 0,1 0 1 0 0,-1 0-1 0 0,0-1 1 0 0,0 1 0 0 0,0 0-1 0 0,0 0 1 0 0,0 1-1 0 0,0-1 1 0 0,0 0-1 0 0,-1 0 1 0 0,1 0 0 0 0,0 0-1 0 0,-1 1 1 0 0,1-1-1 0 0,-1 0 1 0 0,1 1 0 0 0,-1-1-1 0 0,0 0 1 0 0,1 1-1 0 0,-1-1 1 0 0,0 1-1 0 0,0-1 1 0 0,0 0 0 0 0,0 1-1 0 0,0-1 1 0 0,0 1-1 0 0,0-1 1 0 0,-1 0-1 0 0,1 1 1 0 0,0-1 0 0 0,-1 0-1 0 0,1 1 1 0 0,-1-1-1 0 0,0 0 1 0 0,1 1-1 0 0,-1-1 1 0 0,0 0 0 0 0,-1 1 26 0 0,-44 71-2320 0 0,36-60 1854 0 0,-135 151-4665 0 0,36-67 4739 0 0,44-39 3212 0 0,45-36 738 0 0,44-20-958 0 0,-11-6-2751 0 0,0 0 0 0 0,0 0 0 0 0,0-1 1 0 0,-1-1-1 0 0,1 0 0 0 0,-2 0 0 0 0,1-1 0 0 0,-1-1 0 0 0,0 0 1 0 0,0-1-1 0 0,-1 0 0 0 0,0 0 0 0 0,5-8 151 0 0,18-39-4582 0 0,-20-9-4521 0 0,-29 20-2649 0 0,12 40 10692 0 0</inkml:trace>
  <inkml:trace contextRef="#ctx0" brushRef="#br0" timeOffset="23">4315 590 64 0 0,'0'0'461'0'0,"0"0"65"0"0,-13 22 6004 0 0,3 73 4379 0 0,4-13-6116 0 0,-13 24-1221 0 0,-29 90-1538 0 0,42-180-2303 0 0,-26 50-140 0 0,1-62-6116 0 0,12-47-3198 0 0,14-35 1839 0 0,5 76 7640 0 0,1-41-2550 0 0,3 19 1757 0 0</inkml:trace>
  <inkml:trace contextRef="#ctx0" brushRef="#br0" timeOffset="24">4315 843 748 0 0,'199'177'20087'0'0,"-73"-71"-11283"0"0,-20-14-6946 0 0,-90-76-2761 0 0,10-38-16807 0 0,-24-3 14731 0 0,4-77-5723 0 0,-2 78 7595 0 0</inkml:trace>
  <inkml:trace contextRef="#ctx0" brushRef="#br0" timeOffset="25">4781 500 888 0 0,'0'0'340'0'0,"0"-1"1"0"0,0 0-1 0 0,0 0 0 0 0,0 1 0 0 0,0-1 0 0 0,0 0 1 0 0,0 1-1 0 0,0-1 0 0 0,0 0 0 0 0,0 0 1 0 0,1 1-1 0 0,-1-1 0 0 0,0 0 0 0 0,1 1 1 0 0,-1-1-1 0 0,0 1 0 0 0,1-1 0 0 0,-1 0 0 0 0,1 1 1 0 0,-1-1-1 0 0,1 1 0 0 0,-1-1 0 0 0,1 1 1 0 0,-1-1-1 0 0,1 1 0 0 0,0 0 0 0 0,-1-1 0 0 0,1 1 1 0 0,-1-1-1 0 0,1 1 0 0 0,0 0 0 0 0,0 0 1 0 0,-1 0-1 0 0,1-1 0 0 0,0 1 0 0 0,-1 0 1 0 0,1 0-1 0 0,0 0 0 0 0,0 0 0 0 0,-1 0 0 0 0,1 0 1 0 0,0 0-1 0 0,-1 0 0 0 0,1 1 0 0 0,0-1 1 0 0,0 0-1 0 0,-1 0 0 0 0,1 0 0 0 0,0 1 1 0 0,-1-1-1 0 0,1 0 0 0 0,0 1 0 0 0,-1-1 0 0 0,1 1 1 0 0,-1-1-1 0 0,1 1 0 0 0,-1-1 0 0 0,1 1 1 0 0,-1-1-1 0 0,1 1 0 0 0,-1-1 0 0 0,1 1 0 0 0,-1 0 1 0 0,0-1-1 0 0,1 2-340 0 0,23 18 5472 0 0,-9-3-5500 0 0,-7 20-6162 0 0,-49 52-14000 0 0,32-82 18783 0 0</inkml:trace>
  <inkml:trace contextRef="#ctx0" brushRef="#br0" timeOffset="26">4805 812 564 0 0,'14'52'7437'0'0,"20"-12"9624"0"0,-23-33-13656 0 0,-6-3-4235 0 0,-14 0-14923 0 0,-8-2 6538 0 0,4 2 8630 0 0,12-3-855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30:46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55 52 0 0,'-6'-6'-243'0'0,"4"-4"5875"0"0,4 9 1012 0 0,-1 11-5124 0 0,24 14-75 0 0,-22-22-1440 0 0,2 1 155 0 0,1 0 1 0 0,0 0 0 0 0,0-1 0 0 0,1 0-1 0 0,-1 0 1 0 0,0 0 0 0 0,1-1-1 0 0,-1 0 1 0 0,1 0 0 0 0,-1 0-1 0 0,1-1 1 0 0,-1 0 0 0 0,1 0-1 0 0,-1-1 1 0 0,6-1-161 0 0,111-49 1676 0 0,-107 46-1643 0 0,-15 4-37 0 0,0 1-1 0 0,0-1 0 0 0,0 1 1 0 0,0-1-1 0 0,0 1 1 0 0,0 0-1 0 0,0-1 0 0 0,1 1 1 0 0,-1 0-1 0 0,0 0 1 0 0,0-1-1 0 0,0 1 0 0 0,0 0 1 0 0,1 0-1 0 0,-1 0 1 0 0,0 1-1 0 0,0-1 0 0 0,0 0 1 0 0,0 0-1 0 0,1 1 1 0 0,-1-1-1 0 0,0 0 0 0 0,0 1 1 0 0,0-1-1 0 0,0 1 1 0 0,0 0-1 0 0,0-1 0 0 0,0 1 1 0 0,0 0-1 0 0,0-1 1 0 0,0 1-1 0 0,-1 0 0 0 0,1 0 1 0 0,0 0-1 0 0,0 0 1 0 0,-1 0-1 0 0,1 0 0 0 0,-1 0 1 0 0,1 0-1 0 0,-1 0 1 0 0,1 0-1 0 0,-1 1 5 0 0,13 28-84 0 0,-13-26 78 0 0,1-1 0 0 0,0 1 1 0 0,0 0-1 0 0,0-1 0 0 0,0 1 1 0 0,1 0-1 0 0,-1-1 1 0 0,1 0-1 0 0,0 1 0 0 0,0-1 1 0 0,0 0-1 0 0,0 0 1 0 0,1 0-1 0 0,-1 0 0 0 0,1-1 1 0 0,0 1-1 0 0,0-1 0 0 0,0 1 1 0 0,0-1-1 0 0,0 0 1 0 0,0 0-1 0 0,1 0 0 0 0,-1-1 1 0 0,1 1 5 0 0,118-69 72 0 0,-74 114-331 0 0,-32-21 254 0 0,-11-25 40 0 0,0-1 0 0 0,0 0 0 0 0,0 0 1 0 0,0 0-1 0 0,0-1 0 0 0,0 1 0 0 0,0-1 0 0 0,0 0 0 0 0,-1-1 0 0 0,1 1 0 0 0,0-1 0 0 0,-1 0 0 0 0,1 0 0 0 0,-1-1 0 0 0,0 1 0 0 0,1-1 0 0 0,-1 0 0 0 0,0 0 0 0 0,0-1-35 0 0,18-8 266 0 0,31-12 845 0 0,-52 24-1039 0 0,24 20 847 0 0,-25-21-922 0 0,0 1 0 0 0,0-1 0 0 0,0 1 0 0 0,0-1 0 0 0,0 1 1 0 0,0-1-1 0 0,0 1 0 0 0,0-1 0 0 0,0 1 0 0 0,0-1 0 0 0,0 1 0 0 0,0-1 0 0 0,1 1 0 0 0,-1 0 0 0 0,0-1 0 0 0,0 1 1 0 0,0-1-1 0 0,1 1 0 0 0,-1-1 0 0 0,0 1 0 0 0,1 0 0 0 0,-1-1 0 0 0,0 1 0 0 0,1 0 0 0 0,-1-1 0 0 0,1 1 0 0 0,-1 0 1 0 0,0-1-1 0 0,1 1 0 0 0,-1 0 0 0 0,1 0 0 0 0,-1-1 0 0 0,1 1 0 0 0,-1 0 0 0 0,1 0 0 0 0,-1 0 0 0 0,1 0 0 0 0,-1 0 1 0 0,1 0-1 0 0,-1 0 0 0 0,1 0 0 0 0,-1 0 0 0 0,1 0 0 0 0,-1 0 0 0 0,1 0 0 0 0,-1 0 0 0 0,1 0 0 0 0,-1 0 0 0 0,1 0 1 0 0,-1 1-1 0 0,0-1 0 0 0,1 0 0 0 0,-1 0 0 0 0,1 1 0 0 0,-1-1 0 0 0,1 0 0 0 0,-1 1 0 0 0,0-1 0 0 0,1 0 0 0 0,-1 1 1 0 0,0-1-1 0 0,1 0 0 0 0,-1 1 0 0 0,0-1 0 0 0,0 1 0 0 0,1 0 3 0 0,1-32-6807 0 0,27-34-5520 0 0,-20 54 11013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30:4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96 0 0,'0'0'289'0'0,"0"0"21"0"0,0 0-2 0 0,0 0-6 0 0,0 0-12 0 0,34-7 8631 0 0,13 3-5740 0 0,-46 4-3132 0 0,43 7 823 0 0,81-27 411 0 0,-124 20-1275 0 0,-1 0-4 0 0,54 47 22 0 0,-16-4-3 0 0,-23-35-15 0 0,-13-7 3 0 0,-1 0 0 0 0,1 1 0 0 0,-1-1 0 0 0,1 0 0 0 0,0 0 1 0 0,0 0-1 0 0,-1-1 0 0 0,1 1 0 0 0,0 0 0 0 0,0-1 0 0 0,0 1 1 0 0,0-1-1 0 0,0 0 0 0 0,0 1 0 0 0,0-1 0 0 0,0 0 1 0 0,0 0-1 0 0,0 0 0 0 0,0-1 0 0 0,0 1 0 0 0,0 0 0 0 0,0-1 1 0 0,0 1-1 0 0,-1-1 0 0 0,1 0 0 0 0,0 0 0 0 0,0 0 0 0 0,0 0 1 0 0,-1 0-1 0 0,2 0-11 0 0,98-54 97 0 0,-101 55-109 0 0,0 0 4 0 0,0 0 0 0 0,0 0 0 0 0,45 17 96 0 0,75-54 243 0 0,-91 21-346 0 0,25 52 338 0 0,-21-29-157 0 0,78 23 4000 0 0,-90-31 694 0 0,-12-16-4742 0 0,-71-35-16039 0 0,26 24 6907 0 0,28 23 7782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31:19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94 8 0 0,'24'12'1346'0'0,"-5"-9"5905"0"0,-18-2-2743 0 0,19 11 4859 0 0,26 8-6742 0 0,-34-19-41 0 0,-5 3-3564 0 0,-9 26-17533 0 0,-20 9 11028 0 0,14-32 6786 0 0</inkml:trace>
  <inkml:trace contextRef="#ctx0" brushRef="#br0" timeOffset="295.263">88 341 36 0 0,'-5'9'1196'0'0,"4"10"9268"0"0,50 16-4729 0 0,-55-36-13117 0 0,-6 4 3418 0 0,-19 13-977 0 0,27-10 4125 0 0</inkml:trace>
  <inkml:trace contextRef="#ctx0" brushRef="#br0" timeOffset="592.066">0 624 52 0 0,'15'21'12928'0'0,"20"-25"-6495"0"0,21-39-3749 0 0,-23-29-10061 0 0,-2 8-2470 0 0,-16 28 5943 0 0,-11 23 2991 0 0</inkml:trace>
  <inkml:trace contextRef="#ctx0" brushRef="#br0" timeOffset="1498.111">320 105 328 0 0,'13'-43'4186'0'0,"32"-1"9797"0"0,-42 45-13997 0 0,-1 0-1 0 0,0 0 1 0 0,0 0-1 0 0,0 0 1 0 0,0 0-1 0 0,0 1 1 0 0,-1-1 0 0 0,1 1-1 0 0,0-1 1 0 0,-1 1-1 0 0,1 0 1 0 0,-1-1-1 0 0,1 1 1 0 0,-1 0 0 0 0,0 0-1 0 0,0 0 1 0 0,0 0-1 0 0,0 0 1 0 0,0 0 0 0 0,0 1-1 0 0,-1-1 1 0 0,1 0-1 0 0,-1 0 1 0 0,1 1-1 0 0,-1-1 1 0 0,0 0 0 0 0,0 0-1 0 0,0 1 1 0 0,0-1-1 0 0,0 0 1 0 0,-1 1-1 0 0,1-1 1 0 0,-1 0 0 0 0,1 0-1 0 0,-1 0 1 0 0,0 1-1 0 0,0-1 1 0 0,0 0-1 0 0,0 0 1 0 0,-1 1 14 0 0,-47 92-5064 0 0,21-47 4585 0 0,28-37 2586 0 0,22-26 1123 0 0,71-39 1309 0 0,-31 41-5085 0 0,-61 62 138 0 0,-17 78 452 0 0,-12 41 542 0 0,-41-225-420 0 0,71 57-134 0 0,-1 0-1 0 0,0-1 0 0 0,1 1 1 0 0,-1 0-1 0 0,1-1 0 0 0,-1 1 1 0 0,0-1-1 0 0,0 0 0 0 0,1 1 0 0 0,-1-1 1 0 0,0 0-1 0 0,0 0 0 0 0,0 0 1 0 0,0 0-1 0 0,0 0 0 0 0,0 0 1 0 0,0 0-1 0 0,0 0 0 0 0,0 0 1 0 0,0 0-1 0 0,-1-1 0 0 0,1 1 0 0 0,0 0 1 0 0,-1 0-1 0 0,1-1 0 0 0,-1 1 1 0 0,1-1-1 0 0,-1 1 0 0 0,0 0 1 0 0,0-1-1 0 0,0 1 0 0 0,1-1 1 0 0,-1 1-1 0 0,-1-1 0 0 0,1 1 0 0 0,0 0 1 0 0,0-1-1 0 0,0 1 0 0 0,-1-1 1 0 0,1 1-1 0 0,-1 0 0 0 0,1-1 1 0 0,-1 1-1 0 0,0 0 0 0 0,1 0 1 0 0,-1-1-1 0 0,0 1 0 0 0,0 0 0 0 0,0 0 1 0 0,0 0-1 0 0,0 0 0 0 0,0 0 1 0 0,0 0-1 0 0,0 0 0 0 0,0 0 1 0 0,0 1-1 0 0,0-1 0 0 0,-1 0 1 0 0,1 1-1 0 0,0-1 0 0 0,-1 1 0 0 0,1-1 1 0 0,0 1-1 0 0,-1-1 0 0 0,1 1 1 0 0,-1 0-1 0 0,1 0 0 0 0,-1 0-31 0 0,151-20-280 0 0,-169 81-1608 0 0,-90 78-19 0 0,56-64 2047 0 0,70-68 1035 0 0,205-115 1657 0 0,-168 69-4525 0 0,-52 33-5840 0 0,-13-7 1630 0 0,0-1-8 0 0,12-1 3648 0 0,0 4 1422 0 0</inkml:trace>
  <inkml:trace contextRef="#ctx0" brushRef="#br0" timeOffset="9268.446">926 55 112 0 0,'12'1'1614'0'0,"-3"-7"3550"0"0,-5 0-5709 0 0,11-26 1158 0 0,-16 20 4198 0 0,29 53-711 0 0,6 8-33 0 0,-90-60-22431 0 0,50 13 17348 0 0</inkml:trace>
  <inkml:trace contextRef="#ctx0" brushRef="#br0" timeOffset="9659.08">815 194 112 0 0,'-6'-4'1431'0'0,"2"2"3065"0"0,68-9 2701 0 0,48-13-553 0 0,-3-7-3593 0 0,-70 14-4021 0 0,-61 6-11573 0 0,-13 22 4420 0 0,30-9 7292 0 0</inkml:trace>
  <inkml:trace contextRef="#ctx0" brushRef="#br0" timeOffset="9924.541">955 212 80 0 0,'-14'26'5827'0'0,"14"30"-3719"0"0,6-60-6834 0 0,22-24 2112 0 0,-23 19 2047 0 0</inkml:trace>
  <inkml:trace contextRef="#ctx0" brushRef="#br0" timeOffset="11418.233">1169 131 432 0 0,'0'0'527'0'0,"0"0"56"0"0,0 0 81 0 0,0 0 85 0 0,0 0 88 0 0,0 0 82 0 0,-25 35 6034 0 0,-44 62-3477 0 0,-50 37-3742 0 0,51-53-517 0 0,140-129 754 0 0,45-52 885 0 0,-112 91-1843 0 0,-16 60 994 0 0,-12 25 1208 0 0,-1 37-299 0 0,18-63-327 0 0,12-111-6605 0 0,27-55-2951 0 0,16 51 9393 0 0,-15 26 3001 0 0,8 15 2010 0 0,-40 24-5400 0 0,0 0 0 0 0,-1 0 0 0 0,1 0 0 0 0,0 0 0 0 0,-1 0-1 0 0,1 1 1 0 0,-1-1 0 0 0,1 1 0 0 0,-1-1 0 0 0,1 1 0 0 0,-1 0 0 0 0,1-1 0 0 0,-1 1 0 0 0,1 0 0 0 0,-1 0 0 0 0,0 0-1 0 0,0 0 1 0 0,1 0 0 0 0,-1 0 0 0 0,0 0 0 0 0,0 1 0 0 0,0-1 0 0 0,0 0 0 0 0,0 1 0 0 0,0-1 0 0 0,-1 1 0 0 0,1-1 0 0 0,0 1-1 0 0,-1-1 1 0 0,1 1 0 0 0,-1-1 0 0 0,0 1 0 0 0,1-1 0 0 0,-1 1 0 0 0,0 0 0 0 0,0-1-37 0 0,-4 98 1057 0 0,-21 34 2968 0 0,-15-194-3104 0 0,18 45 1230 0 0,30-1 2342 0 0,26-2-4922 0 0,-33 19 320 0 0,-1 0-18 0 0,0 0-14 0 0,0 0-17 0 0,0 0-9 0 0,0 0-6 0 0,-45 61-1356 0 0,-2-3 1550 0 0,66-65 14 0 0,-34 13-5695 0 0,-74 30-2539 0 0,-50 4 6299 0 0,115-32 2829 0 0,10 39 9019 0 0,24-24-6395 0 0,-9-22-6429 0 0,-12-12-6166 0 0,10 2 2854 0 0,2 5 5196 0 0,4-1-21 0 0</inkml:trace>
  <inkml:trace contextRef="#ctx0" brushRef="#br0" timeOffset="12377.615">902 663 384 0 0,'67'50'11597'0'0,"-37"-18"-7196"0"0,13-11 219 0 0,-42-21-4464 0 0,-1 0 2 0 0,29 22 2344 0 0,25 9-2105 0 0,41-40-40 0 0,-37 0-280 0 0,-56 9-73 0 0,51-19 849 0 0,-53 18-800 0 0,0 1 1 0 0,-11-50 355 0 0,-12 26-1470 0 0,-1 0-5742 0 0,-30-2-7769 0 0,40 22 11927 0 0,9 4 2004 0 0</inkml:trace>
  <inkml:trace contextRef="#ctx0" brushRef="#br0" timeOffset="12643.314">1130 631 96 0 0,'0'0'337'0'0,"0"0"28"0"0,0 0 35 0 0,0 0 31 0 0,0 0 10 0 0,0 0-11 0 0,0 0-7 0 0,0 0-5 0 0,0 0 3 0 0,0 0 7 0 0,0 0 9 0 0,25 32 7604 0 0,-14-20-4368 0 0,6 3-4008 0 0,7-29-9363 0 0,-4-12 4908 0 0,-15 18 3896 0 0</inkml:trace>
  <inkml:trace contextRef="#ctx0" brushRef="#br0" timeOffset="12877.469">1455 533 364 0 0,'2'0'482'0'0,"0"1"-1"0"0,0 0 1 0 0,0 0-1 0 0,0 0 1 0 0,0 1 0 0 0,0-1-1 0 0,0 0 1 0 0,0 1-1 0 0,0-1 1 0 0,-1 1 0 0 0,1 0-1 0 0,0-1 1 0 0,-1 1-1 0 0,0 0 1 0 0,1 0 0 0 0,-1 0-1 0 0,0 0 1 0 0,0 0-1 0 0,0 0 1 0 0,0 1-1 0 0,-1-1 1 0 0,1 0 0 0 0,0 0-1 0 0,-1 1 1 0 0,0-1-1 0 0,1 0 1 0 0,-1 1 0 0 0,0-1-1 0 0,0 0 1 0 0,0 1-1 0 0,-1-1-481 0 0,4 53 2721 0 0,-3-50-2971 0 0,7-17-9828 0 0,9-25 5895 0 0,-5 0 1689 0 0,-7 24 1837 0 0</inkml:trace>
  <inkml:trace contextRef="#ctx0" brushRef="#br0" timeOffset="13127.511">1586 415 8 0 0,'68'-24'10505'0'0,"61"-8"-2087"0"0,-105 24-7624 0 0,0 1 0 0 0,1 0 1 0 0,-1 2-1 0 0,1 2 0 0 0,1 0 1 0 0,-1 1-1 0 0,16 1-794 0 0,-39 1 6 0 0,0 0 1 0 0,0 0-1 0 0,0 1 1 0 0,0-1-1 0 0,0 0 1 0 0,0 1-1 0 0,0-1 1 0 0,0 1-1 0 0,0-1 1 0 0,0 1-1 0 0,0 0 0 0 0,0 0 1 0 0,0 0-1 0 0,-1 0 1 0 0,1 0-1 0 0,0 1 1 0 0,-1-1-1 0 0,1 0 1 0 0,-1 1-1 0 0,1-1 1 0 0,-1 1-1 0 0,0-1 1 0 0,1 1-1 0 0,-1 0 0 0 0,0 0 1 0 0,0-1-1 0 0,0 1 1 0 0,0 0-1 0 0,-1 0 1 0 0,1 0-1 0 0,-1 0 1 0 0,1 0-1 0 0,-1 0 1 0 0,1 0-1 0 0,-1 0 1 0 0,0 0-1 0 0,0 0 0 0 0,0 0 1 0 0,0 0-1 0 0,-1 1 1 0 0,1-1-1 0 0,0 0 1 0 0,-1 0-1 0 0,1 0 1 0 0,-1 0-1 0 0,0-1 1 0 0,-1 3-7 0 0,-48 88 135 0 0,-114 67-920 0 0,163-158 574 0 0,0 0 1 0 0,-1 0 0 0 0,1 1-1 0 0,-1-1 1 0 0,1-1-1 0 0,-1 1 1 0 0,1 0-1 0 0,-1 0 1 0 0,1 0-1 0 0,-1-1 1 0 0,0 1 0 0 0,1-1-1 0 0,-1 1 1 0 0,0-1-1 0 0,0 0 1 0 0,1 0-1 0 0,-1 0 1 0 0,0 0 0 0 0,0 0-1 0 0,0 0 1 0 0,1 0-1 0 0,-1 0 1 0 0,0-1-1 0 0,1 1 1 0 0,-1-1-1 0 0,0 1 1 0 0,1-1 0 0 0,-1 0-1 0 0,0 1 1 0 0,1-1-1 0 0,-1 0 1 0 0,1 0-1 0 0,-1 0 1 0 0,1 0 0 0 0,0-1-1 0 0,0 1 1 0 0,-1 0-1 0 0,1-1 1 0 0,0 1-1 0 0,0 0 1 0 0,0-1-1 0 0,0 1 1 0 0,0-1 0 0 0,1 0-1 0 0,-1 1 1 0 0,0-1-1 0 0,1 0 1 0 0,-1 1-1 0 0,1-1 1 0 0,0 0 0 0 0,-1-1 210 0 0,-7-93-8955 0 0,13 42 6322 0 0,-5 26 1576 0 0</inkml:trace>
  <inkml:trace contextRef="#ctx0" brushRef="#br0" timeOffset="13379.703">1847 37 468 0 0,'0'0'695'0'0,"-6"24"4501"0"0,-38 104 5374 0 0,25-59-7781 0 0,-18 49 8 0 0,-35 99-3443 0 0,43-139-2747 0 0,-15 39-6016 0 0,20-61 1605 0 0,23-51 6793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1T03:42:58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730 5078 216 0 0,'0'0'239'0'0,"0"0"-3"0"0,0 0-8 0 0,0 0-6 0 0,0 0-13 0 0,0 0-12 0 0,0 0-10 0 0,0 0-9 0 0,0 0-8 0 0,0 0-12 0 0,0 0-6 0 0,0 0-1 0 0,0 0-6 0 0,0 0-1 0 0,0 0-4 0 0,0 0-1 0 0,0 0-5 0 0,0 0 2 0 0,0 0 3 0 0,0 0-1 0 0,0 0 4 0 0,0 0 0 0 0,0 0 4 0 0,0 0-2 0 0,0 0 0 0 0,0 0 0 0 0,0 0 1 0 0,0 0 2 0 0,0 0-3 0 0,0 0 1 0 0,0 0 2 0 0,0 0 1 0 0,0 0-4 0 0,0 0-3 0 0,0 0-2 0 0,0 0-1 0 0,0 0 5 0 0,0 0 1 0 0,0 0 3 0 0,0 0-1 0 0,0 0-580 0 0,-1 2 8966 0 0,2-2-7819 0 0,-1 0-679 0 0,41-16 164 0 0,68-31-158 0 0,182-100 24 0 0,-122 46 209 0 0,-29-20 164 0 0,-35-10-406 0 0,-30 26-66 0 0,-11-24 43 0 0,-43 42 109 0 0,19-42-77 0 0,-28 82-28 0 0,-3 0 1 0 0,-2-1 0 0 0,-2 0 0 0 0,-2 0 0 0 0,-2 0-1 0 0,-2-1 1 0 0,-2 1-13 0 0,0-63 21 0 0,-7-83 162 0 0,-15 59 36 0 0,-41-93-233 0 0,-48-69 216 0 0,66 156-104 0 0,-18-77-42 0 0,0 40-70 0 0,-48-69-52 0 0,9 67 130 0 0,55 92-100 0 0,11 31 48 0 0,-52-84 56 0 0,30 40-32 0 0,-34-57-32 0 0,30 19-17 0 0,-20-12-82 0 0,5 20 114 0 0,15 39-82 0 0,5 18 22 0 0,15 5 68 0 0,-45-40-53 0 0,51 49-3 0 0,14 15 10 0 0,0-7-9 0 0,-5-9 138 0 0,-10-41-127 0 0,5 24-92 0 0,19 49 145 0 0,6 12 32 0 0,-19 162-106 0 0,-17 34-3059 0 0,-33-13-9256 0 0,78-164 11255 0 0</inkml:trace>
  <inkml:trace contextRef="#ctx0" brushRef="#br0" timeOffset="928.952">175 67 56 0 0,'0'0'146'0'0,"0"0"8"0"0,0 0 2 0 0,0 0 0 0 0,0 0-1 0 0,0 0-7 0 0,0 0-4 0 0,0 0-4 0 0,0 0-8 0 0,0 0-9 0 0,0 0-11 0 0,0 0-12 0 0,0 0-11 0 0,0 0-8 0 0,0 0-7 0 0,0 0-13 0 0,0 0-10 0 0,0 0-9 0 0,-15-17 983 0 0,15 16-953 0 0,0 1 3 0 0,-11-12 1260 0 0,7 6 3816 0 0,179 74-1563 0 0,40 20-4746 0 0,-212-87 1001 0 0,14 9-913 0 0,1 0 0 0 0,0-2-1 0 0,0 0 1 0 0,1-1 0 0 0,0-1 0 0 0,0-1 0 0 0,0 0 0 0 0,1-2 0 0 0,-1 0-1 0 0,17 0 1071 0 0,-16-5-941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31:34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0 300 0 0,'0'0'387'0'0,"0"0"32"0"0,0 0 37 0 0,0 0 36 0 0,7 4 5937 0 0,20 9-1893 0 0,76 28 207 0 0,-16-5-3599 0 0,72 3-172 0 0,15 16-929 0 0,-52-3 59 0 0,-39-14-75 0 0,61 9-59 0 0,-25 21-36 0 0,-19-16-210 0 0,-8 5-256 0 0,10-2 420 0 0,-1 3-714 0 0,-22 19-308 0 0,-37-51 3129 0 0,-41-26-1718 0 0,-1 0 17 0 0,0 0 14 0 0,0 0 7 0 0,0 0 5 0 0,0 0 10 0 0,0-5 1508 0 0,-10-25-6427 0 0,-39-37-11721 0 0,45 60 15206 0 0</inkml:trace>
  <inkml:trace contextRef="#ctx0" brushRef="#br0" timeOffset="296.93">1508 413 384 0 0,'0'0'593'0'0,"0"0"89"0"0,0 0 111 0 0,0 0 115 0 0,29 30 8790 0 0,-1 29-2760 0 0,3 4-3086 0 0,-27-54-3743 0 0,-1 0-1 0 0,0 0 0 0 0,0 1 1 0 0,-1-1-1 0 0,0 1 1 0 0,0-1-1 0 0,-1 1 1 0 0,0 0-1 0 0,-1 0 0 0 0,0-1 1 0 0,-1 1-1 0 0,0 0 1 0 0,0-1-1 0 0,-1 1 0 0 0,0 0 1 0 0,-1-1-1 0 0,0 0 1 0 0,-1 0-1 0 0,0 0 1 0 0,0 0-1 0 0,-1 0 0 0 0,0-1 1 0 0,0 0-1 0 0,-1 0 1 0 0,0 0-1 0 0,0-1 0 0 0,-1 0 1 0 0,0 0-1 0 0,0-1 1 0 0,-1 0-1 0 0,-4 3-108 0 0,-93 26-2469 0 0,95-35 1403 0 0,1 0 1 0 0,-1-1-1 0 0,1-1 0 0 0,-1 0 1 0 0,1 0-1 0 0,0 0 1 0 0,0-2-1 0 0,0 1 1 0 0,0-1-1 0 0,0 0 1 0 0,1-1-1 0 0,0 1 1 0 0,0-2-1 0 0,0 1 1 0 0,1-1-1 0 0,-5-5 1066 0 0,-44-34-6395 0 0,45 34 5295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31:41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0 108 0 0,'3'8'12445'0'0,"4"-2"-5347"0"0,6 1-3760 0 0,11 2-4263 0 0,-2-1-455 0 0,-12-2 3285 0 0,154 116-1417 0 0,-19 26-467 0 0,-77-62 27 0 0,-15 5-64 0 0,20 21 16 0 0,-20-32-48 0 0,1-21 31 0 0,38 66 74 0 0,63 110-119 0 0,-96-128 95 0 0,-36-55-55 0 0,2 4-46 0 0,47 63-188 0 0,-60-83 869 0 0,-13-36-881 0 0,0-19-3052 0 0,0 14 2337 0 0,-1 1-1 0 0,0-1 0 0 0,0 1 0 0 0,0-1 0 0 0,0 1 1 0 0,-1 0-1 0 0,0 0 0 0 0,0 0 0 0 0,0 0 0 0 0,0 1 1 0 0,0-1-1 0 0,-1 1 0 0 0,0 0 0 0 0,0 0 0 0 0,0 0 1 0 0,0 0-1 0 0,0 1 0 0 0,0-1 0 0 0,-1 1 984 0 0,-1-2-912 0 0</inkml:trace>
  <inkml:trace contextRef="#ctx0" brushRef="#br0" timeOffset="656.257">883 1322 96 0 0,'0'0'315'0'0,"0"0"18"0"0,0 0 22 0 0,0 0 21 0 0,0 0 14 0 0,0 0-15 0 0,0 0-27 0 0,0 0-27 0 0,0 0-20 0 0,0 0-11 0 0,0 0 1 0 0,0 0 13 0 0,0 0 19 0 0,0 0 29 0 0,0 0 36 0 0,0 0 39 0 0,0 0 45 0 0,0 0 49 0 0,0 0 53 0 0,0 0 46 0 0,0 0 43 0 0,0 0 40 0 0,0 0 29 0 0,0 0 26 0 0,0 0 19 0 0,0 0 3 0 0,0 0-2 0 0,0 0-10 0 0,0 0-19 0 0,0 0-31 0 0,0 0-40 0 0,0 0-36 0 0,0 0-42 0 0,0 0-46 0 0,0 0-36 0 0,0 0-45 0 0,0 0-40 0 0,0 0-33 0 0,0 0-31 0 0,0 0-29 0 0,0 0-28 0 0,0 0-28 0 0,0 0-26 0 0,0 0-20 0 0,0 0-24 0 0,0 0-24 0 0,0 0-24 0 0,0 0-21 0 0,0 0-14 0 0,0 0-14 0 0,0 0-11 0 0,0 0-5 0 0,0 0-11 0 0,0 0-10 0 0,10 29 1177 0 0,70 60 195 0 0,-39-28-1064 0 0,20-6-47 0 0,-58-53-275 0 0,1-1 0 0 0,0 1 1 0 0,-1-1-1 0 0,1 0 0 0 0,0 0 0 0 0,-1 0 1 0 0,1 0-1 0 0,0-1 0 0 0,0 1 0 0 0,0-1 0 0 0,0 0 1 0 0,0 0-1 0 0,0-1 0 0 0,-1 1 0 0 0,1-1 1 0 0,0 0-1 0 0,0 0 0 0 0,-1 0 0 0 0,1 0 0 0 0,0-1 1 0 0,-1 0-1 0 0,1 1 0 0 0,-1-1 0 0 0,0 0 0 0 0,0-1 1 0 0,1 1-1 0 0,-1 0 0 0 0,-1-1 0 0 0,3-2-66 0 0,85-93 801 0 0,-84 90-772 0 0,0 0-181 0 0,159-227-433 0 0,-124 150-4942 0 0,-14-5-6896 0 0,-14 41 3814 0 0,-13 38 7460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7:32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37 179 412 0 0,'55'42'14597'0'0,"-38"-33"-12272"0"0,61 29-147 0 0,-77-36-10362 0 0,-2-2 3276 0 0,-12-1 1393 0 0,3 1 1620 0 0,4 0 1053 0 0</inkml:trace>
  <inkml:trace contextRef="#ctx0" brushRef="#br0" timeOffset="263.895">8 380 200 0 0,'-8'8'2735'0'0,"22"-9"7900"0"0,103-41-588 0 0,-34 12-8436 0 0,0 6-5146 0 0,-81 24 2057 0 0,-2 0-235 0 0,0 0-134 0 0,0 0-65 0 0,0 0-22 0 0,0 0 1 0 0,-10 2-4505 0 0,-13 2 3050 0 0,17-4 2362 0 0</inkml:trace>
  <inkml:trace contextRef="#ctx0" brushRef="#br0" timeOffset="518.778">197 347 588 0 0,'-35'47'18110'0'0,"27"-18"-15248"0"0,-10 37 191 0 0,20 2-4856 0 0,3-54-1072 0 0,7-9-11338 0 0,4-18 11881 0 0,-14 11 2636 0 0,21-16-2797 0 0,-17 6 1548 0 0</inkml:trace>
  <inkml:trace contextRef="#ctx0" brushRef="#br0" timeOffset="674.836">347 404 516 0 0,'2'4'12320'0'0,"-7"5"-5483"0"0,-6 10-3480 0 0,-19 21-1844 0 0,-133 180-1721 0 0,105-140-1519 0 0,57-79 1580 0 0,30-21-423 0 0,12-9 613 0 0,-20 13 347 0 0,1 1-1 0 0,1 1 0 0 0,0 1 1 0 0,1 0-1 0 0,1 2 0 0 0,-1 1 1 0 0,11-2-390 0 0,61-5-289 0 0,-93 11-11206 0 0,-5-16 4796 0 0,1-2 3098 0 0,2 12 2421 0 0,3 0 192 0 0</inkml:trace>
  <inkml:trace contextRef="#ctx0" brushRef="#br0" timeOffset="971.619">478 219 412 0 0,'-4'-10'-1219'0'0,"0"-2"3589"0"0,-6-4 13264 0 0,9 37-13217 0 0,-8 155-1030 0 0,9-175-1418 0 0,1 1 0 0 0,-1 0 0 0 0,0 0 0 0 0,1 0 0 0 0,-1-1 1 0 0,1 1-1 0 0,0 0 0 0 0,0-1 0 0 0,-1 1 0 0 0,1-1 1 0 0,0 1-1 0 0,1 0 0 0 0,-1-1 0 0 0,0 0 0 0 0,0 1 0 0 0,0-1 1 0 0,1 0-1 0 0,-1 0 0 0 0,1 0 0 0 0,-1 0 0 0 0,1 0 0 0 0,-1 0 1 0 0,1 0-1 0 0,0 0 0 0 0,0-1 0 0 0,-1 1 0 0 0,1 0 0 0 0,0-1 1 0 0,0 0-1 0 0,-1 1 0 0 0,1-1 0 0 0,0 0 0 0 0,0 0 1 0 0,0 0-1 0 0,0 0 0 0 0,-1 0 0 0 0,1-1 0 0 0,0 1 0 0 0,0 0 1 0 0,0-1-1 0 0,-1 1 0 0 0,1-1 0 0 0,0 0 0 0 0,-1 0 0 0 0,1 0 1 0 0,0 0-1 0 0,0 0 31 0 0,83-59-12 0 0,-72 49 50 0 0,97-70 465 0 0,-109 81-583 0 0,-1 0-61 0 0,0 0-96 0 0,0 0-118 0 0,0 0-149 0 0,-56-12-12627 0 0,29-13 8261 0 0,22 16 4147 0 0</inkml:trace>
  <inkml:trace contextRef="#ctx0" brushRef="#br0" timeOffset="1241.828">609 0 392 0 0,'4'8'9627'0'0,"-2"9"-4059"0"0,-2 52-1504 0 0,-1-45-2321 0 0,-4 98 101 0 0,0-93-3083 0 0,2-16-904 0 0,2-1-3350 0 0,1-11 3697 0 0,0-1-10 0 0,0 0 22 0 0,0 0 50 0 0,4-29-4056 0 0,1 17 4745 0 0</inkml:trace>
  <inkml:trace contextRef="#ctx0" brushRef="#br0" timeOffset="1500.945">769 16 776 0 0,'0'0'930'0'0,"15"28"14840"0"0,-13 19-9413 0 0,0 4-4333 0 0,-7-1-3561 0 0,-2-33-816 0 0,-1 0 0 0 0,-1-1 0 0 0,0 0-1 0 0,-1-1 1 0 0,-1 0 0 0 0,-1 0 0 0 0,0-1 0 0 0,0-1-1 0 0,-1 0 1 0 0,-9 6 2353 0 0,12-12-784 0 0</inkml:trace>
  <inkml:trace contextRef="#ctx0" brushRef="#br0" timeOffset="1788.007">614 419 424 0 0,'3'2'752'0'0,"-1"0"-1"0"0,1 0 1 0 0,0-1 0 0 0,0 0-1 0 0,0 1 1 0 0,0-1 0 0 0,0 0-1 0 0,0 0 1 0 0,0-1-1 0 0,0 1 1 0 0,0-1 0 0 0,1 1-1 0 0,-1-1 1 0 0,0 0 0 0 0,0 0-1 0 0,1 0 1 0 0,-1-1 0 0 0,0 1-1 0 0,0-1 1 0 0,0 0 0 0 0,0 0-1 0 0,3-1-751 0 0,19-4 3541 0 0,27-6 461 0 0,-5 15-3392 0 0,-60 45-4658 0 0,3-35 3053 0 0,-1-1 0 0 0,0-1 1 0 0,0 0-1 0 0,-1 0 0 0 0,-1-1 0 0 0,0-1 0 0 0,0 0 0 0 0,-1-1 0 0 0,0 0 0 0 0,0-1 0 0 0,-5 1 995 0 0,-103 36-2532 0 0,46-19 4269 0 0,72-23-1221 0 0,0 0 1 0 0,0 0-1 0 0,0 1 1 0 0,0 0-1 0 0,1 0 1 0 0,-1 0-1 0 0,1 0 1 0 0,0 0-1 0 0,0 0 1 0 0,0 1-1 0 0,0 0 1 0 0,0 0-1 0 0,1-1 1 0 0,0 1-1 0 0,0 1 1 0 0,0-1 0 0 0,0 0-1 0 0,0 0 1 0 0,1 1-1 0 0,0-1 1 0 0,0 1-1 0 0,0-1 1 0 0,1 1-1 0 0,-1 0 1 0 0,1-1-1 0 0,0 5-516 0 0,14 131 3487 0 0,-11-123-3514 0 0,21 52-1754 0 0,-18-113-6832 0 0,1-41-243 0 0,10-1 3330 0 0,-12 66 4563 0 0</inkml:trace>
  <inkml:trace contextRef="#ctx0" brushRef="#br0" timeOffset="2052.838">522 598 324 0 0,'21'-14'1996'0'0,"0"1"0"0"0,1 1 0 0 0,0 1 0 0 0,1 1 0 0 0,1 1 0 0 0,-1 1 0 0 0,1 1 0 0 0,1 1 1 0 0,-1 1-1 0 0,1 1 0 0 0,7 0-1996 0 0,172 9 6466 0 0,-196-4-6465 0 0,-1 1 1 0 0,0-1 0 0 0,0 1 0 0 0,0 0 0 0 0,0 1 0 0 0,0 0-1 0 0,-1 0 1 0 0,1 0 0 0 0,-1 1 0 0 0,0 0 0 0 0,0 0 0 0 0,0 1-1 0 0,0-1 1 0 0,-1 1 0 0 0,0 0 0 0 0,0 1 0 0 0,0-1-1 0 0,-1 1 1 0 0,3 4-2 0 0,-6-7-189 0 0,0-1 0 0 0,0 0 0 0 0,0 1 0 0 0,0-1 0 0 0,-1 1 0 0 0,1-1 0 0 0,-1 1 0 0 0,0-1 0 0 0,0 1 0 0 0,0-1 0 0 0,0 1 0 0 0,0 0 0 0 0,0-1 0 0 0,-1 1 0 0 0,1-1 0 0 0,-1 1 0 0 0,1-1 0 0 0,-1 1 0 0 0,0-1 0 0 0,0 0 0 0 0,0 1 0 0 0,-1-1 0 0 0,1 0 0 0 0,0 0 0 0 0,-1 0 0 0 0,0 0 0 0 0,1 0 0 0 0,-1 0 0 0 0,0 0 0 0 0,0-1 0 0 0,0 1 0 0 0,0-1 0 0 0,0 1 0 0 0,0-1 0 0 0,-1 0 0 0 0,1 0 0 0 0,-1 1 189 0 0,-90 28-10836 0 0,-9-39 941 0 0,87 5 8898 0 0</inkml:trace>
  <inkml:trace contextRef="#ctx0" brushRef="#br0" timeOffset="2053.838">798 596 400 0 0,'-3'2'595'0'0,"1"1"1"0"0,-1 0-1 0 0,1-1 1 0 0,-1 1-1 0 0,1 0 0 0 0,0 0 1 0 0,0 1-1 0 0,0-1 0 0 0,0 0 1 0 0,1 1-1 0 0,-1-1 0 0 0,1 1 1 0 0,0-1-1 0 0,0 1 1 0 0,0-1-1 0 0,1 1 0 0 0,-1 0 1 0 0,1 0-1 0 0,0-1 0 0 0,0 1 1 0 0,0 0-1 0 0,0 1-595 0 0,-2 11 1694 0 0,-22 119 5271 0 0,23-123-11472 0 0,10-29 321 0 0,11-33-1685 0 0,18-50-756 0 0,-32 78 5781 0 0</inkml:trace>
  <inkml:trace contextRef="#ctx0" brushRef="#br0" timeOffset="2349.536">876 502 104 0 0,'3'2'588'0'0,"0"1"0"0"0,0-1-1 0 0,0 1 1 0 0,0 0 0 0 0,-1 0 0 0 0,1-1 0 0 0,-1 2 0 0 0,0-1-1 0 0,0 0 1 0 0,0 0 0 0 0,0 1 0 0 0,-1-1 0 0 0,1 1-1 0 0,-1-1 1 0 0,0 1 0 0 0,0 0 0 0 0,0 0 0 0 0,0-1 0 0 0,-1 1-1 0 0,1 3-587 0 0,11 142 9186 0 0,-27 5-5606 0 0,2-37-3765 0 0,0-13-3222 0 0,-2 32-9484 0 0,20-128 9239 0 0,-3-8 627 0 0,6-6 1839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7:27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50 376 0 0,'9'4'2400'0'0,"0"0"3211"0"0,3-3 8821 0 0,42 51-12547 0 0,7-13-1795 0 0,-61-39-514 0 0,0 0-155 0 0,0 0-205 0 0,0 0-230 0 0,0 0-225 0 0,0 0-213 0 0,-31 16-9295 0 0,18-10 7255 0 0,-6 5-497 0 0,10-9 3059 0 0</inkml:trace>
  <inkml:trace contextRef="#ctx0" brushRef="#br0" timeOffset="406.148">10 333 132 0 0,'-2'6'2101'0'0,"0"4"8292"0"0,54-2-421 0 0,37-22-8023 0 0,-27 2-1467 0 0,19-3-365 0 0,-81 14-476 0 0,0 1 1 0 0,0 0 0 0 0,-1 0 0 0 0,1 0 0 0 0,0-1-1 0 0,0 1 1 0 0,0 0 0 0 0,-1 0 0 0 0,1-1 0 0 0,0 1-1 0 0,0 0 1 0 0,0-1 0 0 0,0 1 0 0 0,0 0 0 0 0,0-1-1 0 0,-1 1 1 0 0,1 0 0 0 0,0 0 0 0 0,0-1-1 0 0,0 1 1 0 0,0 0 0 0 0,0-1 0 0 0,0 1 0 0 0,0 0-1 0 0,0-1 1 0 0,0 1 0 0 0,1 0 0 0 0,-1-1 0 0 0,0 1-1 0 0,0 0 1 0 0,0-1 358 0 0,-28 5-7278 0 0,16 0 5466 0 0,-8 3-1089 0 0,11-1 1699 0 0</inkml:trace>
  <inkml:trace contextRef="#ctx0" brushRef="#br0" timeOffset="656.089">131 460 320 0 0,'-9'8'9497'0'0,"4"5"-3695"0"0,3 8-2423 0 0,1 13-2496 0 0,0 8 699 0 0,-5 39-2400 0 0,8-84-10583 0 0,4-8 6966 0 0,9-19 1160 0 0,-9 17 2245 0 0</inkml:trace>
  <inkml:trace contextRef="#ctx0" brushRef="#br0" timeOffset="835.882">345 432 700 0 0,'8'1'2772'0'0,"-1"12"13248"0"0,-10-6-13772 0 0,-1 2-3572 0 0,-48 85 4946 0 0,19-29-6103 0 0,-90 95-18398 0 0,114-154 20353 0 0</inkml:trace>
  <inkml:trace contextRef="#ctx0" brushRef="#br0" timeOffset="1148.277">0 918 56 0 0,'10'-7'8043'0'0,"15"-11"-3667"0"0,23-5-1942 0 0,242-62 320 0 0,-231 63-1525 0 0,-61 23-1436 0 0,1 0 0 0 0,-1-1 0 0 0,1 1 0 0 0,-1-1 0 0 0,0 1 0 0 0,1-1 0 0 0,-1 0 0 0 0,1 0 0 0 0,-1 0 0 0 0,0 1 0 0 0,1-2 0 0 0,-1 1 0 0 0,0 0 0 0 0,1 0 0 0 0,-1 0 0 0 0,0-1 0 0 0,1 1 0 0 0,-1-1 0 0 0,1 1 0 0 0,-1-1 0 0 0,1 0 0 0 0,-1 0 0 0 0,1 1 1 0 0,-1-1-1 0 0,1 0 0 0 0,0 0 0 0 0,0-1 0 0 0,-1 1 0 0 0,1 0 0 0 0,0 0 0 0 0,0 0 0 0 0,0-1 0 0 0,0 1 0 0 0,0-1 0 0 0,1 1 0 0 0,-1 0 0 0 0,0-1 0 0 0,1 0 0 0 0,-1 1 0 0 0,1-1 0 0 0,-1 1 0 0 0,1-1 0 0 0,0 0 0 0 0,-1 1 0 0 0,1-1 0 0 0,0 0 0 0 0,0 1 0 0 0,0-1 0 0 0,1 0 207 0 0,-4-92-6803 0 0,7 72 5975 0 0,-4 1 113 0 0</inkml:trace>
  <inkml:trace contextRef="#ctx0" brushRef="#br0" timeOffset="1476.325">466 233 512 0 0,'7'-29'1328'0'0,"10"-29"3780"0"0,2 23 2699 0 0,-17 42-376 0 0,-3 35-6562 0 0,-33 175-2551 0 0,34-216 1673 0 0,-1 0 0 0 0,0 0 0 0 0,1 0 1 0 0,-1 0-1 0 0,1 1 0 0 0,-1-1 0 0 0,1 0 0 0 0,-1 0 1 0 0,1 1-1 0 0,0-1 0 0 0,0 0 0 0 0,0 1 1 0 0,0-1-1 0 0,0 0 0 0 0,0 1 0 0 0,0-1 1 0 0,0 0-1 0 0,0 0 0 0 0,1 1 0 0 0,-1-1 0 0 0,0 0 1 0 0,1 0-1 0 0,-1 1 0 0 0,1-1 0 0 0,0 0 1 0 0,-1 0-1 0 0,1 0 0 0 0,0 0 0 0 0,0 0 0 0 0,-1 0 1 0 0,1 0-1 0 0,0 0 0 0 0,0 0 0 0 0,0 0 1 0 0,0 0-1 0 0,0-1 0 0 0,1 1 0 0 0,-1 0 1 0 0,0-1-1 0 0,0 1 0 0 0,0-1 0 0 0,1 1 0 0 0,-1-1 1 0 0,0 0-1 0 0,0 1 0 0 0,1-1 0 0 0,-1 0 1 0 0,0 0-1 0 0,1 0 0 0 0,-1 0 0 0 0,0 0 1 0 0,0 0-1 0 0,1 0 0 0 0,-1-1 0 0 0,0 1 0 0 0,1 0 9 0 0,83-30 1423 0 0,-64 21-1090 0 0,167-59 979 0 0,-206 65-11393 0 0,0-8 4080 0 0,-18-45-1181 0 0,32 43 6537 0 0</inkml:trace>
  <inkml:trace contextRef="#ctx0" brushRef="#br0" timeOffset="1761.859">703 21 268 0 0,'0'-20'4844'0'0,"-2"38"2316"0"0,0 21-1157 0 0,1-23-6814 0 0,-3 165 3396 0 0,-4-149-4004 0 0,1-4-4361 0 0,7-27 4231 0 0,0-1-26 0 0,0 0 10 0 0,0 0 48 0 0,-9-22-3632 0 0,13 11 4202 0 0</inkml:trace>
  <inkml:trace contextRef="#ctx0" brushRef="#br0" timeOffset="2021.957">858 15 72 0 0,'19'26'10948'0'0,"-4"39"277"0"0,-14 5-9531 0 0,-2-41-3198 0 0,-1-22-2 0 0,-1 1 0 0 0,0-1 1 0 0,0 0-1 0 0,-1 0 0 0 0,0 0 0 0 0,0 0 1 0 0,-1 0-1 0 0,0-1 0 0 0,0 0 1 0 0,0 0-1 0 0,-1-1 0 0 0,0 1 0 0 0,0-1 1 0 0,-6 4 1505 0 0,3-5-963 0 0</inkml:trace>
  <inkml:trace contextRef="#ctx0" brushRef="#br0" timeOffset="2256.276">698 423 96 0 0,'-5'5'917'0'0,"-14"14"3482"0"0,24-8 4079 0 0,43-4-1039 0 0,2-17-5111 0 0,31 2-2749 0 0,-79 10 269 0 0,-1 1 1 0 0,0 0-1 0 0,0-1 0 0 0,0 1 0 0 0,0 0 1 0 0,-1 0-1 0 0,1 0 0 0 0,-1 0 0 0 0,1 0 1 0 0,-1 0-1 0 0,0 0 0 0 0,0 0 1 0 0,-1 0-1 0 0,1 0 0 0 0,-1 0 0 0 0,1 0 1 0 0,-1-1-1 0 0,0 1 0 0 0,0 0 0 0 0,0 0 1 0 0,0 0-1 0 0,-1-1 0 0 0,1 1 0 0 0,-1-1 1 0 0,0 1-1 0 0,1-1 0 0 0,-1 0 0 0 0,0 0 1 0 0,0 1-1 0 0,-1-1 0 0 0,1-1 1 0 0,0 1-1 0 0,-1 0 0 0 0,1 0 0 0 0,-3 0 152 0 0,1 3-283 0 0,-10 9 90 0 0,0 0 0 0 0,-1-1 1 0 0,0-1-1 0 0,0-1 0 0 0,-1 0 0 0 0,-1-1 0 0 0,0-1 0 0 0,0 0 0 0 0,-1-2 0 0 0,0 0 0 0 0,-1-1 0 0 0,1 0 0 0 0,-1-2 1 0 0,0 0-1 0 0,0-1 193 0 0,17 0 121 0 0,0 0 1 0 0,0-1 0 0 0,0 1 0 0 0,0 0-1 0 0,1 1 1 0 0,0-1 0 0 0,-1 0-1 0 0,1 0 1 0 0,0 1 0 0 0,1-1-1 0 0,-1 0 1 0 0,1 1 0 0 0,-1-1 0 0 0,1 1-1 0 0,0-1 1 0 0,0 0 0 0 0,1 1-1 0 0,-1-1 1 0 0,1 1 0 0 0,-1-1 0 0 0,1 0-1 0 0,0 1 1 0 0,0-1 0 0 0,1 0-1 0 0,-1 0 1 0 0,1 0 0 0 0,-1 0 0 0 0,1 0-1 0 0,0 0 1 0 0,0 0 0 0 0,0-1-1 0 0,1 1-121 0 0,4 15 656 0 0,33 150 3664 0 0,-36-150-5279 0 0,-9-28-4400 0 0,-4-18-1178 0 0,6 13 5354 0 0,7-88-7516 0 0,1 84 7829 0 0</inkml:trace>
  <inkml:trace contextRef="#ctx0" brushRef="#br0" timeOffset="2615.566">660 663 80 0 0,'189'-81'15897'0'0,"13"25"-6743"0"0,8 54-6003 0 0,-207 2-3191 0 0,1 0 0 0 0,-1 0 0 0 0,1 0 1 0 0,-1 1-1 0 0,0 0 0 0 0,1-1 0 0 0,-1 1 0 0 0,0 1 0 0 0,0-1 0 0 0,1 0 1 0 0,-1 1-1 0 0,0-1 0 0 0,0 1 0 0 0,-1 0 0 0 0,1 0 0 0 0,0 0 1 0 0,-1 1-1 0 0,1-1 0 0 0,-1 1 0 0 0,0-1 0 0 0,1 1 0 0 0,-1 0 0 0 0,-1 0 1 0 0,1 0-1 0 0,0 0 0 0 0,-1 0 0 0 0,1 0 0 0 0,-1 0 0 0 0,0 0 1 0 0,0 1-1 0 0,0-1 0 0 0,-1 0 0 0 0,1 1 0 0 0,-1-1 0 0 0,0 1 1 0 0,0-1-1 0 0,0 1 0 0 0,0-1 0 0 0,0 0 0 0 0,-1 1 0 0 0,0-1 0 0 0,1 0 1 0 0,-1 1-1 0 0,-1-1 0 0 0,1 0 0 0 0,-1 1 40 0 0,0 1-279 0 0,-1 0 1 0 0,1-1-1 0 0,-1 1 1 0 0,-1-1-1 0 0,1 1 0 0 0,-1-1 1 0 0,1 0-1 0 0,-1 0 0 0 0,0-1 1 0 0,-1 1-1 0 0,1-1 1 0 0,-1 0-1 0 0,1 0 0 0 0,-1-1 1 0 0,0 1-1 0 0,0-1 0 0 0,0 0 1 0 0,0 0-1 0 0,0-1 1 0 0,-1 1-1 0 0,1-1 0 0 0,0 0 1 0 0,-1-1-1 0 0,1 1 0 0 0,-1-1 1 0 0,1 0-1 0 0,-1-1 1 0 0,1 1-1 0 0,0-1 0 0 0,-1 0 279 0 0,-16-4-1383 0 0,1-1 0 0 0,0 0 0 0 0,1-2 0 0 0,0 0 0 0 0,0-1-1 0 0,1-1 1 0 0,0-1 0 0 0,0-1 0 0 0,-14-13 1383 0 0,28 22-113 0 0,3 2 255 0 0,1 0 0 0 0,-1 0 0 0 0,1 0 0 0 0,-1 0 0 0 0,1 0 0 0 0,-1 0 0 0 0,0 0 0 0 0,1 1 0 0 0,-1-1 0 0 0,0 1 0 0 0,0-1 0 0 0,1 1 0 0 0,-1 0 0 0 0,0-1 0 0 0,0 1 0 0 0,0 0 0 0 0,1 0 0 0 0,-1 1 0 0 0,0-1 0 0 0,0 0 0 0 0,0 0 0 0 0,1 1 0 0 0,-1-1 0 0 0,0 1 0 0 0,0 0 0 0 0,1 0 0 0 0,-1-1 1 0 0,0 1-1 0 0,1 0 0 0 0,-1 0 0 0 0,1 0 0 0 0,0 1 0 0 0,-1-1 0 0 0,1 0 0 0 0,0 0 0 0 0,-1 1 0 0 0,1-1 0 0 0,0 1 0 0 0,0-1 0 0 0,0 1 0 0 0,0-1 0 0 0,1 1 0 0 0,-1 0 0 0 0,0 0 0 0 0,1-1 0 0 0,-1 1 0 0 0,1 0 0 0 0,0 0 0 0 0,-1-1 0 0 0,1 1 0 0 0,0 0 0 0 0,0 0 0 0 0,0 0 0 0 0,0 0 0 0 0,0-1 1 0 0,1 1-1 0 0,-1 0 0 0 0,1 0 0 0 0,0 1-142 0 0,-25 202 8177 0 0,13-138-6565 0 0,11-67-1813 0 0,0 0-151 0 0,0 0-174 0 0,0-31-5174 0 0,23-103-7581 0 0,-12 92 10678 0 0,-6 20 1728 0 0</inkml:trace>
  <inkml:trace contextRef="#ctx0" brushRef="#br0" timeOffset="3052.991">985 508 432 0 0,'9'-7'677'0'0,"24"-4"9251"0"0,-16 23-4467 0 0,1-3-6224 0 0,-18-10 853 0 0,-5-12 640 0 0,-4 520 2939 0 0,-6-49-2230 0 0,30-322-3343 0 0,-15-135 1831 0 0,1-1 1 0 0,-1 1-1 0 0,1 0 0 0 0,-1-1 0 0 0,1 1 0 0 0,-1-1 1 0 0,1 1-1 0 0,0-1 0 0 0,-1 0 0 0 0,1 1 0 0 0,0-1 1 0 0,0 1-1 0 0,-1-1 0 0 0,1 0 0 0 0,0 0 0 0 0,0 0 1 0 0,-1 1-1 0 0,1-1 0 0 0,0 0 0 0 0,0 0 0 0 0,0 0 0 0 0,-1 0 1 0 0,1 0-1 0 0,0 0 0 0 0,0 0 0 0 0,-1 0 0 0 0,1-1 1 0 0,0 1-1 0 0,0 0 0 0 0,0 0 0 0 0,-1-1 0 0 0,1 1 1 0 0,0 0-1 0 0,-1-1 0 0 0,1 1 0 0 0,0-1 0 0 0,-1 1 1 0 0,1-1-1 0 0,-1 1 0 0 0,1-1 0 0 0,0 0 0 0 0,-1 1 1 0 0,1-1-1 0 0,-1 1 0 0 0,0-1 0 0 0,1 0 0 0 0,-1 0 1 0 0,0 1-1 0 0,1-1 0 0 0,-1 0 0 0 0,0 0 0 0 0,0 1 1 0 0,1-1-1 0 0,-1 0 0 0 0,0 0 0 0 0,0 0 0 0 0,0 1 1 0 0,0-1-1 0 0,0 0 73 0 0,21-50-3618 0 0,36-245-6823 0 0,-52 250 9504 0 0</inkml:trace>
  <inkml:trace contextRef="#ctx0" brushRef="#br0" timeOffset="4132.666">1358 294 320 0 0,'18'-22'1922'0'0,"28"-19"13988"0"0,-13 30-11539 0 0,85-12-279 0 0,1 13-7926 0 0,-119 10 3163 0 0,0 0-47 0 0,3 8-4951 0 0,-14 14 3990 0 0,10-21 1584 0 0,-78 112 7811 0 0,-71 79-4909 0 0,102-124-4411 0 0,88-87 1278 0 0,30-25 1118 0 0,5-3-3365 0 0,55-9-6112 0 0,-130 56 8785 0 0,0 0 85 0 0,0 0 74 0 0,0 0 70 0 0,0 0 70 0 0,0 0 65 0 0,0 0 64 0 0,-15 51 8689 0 0,-33 25-9630 0 0,-124 89-18017 0 0,161-150 18172 0 0,15-11 4276 0 0,26-13 7338 0 0,-7 2-9144 0 0,47-21 2018 0 0,20-38-5782 0 0,-81 60-7675 0 0,-21 24 5191 0 0,5-1 6100 0 0,-25 118 6906 0 0,26-55-6051 0 0,6-80-2975 0 0,0 0-45 0 0,23-22-1212 0 0,110-226-10425 0 0,-104 215 10028 0 0,15 38 5431 0 0,-41-2-3237 0 0,1 1 0 0 0,-1 0 0 0 0,0-1 0 0 0,0 1-1 0 0,0 1 1 0 0,0-1 0 0 0,-1 0 0 0 0,0 1-1 0 0,0-1 1 0 0,0 1 0 0 0,0-1 0 0 0,-1 1 0 0 0,1 0-1 0 0,-1 0 1 0 0,-1 0 0 0 0,1 0 0 0 0,-1 0-1 0 0,1 3-483 0 0,-6 113 3014 0 0,-4-73-6000 0 0,8-47 1789 0 0,1-1-248 0 0,0-4-2557 0 0,0-15 682 0 0,7-115-7183 0 0,-5 105 9394 0 0,-1-6 64 0 0</inkml:trace>
  <inkml:trace contextRef="#ctx0" brushRef="#br0" timeOffset="4382.607">1983 181 512 0 0,'0'1'128'0'0,"0"-1"1"0"0,0 1-1 0 0,0 0 1 0 0,0 0-1 0 0,0-1 0 0 0,0 1 1 0 0,0 0-1 0 0,0 0 1 0 0,0 0-1 0 0,0-1 1 0 0,0 1-1 0 0,0 0 0 0 0,1 0 1 0 0,-1-1-1 0 0,0 1 1 0 0,1 0-1 0 0,-1 0 0 0 0,0-1 1 0 0,1 1-1 0 0,-1 0 1 0 0,1-1-1 0 0,-1 1 0 0 0,1-1 1 0 0,-1 1-1 0 0,1-1 1 0 0,0 1-1 0 0,-1-1 0 0 0,1 1 1 0 0,0-1-1 0 0,-1 1 1 0 0,1-1-1 0 0,0 0 1 0 0,0 1-1 0 0,-1-1 0 0 0,1 0 1 0 0,0 0-1 0 0,0 0 1 0 0,-1 1-1 0 0,1-1 0 0 0,0 0 1 0 0,0 0-1 0 0,0 0 1 0 0,-1 0-1 0 0,1 0 0 0 0,0-1 1 0 0,0 1-1 0 0,-1 0 1 0 0,1 0-1 0 0,0 0 0 0 0,0-1 1 0 0,-1 1-1 0 0,1 0 1 0 0,0-1-1 0 0,0 1 0 0 0,-1-1 1 0 0,1 1-1 0 0,0 0 1 0 0,-1-1-1 0 0,1 0 1 0 0,-1 1-1 0 0,1-1 0 0 0,-1 1 1 0 0,1-1-1 0 0,-1 0 1 0 0,1 1-1 0 0,-1-1 0 0 0,0 0 1 0 0,1 1-1 0 0,-1-1-128 0 0,3 15 1675 0 0,10 66 4484 0 0,-6 40-1999 0 0,-29 165-1329 0 0,-13-1-9568 0 0,10 62-9281 0 0,25-321 14856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7:35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1 124 0 0,'17'11'15144'0'0,"-15"2"-7337"0"0,-12 3-4873 0 0,-20 8-3565 0 0,17-14 1269 0 0,-37 35-752 0 0,1 2 0 0 0,3 2 0 0 0,2 2 0 0 0,-33 49 114 0 0,57-77-1954 0 0,19-46-5949 0 0,51-73-6661 0 0,-41 85 13637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0 400 0 0,'4'4'463'0'0,"0"-1"0"0"0,-1 1 0 0 0,1 0 1 0 0,-1-1-1 0 0,0 2 0 0 0,0-1 0 0 0,-1 0 0 0 0,1 0 0 0 0,-1 1 0 0 0,0 0 1 0 0,0-1-1 0 0,0 1 0 0 0,-1 0 0 0 0,0 0 0 0 0,1 0 0 0 0,-2 0 0 0 0,1 0 1 0 0,-1 0-1 0 0,0 4-463 0 0,7 23 2510 0 0,-2 145 6812 0 0,-10-88-6926 0 0,4-71-1418 0 0,1 16-4361 0 0,6-54-3525 0 0,28-123-4115 0 0,-24 106 9390 0 0,-1 8 626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7:3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77 476 0 0,'22'-13'1372'0'0,"61"-33"6869"0"0,-79 43-7578 0 0,1 1 0 0 0,-1 0-1 0 0,1 0 1 0 0,-1 0 0 0 0,1 0-1 0 0,0 1 1 0 0,0 0 0 0 0,0 0-1 0 0,0 0 1 0 0,-1 1 0 0 0,1 0-1 0 0,0 0 1 0 0,0 0 0 0 0,0 0 0 0 0,0 1-1 0 0,0 0 1 0 0,0 0 0 0 0,0 0-1 0 0,0 0 1 0 0,-1 1 0 0 0,1 0-1 0 0,-1 0 1 0 0,1 0 0 0 0,-1 1-1 0 0,0-1 1 0 0,1 2-663 0 0,-1-1 72 0 0,-1 0 0 0 0,0 1-1 0 0,1 0 1 0 0,-2-1 0 0 0,1 1 0 0 0,0 0-1 0 0,-1 1 1 0 0,0-1 0 0 0,1 0-1 0 0,-2 1 1 0 0,1-1 0 0 0,-1 1 0 0 0,1-1-1 0 0,-1 1 1 0 0,0 0 0 0 0,-1 0 0 0 0,1-1-1 0 0,-1 1 1 0 0,0 0 0 0 0,0 0 0 0 0,-1 0-1 0 0,1 0 1 0 0,-1 1-72 0 0,-23 44-4271 0 0,-20-15-3992 0 0,-49-8-7049 0 0,88-27 14557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7:3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7 100 0 0,'9'-1'13281'0'0,"7"0"-4865"0"0,30-3-2115 0 0,81 4-7549 0 0,-126 0 1205 0 0,0 0 0 0 0,0 0 1 0 0,1 0-1 0 0,-1 1 1 0 0,0-1-1 0 0,0 0 0 0 0,0 1 1 0 0,1-1-1 0 0,-1 1 0 0 0,0-1 1 0 0,0 1-1 0 0,0 0 0 0 0,0 0 1 0 0,0-1-1 0 0,0 1 0 0 0,0 0 1 0 0,0 0-1 0 0,0 0 0 0 0,-1 0 1 0 0,1 0-1 0 0,0 0 0 0 0,0 0 1 0 0,-1 0-1 0 0,1 0 0 0 0,-1 1 1 0 0,1-1-1 0 0,-1 0 0 0 0,1 0 1 0 0,-1 0-1 0 0,0 1 0 0 0,0-1 1 0 0,0 0-1 0 0,1 0 1 0 0,-1 1-1 0 0,0-1 0 0 0,-1 0 1 0 0,1 0-1 0 0,0 1 0 0 0,0-1 1 0 0,0 0-1 0 0,-1 0 0 0 0,1 1 1 0 0,-1-1-1 0 0,1 0 0 0 0,-1 0 1 0 0,1 0-1 0 0,-1 0 0 0 0,0 0 1 0 0,1 0-1 0 0,-1 0 0 0 0,0 0 1 0 0,0 0-1 0 0,0 0 0 0 0,0 0 1 0 0,0 0-1 0 0,0 0 43 0 0,-54 62-500 0 0,52-60 504 0 0,-58 53 167 0 0,-2-3 1 0 0,-3-3-1 0 0,-2-3 0 0 0,-23 11-171 0 0,44-36-401 0 0,22-22-2663 0 0,31-47-5843 0 0,45-15 1216 0 0,-7 23 4049 0 0,-30 28 2877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7:36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7 456 0 0,'2'0'306'0'0,"1"-1"1"0"0,0 1-1 0 0,-1-1 0 0 0,1 1 1 0 0,-1 0-1 0 0,1 0 0 0 0,0 0 1 0 0,-1 1-1 0 0,1-1 0 0 0,-1 1 1 0 0,1-1-1 0 0,-1 1 0 0 0,1 0 0 0 0,-1 0 1 0 0,1 0-1 0 0,-1 0 0 0 0,0 0 1 0 0,1 1-1 0 0,-1-1 0 0 0,0 1 1 0 0,0 0-1 0 0,0-1 0 0 0,0 1 1 0 0,0 0-1 0 0,-1 0 0 0 0,1 0 1 0 0,-1 0-1 0 0,1 0 0 0 0,-1 1 0 0 0,0-1 1 0 0,1 0-1 0 0,-1 1 0 0 0,0-1 1 0 0,-1 1-1 0 0,1-1 0 0 0,0 1 1 0 0,-1-1-1 0 0,1 1 0 0 0,-1-1 1 0 0,0 1-1 0 0,0 0 0 0 0,0-1 1 0 0,0 1-1 0 0,-1 0 0 0 0,1-1 1 0 0,-1 1-1 0 0,1 0-306 0 0,-29 130 7992 0 0,29-133-7990 0 0,-44 202 3613 0 0,43-201-3637 0 0,1 1 0 0 0,0 0 0 0 0,0 0 0 0 0,-1 0 0 0 0,1-1 0 0 0,0 1 0 0 0,1 0 0 0 0,-1 0 0 0 0,0 0 0 0 0,0-1 1 0 0,1 1-1 0 0,-1 0 0 0 0,1 0 0 0 0,0-1 0 0 0,-1 1 0 0 0,1 0 0 0 0,0-1 0 0 0,0 1 0 0 0,0-1 0 0 0,0 1 0 0 0,0-1 0 0 0,0 1 0 0 0,1-1 1 0 0,-1 0-1 0 0,0 1 0 0 0,1-1 0 0 0,-1 0 0 0 0,1 0 0 0 0,-1 0 0 0 0,1 0 0 0 0,0-1 0 0 0,-1 1 0 0 0,1 0 0 0 0,0-1 0 0 0,-1 1 0 0 0,1-1 0 0 0,0 1 1 0 0,0-1-1 0 0,0 0 0 0 0,-1 0 0 0 0,1 0 0 0 0,0 0 0 0 0,0 0 0 0 0,0 0 0 0 0,0 0 0 0 0,-1-1 0 0 0,1 1 0 0 0,0-1 0 0 0,0 1 0 0 0,-1-1 0 0 0,1 0 1 0 0,0 1-1 0 0,-1-1 0 0 0,1 0 0 0 0,-1 0 0 0 0,1 0 0 0 0,0-1 22 0 0,90-64-3926 0 0,93-152-9236 0 0,-155 182 14097 0 0,-4 6 3405 0 0,-23 21 3288 0 0,-8 1-3836 0 0,-52-4-4737 0 0,-52 20-682 0 0,197 34 2584 0 0,405 115 5193 0 0,-469-152-6678 0 0,-82-155-17139 0 0,20 28 7583 0 0,33 103 9033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0T13:27:36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0 203 236 0 0,'199'-52'16002'0'0,"-18"17"-8444"0"0,-44 11-6558 0 0,-145 14-8469 0 0,-16-8 2324 0 0,-49-37-5867 0 0,64 46 10090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731A38B-47D0-48C2-82F5-DD0B81081F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8FC13B-D8A6-4F05-9B8A-A16238962C2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95E9FF1-2CAA-4DC1-A8CA-83877D6DAAA5}" type="datetimeFigureOut">
              <a:rPr lang="zh-CN" altLang="en-US"/>
              <a:pPr>
                <a:defRPr/>
              </a:pPr>
              <a:t>2021/11/11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1133651-EE32-4D71-AE40-4FABEE68FD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29B55EB-A2FE-466D-9381-9082F7779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698201-DCAC-4146-B9F0-77BF2CFD6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75C24-29B3-4A39-90AC-77D7DA41F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315E14-BD2E-4340-A30F-77A32686D2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315E14-BD2E-4340-A30F-77A32686D23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3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5E365EC-8FBF-4F13-A897-3D37B39A2EC1}"/>
              </a:ext>
            </a:extLst>
          </p:cNvPr>
          <p:cNvSpPr/>
          <p:nvPr userDrawn="1"/>
        </p:nvSpPr>
        <p:spPr>
          <a:xfrm>
            <a:off x="0" y="2005013"/>
            <a:ext cx="12192000" cy="174466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75C679-1963-4649-ADBE-101FBB1F40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5" y="152234"/>
            <a:ext cx="3037396" cy="813422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21AA500-0114-4333-AD87-074CA16CF3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8896350" y="3937235"/>
            <a:ext cx="3295650" cy="2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4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BFDD704-0A02-4D81-A8ED-FFAF1A82165D}"/>
              </a:ext>
            </a:extLst>
          </p:cNvPr>
          <p:cNvSpPr/>
          <p:nvPr userDrawn="1"/>
        </p:nvSpPr>
        <p:spPr>
          <a:xfrm rot="5400000">
            <a:off x="6010275" y="676275"/>
            <a:ext cx="171450" cy="12192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12" name="流程图: 过程 8">
            <a:extLst>
              <a:ext uri="{FF2B5EF4-FFF2-40B4-BE49-F238E27FC236}">
                <a16:creationId xmlns:a16="http://schemas.microsoft.com/office/drawing/2014/main" id="{6DDC53CD-236F-4D9F-9D3F-88ED965E1330}"/>
              </a:ext>
            </a:extLst>
          </p:cNvPr>
          <p:cNvSpPr/>
          <p:nvPr userDrawn="1"/>
        </p:nvSpPr>
        <p:spPr>
          <a:xfrm rot="5400000" flipH="1">
            <a:off x="11189494" y="5807869"/>
            <a:ext cx="328612" cy="167640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92DE173-6767-4537-9CC9-7C88DAC14F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57" y="6518340"/>
            <a:ext cx="1243169" cy="332924"/>
          </a:xfrm>
          <a:prstGeom prst="rect">
            <a:avLst/>
          </a:prstGeom>
        </p:spPr>
      </p:pic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A78DF36B-2CBC-4067-B24D-6D963E61B5FA}"/>
              </a:ext>
            </a:extLst>
          </p:cNvPr>
          <p:cNvSpPr/>
          <p:nvPr userDrawn="1"/>
        </p:nvSpPr>
        <p:spPr>
          <a:xfrm rot="5400000">
            <a:off x="-47625" y="263525"/>
            <a:ext cx="739775" cy="644525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58E78D18-70DB-4D3C-8775-E6BF2BCB5826}"/>
              </a:ext>
            </a:extLst>
          </p:cNvPr>
          <p:cNvSpPr/>
          <p:nvPr userDrawn="1"/>
        </p:nvSpPr>
        <p:spPr>
          <a:xfrm rot="5400000">
            <a:off x="440531" y="523082"/>
            <a:ext cx="739775" cy="125412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504A9A-CA31-4FF7-B00F-D332CD4A5232}"/>
              </a:ext>
            </a:extLst>
          </p:cNvPr>
          <p:cNvSpPr/>
          <p:nvPr userDrawn="1"/>
        </p:nvSpPr>
        <p:spPr>
          <a:xfrm>
            <a:off x="567872" y="242820"/>
            <a:ext cx="2706172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汇报提纲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557AE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Tahoma" panose="020B0604030504040204" pitchFamily="34" charset="0"/>
            </a:endParaRP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36D9A769-C4FB-45D7-B633-535A907B1CC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6494" r="5193" b="-474"/>
          <a:stretch/>
        </p:blipFill>
        <p:spPr bwMode="auto">
          <a:xfrm>
            <a:off x="0" y="1407629"/>
            <a:ext cx="4135395" cy="468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单圆角矩形 3">
            <a:extLst>
              <a:ext uri="{FF2B5EF4-FFF2-40B4-BE49-F238E27FC236}">
                <a16:creationId xmlns:a16="http://schemas.microsoft.com/office/drawing/2014/main" id="{65AA39A4-B700-487E-BC10-8794FFBDAB6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77534" y="1865820"/>
            <a:ext cx="932854" cy="608878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551 h 495119"/>
              <a:gd name="T6" fmla="*/ 528638 w 528877"/>
              <a:gd name="T7" fmla="*/ 495300 h 495119"/>
              <a:gd name="T8" fmla="*/ 0 w 528877"/>
              <a:gd name="T9" fmla="*/ 495300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22F44876-6237-4A01-8464-15509A0E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991" y="1865820"/>
            <a:ext cx="5098475" cy="608878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研究背景与意义</a:t>
            </a:r>
          </a:p>
        </p:txBody>
      </p:sp>
      <p:sp>
        <p:nvSpPr>
          <p:cNvPr id="25" name="单圆角矩形 5">
            <a:extLst>
              <a:ext uri="{FF2B5EF4-FFF2-40B4-BE49-F238E27FC236}">
                <a16:creationId xmlns:a16="http://schemas.microsoft.com/office/drawing/2014/main" id="{FD21CEDA-EA23-419D-B23B-09E2BDDD1A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77534" y="3547553"/>
            <a:ext cx="932854" cy="606927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287 h 495119"/>
              <a:gd name="T6" fmla="*/ 528638 w 528877"/>
              <a:gd name="T7" fmla="*/ 493713 h 495119"/>
              <a:gd name="T8" fmla="*/ 0 w 528877"/>
              <a:gd name="T9" fmla="*/ 493713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08FA8B34-06BD-44C5-BC56-24ACE42A8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991" y="3551339"/>
            <a:ext cx="5098475" cy="606927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研究内容</a:t>
            </a:r>
          </a:p>
        </p:txBody>
      </p:sp>
      <p:sp>
        <p:nvSpPr>
          <p:cNvPr id="28" name="单圆角矩形 3">
            <a:extLst>
              <a:ext uri="{FF2B5EF4-FFF2-40B4-BE49-F238E27FC236}">
                <a16:creationId xmlns:a16="http://schemas.microsoft.com/office/drawing/2014/main" id="{AE10261F-C3AA-4781-B9FA-078D16EAFCA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77534" y="2705631"/>
            <a:ext cx="932854" cy="608878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551 h 495119"/>
              <a:gd name="T6" fmla="*/ 528638 w 528877"/>
              <a:gd name="T7" fmla="*/ 495300 h 495119"/>
              <a:gd name="T8" fmla="*/ 0 w 528877"/>
              <a:gd name="T9" fmla="*/ 495300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9" name="矩形 4">
            <a:extLst>
              <a:ext uri="{FF2B5EF4-FFF2-40B4-BE49-F238E27FC236}">
                <a16:creationId xmlns:a16="http://schemas.microsoft.com/office/drawing/2014/main" id="{82FE04DA-D1FF-48EE-A692-81828DCE0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991" y="2705631"/>
            <a:ext cx="5098475" cy="608878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国内外研究现状</a:t>
            </a:r>
          </a:p>
        </p:txBody>
      </p:sp>
      <p:sp>
        <p:nvSpPr>
          <p:cNvPr id="31" name="单圆角矩形 5">
            <a:extLst>
              <a:ext uri="{FF2B5EF4-FFF2-40B4-BE49-F238E27FC236}">
                <a16:creationId xmlns:a16="http://schemas.microsoft.com/office/drawing/2014/main" id="{67C6983F-3906-42B0-9A9A-7D087EC7EB8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77534" y="4381467"/>
            <a:ext cx="932854" cy="606927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287 h 495119"/>
              <a:gd name="T6" fmla="*/ 528638 w 528877"/>
              <a:gd name="T7" fmla="*/ 493713 h 495119"/>
              <a:gd name="T8" fmla="*/ 0 w 528877"/>
              <a:gd name="T9" fmla="*/ 493713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2" name="矩形 6">
            <a:extLst>
              <a:ext uri="{FF2B5EF4-FFF2-40B4-BE49-F238E27FC236}">
                <a16:creationId xmlns:a16="http://schemas.microsoft.com/office/drawing/2014/main" id="{2380E28C-3EA9-433A-B2B4-479968E6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991" y="4385253"/>
            <a:ext cx="5098475" cy="606927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已有成果及研究计划</a:t>
            </a:r>
          </a:p>
        </p:txBody>
      </p:sp>
    </p:spTree>
    <p:extLst>
      <p:ext uri="{BB962C8B-B14F-4D97-AF65-F5344CB8AC3E}">
        <p14:creationId xmlns:p14="http://schemas.microsoft.com/office/powerpoint/2010/main" val="367759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ABFDD279-5FA0-4A1C-819A-9C1A5E1FDD9A}"/>
              </a:ext>
            </a:extLst>
          </p:cNvPr>
          <p:cNvSpPr/>
          <p:nvPr userDrawn="1"/>
        </p:nvSpPr>
        <p:spPr>
          <a:xfrm rot="5400000">
            <a:off x="59797" y="156105"/>
            <a:ext cx="739775" cy="859367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92B3505-37A1-4B60-A208-B540CA2B5878}"/>
              </a:ext>
            </a:extLst>
          </p:cNvPr>
          <p:cNvSpPr/>
          <p:nvPr userDrawn="1"/>
        </p:nvSpPr>
        <p:spPr>
          <a:xfrm rot="5400000">
            <a:off x="710671" y="502180"/>
            <a:ext cx="739775" cy="167216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79D86996-658F-42E1-A945-95F4FAFACD7C}"/>
              </a:ext>
            </a:extLst>
          </p:cNvPr>
          <p:cNvSpPr/>
          <p:nvPr userDrawn="1"/>
        </p:nvSpPr>
        <p:spPr>
          <a:xfrm rot="5400000">
            <a:off x="6010275" y="676275"/>
            <a:ext cx="171450" cy="12192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8" name="流程图: 过程 8">
            <a:extLst>
              <a:ext uri="{FF2B5EF4-FFF2-40B4-BE49-F238E27FC236}">
                <a16:creationId xmlns:a16="http://schemas.microsoft.com/office/drawing/2014/main" id="{1A05FF9B-834D-435D-8DF3-D2FE569DC1D3}"/>
              </a:ext>
            </a:extLst>
          </p:cNvPr>
          <p:cNvSpPr/>
          <p:nvPr userDrawn="1"/>
        </p:nvSpPr>
        <p:spPr>
          <a:xfrm rot="5400000" flipH="1">
            <a:off x="11189494" y="5807869"/>
            <a:ext cx="328612" cy="167640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56824FF7-E8B7-4934-8D69-5356088CA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0142" y="403225"/>
            <a:ext cx="109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0713-9927-46D2-9595-BFAE6362A816}" type="slidenum">
              <a:rPr lang="zh-CN" altLang="en-US" smtClean="0"/>
              <a:pPr/>
              <a:t>‹#›</a:t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97D1A7-494E-4657-8C53-8D2F7F925F73}"/>
              </a:ext>
            </a:extLst>
          </p:cNvPr>
          <p:cNvSpPr/>
          <p:nvPr userDrawn="1"/>
        </p:nvSpPr>
        <p:spPr>
          <a:xfrm>
            <a:off x="144597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 Demi" panose="020E0802020502020306" pitchFamily="34" charset="0"/>
                <a:ea typeface="黑体"/>
                <a:cs typeface="+mn-cs"/>
              </a:rPr>
              <a:t>PART</a:t>
            </a:r>
            <a:endParaRPr kumimoji="0" lang="zh-CN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 Demi" panose="020E0802020502020306" pitchFamily="34" charset="0"/>
              <a:ea typeface="黑体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304EF4-8F20-4CA7-8B54-3B2CA7C9E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57" y="6518340"/>
            <a:ext cx="1243169" cy="33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793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7422F52F-9EE4-4549-9401-0B9825AB02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8896350" y="3937235"/>
            <a:ext cx="3295650" cy="2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604254E-1011-481D-BE93-0F95C66003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277269"/>
            <a:ext cx="12192000" cy="2303462"/>
          </a:xfrm>
          <a:prstGeom prst="rect">
            <a:avLst/>
          </a:prstGeom>
          <a:solidFill>
            <a:srgbClr val="1557AE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ts val="6000"/>
              </a:lnSpc>
              <a:buFont typeface="Arial" panose="020B0604020202020204" pitchFamily="34" charset="0"/>
              <a:buNone/>
            </a:pPr>
            <a:endParaRPr lang="zh-CN" altLang="en-US" sz="4800" b="1">
              <a:solidFill>
                <a:schemeClr val="bg1"/>
              </a:solidFill>
              <a:latin typeface="方正兰亭中黑_GBK"/>
              <a:ea typeface="方正兰亭中黑_GBK"/>
              <a:cs typeface="方正兰亭中黑_GBK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3D182B-3DC1-4D96-8B08-83235B1F8695}"/>
              </a:ext>
            </a:extLst>
          </p:cNvPr>
          <p:cNvSpPr/>
          <p:nvPr userDrawn="1"/>
        </p:nvSpPr>
        <p:spPr>
          <a:xfrm>
            <a:off x="0" y="2926492"/>
            <a:ext cx="12192000" cy="10050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感谢聆听，敬请指正</a:t>
            </a:r>
            <a:endParaRPr lang="en-US" altLang="zh-CN" sz="5400" b="1" kern="100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814930-8172-4D77-9AD3-3814B9AB72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5" y="152234"/>
            <a:ext cx="3037396" cy="81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0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A836FA-EEDC-4D3C-A95B-20AD6B19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5CEA3-8B47-4615-BA87-1275B8AB5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19D3D-3508-47F5-90A6-630B52B28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C97A0-22CD-4103-89D0-8E5F6776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BBBEF-0285-485B-B2A8-263451A08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0713-9927-46D2-9595-BFAE6362A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4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91" r:id="rId2"/>
    <p:sldLayoutId id="2147484090" r:id="rId3"/>
    <p:sldLayoutId id="2147484104" r:id="rId4"/>
    <p:sldLayoutId id="2147484087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customXml" Target="../ink/ink8.xml"/><Relationship Id="rId3" Type="http://schemas.openxmlformats.org/officeDocument/2006/relationships/image" Target="../media/image18.png"/><Relationship Id="rId21" Type="http://schemas.openxmlformats.org/officeDocument/2006/relationships/image" Target="../media/image31.png"/><Relationship Id="rId7" Type="http://schemas.openxmlformats.org/officeDocument/2006/relationships/image" Target="../media/image22.png"/><Relationship Id="rId12" Type="http://schemas.openxmlformats.org/officeDocument/2006/relationships/customXml" Target="../ink/ink5.xml"/><Relationship Id="rId17" Type="http://schemas.openxmlformats.org/officeDocument/2006/relationships/image" Target="../media/image29.png"/><Relationship Id="rId2" Type="http://schemas.openxmlformats.org/officeDocument/2006/relationships/image" Target="../media/image17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image" Target="../media/image25.png"/><Relationship Id="rId19" Type="http://schemas.openxmlformats.org/officeDocument/2006/relationships/image" Target="../media/image3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350.png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3" Type="http://schemas.openxmlformats.org/officeDocument/2006/relationships/hyperlink" Target="https://link.zhihu.com/?target=https://arxiv.org/abs/1706.03762" TargetMode="External"/><Relationship Id="rId21" Type="http://schemas.openxmlformats.org/officeDocument/2006/relationships/image" Target="../media/image39.png"/><Relationship Id="rId7" Type="http://schemas.openxmlformats.org/officeDocument/2006/relationships/image" Target="../media/image320.png"/><Relationship Id="rId12" Type="http://schemas.openxmlformats.org/officeDocument/2006/relationships/customXml" Target="../ink/ink15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image" Target="../media/image35.png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.xml"/><Relationship Id="rId11" Type="http://schemas.openxmlformats.org/officeDocument/2006/relationships/image" Target="../media/image340.png"/><Relationship Id="rId24" Type="http://schemas.openxmlformats.org/officeDocument/2006/relationships/customXml" Target="../ink/ink21.xml"/><Relationship Id="rId5" Type="http://schemas.openxmlformats.org/officeDocument/2006/relationships/image" Target="../media/image310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customXml" Target="../ink/ink14.xml"/><Relationship Id="rId19" Type="http://schemas.openxmlformats.org/officeDocument/2006/relationships/image" Target="../media/image38.png"/><Relationship Id="rId4" Type="http://schemas.openxmlformats.org/officeDocument/2006/relationships/customXml" Target="../ink/ink11.xml"/><Relationship Id="rId9" Type="http://schemas.openxmlformats.org/officeDocument/2006/relationships/image" Target="../media/image330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" Type="http://schemas.openxmlformats.org/officeDocument/2006/relationships/image" Target="../media/image44.png"/><Relationship Id="rId21" Type="http://schemas.openxmlformats.org/officeDocument/2006/relationships/image" Target="../media/image53.png"/><Relationship Id="rId34" Type="http://schemas.openxmlformats.org/officeDocument/2006/relationships/image" Target="../media/image61.png"/><Relationship Id="rId7" Type="http://schemas.openxmlformats.org/officeDocument/2006/relationships/image" Target="../media/image46.png"/><Relationship Id="rId12" Type="http://schemas.openxmlformats.org/officeDocument/2006/relationships/customXml" Target="../ink/ink27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33" Type="http://schemas.openxmlformats.org/officeDocument/2006/relationships/customXml" Target="../ink/ink36.xml"/><Relationship Id="rId2" Type="http://schemas.openxmlformats.org/officeDocument/2006/relationships/image" Target="../media/image43.png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4.xml"/><Relationship Id="rId11" Type="http://schemas.openxmlformats.org/officeDocument/2006/relationships/image" Target="../media/image48.png"/><Relationship Id="rId24" Type="http://schemas.openxmlformats.org/officeDocument/2006/relationships/customXml" Target="../ink/ink33.xml"/><Relationship Id="rId32" Type="http://schemas.openxmlformats.org/officeDocument/2006/relationships/image" Target="../media/image60.png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image" Target="../media/image57.png"/><Relationship Id="rId36" Type="http://schemas.openxmlformats.org/officeDocument/2006/relationships/image" Target="../media/image62.png"/><Relationship Id="rId10" Type="http://schemas.openxmlformats.org/officeDocument/2006/relationships/customXml" Target="../ink/ink26.xml"/><Relationship Id="rId19" Type="http://schemas.openxmlformats.org/officeDocument/2006/relationships/image" Target="../media/image52.png"/><Relationship Id="rId31" Type="http://schemas.openxmlformats.org/officeDocument/2006/relationships/customXml" Target="../ink/ink35.xml"/><Relationship Id="rId4" Type="http://schemas.openxmlformats.org/officeDocument/2006/relationships/customXml" Target="../ink/ink23.xml"/><Relationship Id="rId9" Type="http://schemas.openxmlformats.org/officeDocument/2006/relationships/image" Target="../media/image47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56.png"/><Relationship Id="rId30" Type="http://schemas.openxmlformats.org/officeDocument/2006/relationships/image" Target="../media/image59.png"/><Relationship Id="rId35" Type="http://schemas.openxmlformats.org/officeDocument/2006/relationships/customXml" Target="../ink/ink37.xml"/><Relationship Id="rId8" Type="http://schemas.openxmlformats.org/officeDocument/2006/relationships/customXml" Target="../ink/ink2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41.xml"/><Relationship Id="rId18" Type="http://schemas.openxmlformats.org/officeDocument/2006/relationships/image" Target="../media/image72.png"/><Relationship Id="rId26" Type="http://schemas.openxmlformats.org/officeDocument/2006/relationships/image" Target="../media/image76.png"/><Relationship Id="rId3" Type="http://schemas.openxmlformats.org/officeDocument/2006/relationships/image" Target="../media/image63.png"/><Relationship Id="rId21" Type="http://schemas.openxmlformats.org/officeDocument/2006/relationships/customXml" Target="../ink/ink45.xml"/><Relationship Id="rId7" Type="http://schemas.openxmlformats.org/officeDocument/2006/relationships/image" Target="../media/image66.png"/><Relationship Id="rId12" Type="http://schemas.openxmlformats.org/officeDocument/2006/relationships/image" Target="../media/image69.png"/><Relationship Id="rId17" Type="http://schemas.openxmlformats.org/officeDocument/2006/relationships/customXml" Target="../ink/ink43.xml"/><Relationship Id="rId25" Type="http://schemas.openxmlformats.org/officeDocument/2006/relationships/customXml" Target="../ink/ink47.xml"/><Relationship Id="rId2" Type="http://schemas.openxmlformats.org/officeDocument/2006/relationships/hyperlink" Target="https://zhuanlan.zhihu.com/p/71553871" TargetMode="External"/><Relationship Id="rId16" Type="http://schemas.openxmlformats.org/officeDocument/2006/relationships/image" Target="../media/image71.png"/><Relationship Id="rId20" Type="http://schemas.openxmlformats.org/officeDocument/2006/relationships/image" Target="../media/image73.png"/><Relationship Id="rId29" Type="http://schemas.openxmlformats.org/officeDocument/2006/relationships/customXml" Target="../ink/ink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11" Type="http://schemas.openxmlformats.org/officeDocument/2006/relationships/customXml" Target="../ink/ink40.xml"/><Relationship Id="rId24" Type="http://schemas.openxmlformats.org/officeDocument/2006/relationships/image" Target="../media/image75.png"/><Relationship Id="rId5" Type="http://schemas.openxmlformats.org/officeDocument/2006/relationships/customXml" Target="../ink/ink38.xml"/><Relationship Id="rId15" Type="http://schemas.openxmlformats.org/officeDocument/2006/relationships/customXml" Target="../ink/ink42.xml"/><Relationship Id="rId23" Type="http://schemas.openxmlformats.org/officeDocument/2006/relationships/customXml" Target="../ink/ink46.xml"/><Relationship Id="rId28" Type="http://schemas.openxmlformats.org/officeDocument/2006/relationships/image" Target="../media/image77.png"/><Relationship Id="rId10" Type="http://schemas.openxmlformats.org/officeDocument/2006/relationships/image" Target="../media/image68.png"/><Relationship Id="rId19" Type="http://schemas.openxmlformats.org/officeDocument/2006/relationships/customXml" Target="../ink/ink44.xml"/><Relationship Id="rId4" Type="http://schemas.openxmlformats.org/officeDocument/2006/relationships/image" Target="../media/image64.png"/><Relationship Id="rId9" Type="http://schemas.openxmlformats.org/officeDocument/2006/relationships/customXml" Target="../ink/ink39.xml"/><Relationship Id="rId14" Type="http://schemas.openxmlformats.org/officeDocument/2006/relationships/image" Target="../media/image70.png"/><Relationship Id="rId22" Type="http://schemas.openxmlformats.org/officeDocument/2006/relationships/image" Target="../media/image74.png"/><Relationship Id="rId27" Type="http://schemas.openxmlformats.org/officeDocument/2006/relationships/customXml" Target="../ink/ink48.xml"/><Relationship Id="rId30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.xml"/><Relationship Id="rId21" Type="http://schemas.openxmlformats.org/officeDocument/2006/relationships/image" Target="../media/image88.png"/><Relationship Id="rId42" Type="http://schemas.openxmlformats.org/officeDocument/2006/relationships/image" Target="../media/image99.png"/><Relationship Id="rId47" Type="http://schemas.openxmlformats.org/officeDocument/2006/relationships/customXml" Target="../ink/ink72.xml"/><Relationship Id="rId63" Type="http://schemas.openxmlformats.org/officeDocument/2006/relationships/customXml" Target="../ink/ink80.xml"/><Relationship Id="rId68" Type="http://schemas.openxmlformats.org/officeDocument/2006/relationships/image" Target="../media/image112.png"/><Relationship Id="rId2" Type="http://schemas.openxmlformats.org/officeDocument/2006/relationships/customXml" Target="../ink/ink50.xml"/><Relationship Id="rId16" Type="http://schemas.openxmlformats.org/officeDocument/2006/relationships/customXml" Target="../ink/ink57.xml"/><Relationship Id="rId29" Type="http://schemas.openxmlformats.org/officeDocument/2006/relationships/image" Target="../media/image92.png"/><Relationship Id="rId11" Type="http://schemas.openxmlformats.org/officeDocument/2006/relationships/image" Target="../media/image83.png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37" Type="http://schemas.openxmlformats.org/officeDocument/2006/relationships/customXml" Target="../ink/ink67.xml"/><Relationship Id="rId40" Type="http://schemas.openxmlformats.org/officeDocument/2006/relationships/image" Target="../media/image98.png"/><Relationship Id="rId45" Type="http://schemas.openxmlformats.org/officeDocument/2006/relationships/customXml" Target="../ink/ink71.xml"/><Relationship Id="rId53" Type="http://schemas.openxmlformats.org/officeDocument/2006/relationships/customXml" Target="../ink/ink75.xml"/><Relationship Id="rId58" Type="http://schemas.openxmlformats.org/officeDocument/2006/relationships/image" Target="../media/image107.png"/><Relationship Id="rId66" Type="http://schemas.openxmlformats.org/officeDocument/2006/relationships/image" Target="../media/image111.png"/><Relationship Id="rId74" Type="http://schemas.openxmlformats.org/officeDocument/2006/relationships/customXml" Target="../ink/ink85.xml"/><Relationship Id="rId5" Type="http://schemas.openxmlformats.org/officeDocument/2006/relationships/image" Target="../media/image80.png"/><Relationship Id="rId61" Type="http://schemas.openxmlformats.org/officeDocument/2006/relationships/customXml" Target="../ink/ink79.xml"/><Relationship Id="rId19" Type="http://schemas.openxmlformats.org/officeDocument/2006/relationships/image" Target="../media/image87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91.png"/><Relationship Id="rId30" Type="http://schemas.openxmlformats.org/officeDocument/2006/relationships/customXml" Target="../ink/ink64.xml"/><Relationship Id="rId35" Type="http://schemas.openxmlformats.org/officeDocument/2006/relationships/customXml" Target="../ink/ink66.xml"/><Relationship Id="rId43" Type="http://schemas.openxmlformats.org/officeDocument/2006/relationships/customXml" Target="../ink/ink70.xml"/><Relationship Id="rId48" Type="http://schemas.openxmlformats.org/officeDocument/2006/relationships/image" Target="../media/image102.png"/><Relationship Id="rId56" Type="http://schemas.openxmlformats.org/officeDocument/2006/relationships/image" Target="../media/image106.png"/><Relationship Id="rId64" Type="http://schemas.openxmlformats.org/officeDocument/2006/relationships/image" Target="../media/image110.png"/><Relationship Id="rId69" Type="http://schemas.openxmlformats.org/officeDocument/2006/relationships/customXml" Target="../ink/ink83.xml"/><Relationship Id="rId8" Type="http://schemas.openxmlformats.org/officeDocument/2006/relationships/customXml" Target="../ink/ink53.xml"/><Relationship Id="rId51" Type="http://schemas.openxmlformats.org/officeDocument/2006/relationships/customXml" Target="../ink/ink74.xml"/><Relationship Id="rId72" Type="http://schemas.openxmlformats.org/officeDocument/2006/relationships/customXml" Target="../ink/ink84.xml"/><Relationship Id="rId3" Type="http://schemas.openxmlformats.org/officeDocument/2006/relationships/image" Target="../media/image79.png"/><Relationship Id="rId12" Type="http://schemas.openxmlformats.org/officeDocument/2006/relationships/customXml" Target="../ink/ink55.xml"/><Relationship Id="rId17" Type="http://schemas.openxmlformats.org/officeDocument/2006/relationships/image" Target="../media/image86.png"/><Relationship Id="rId25" Type="http://schemas.openxmlformats.org/officeDocument/2006/relationships/image" Target="../media/image90.png"/><Relationship Id="rId33" Type="http://schemas.openxmlformats.org/officeDocument/2006/relationships/image" Target="../media/image94.png"/><Relationship Id="rId38" Type="http://schemas.openxmlformats.org/officeDocument/2006/relationships/image" Target="../media/image97.png"/><Relationship Id="rId46" Type="http://schemas.openxmlformats.org/officeDocument/2006/relationships/image" Target="../media/image101.png"/><Relationship Id="rId59" Type="http://schemas.openxmlformats.org/officeDocument/2006/relationships/customXml" Target="../ink/ink78.xml"/><Relationship Id="rId67" Type="http://schemas.openxmlformats.org/officeDocument/2006/relationships/customXml" Target="../ink/ink82.xml"/><Relationship Id="rId20" Type="http://schemas.openxmlformats.org/officeDocument/2006/relationships/customXml" Target="../ink/ink59.xml"/><Relationship Id="rId41" Type="http://schemas.openxmlformats.org/officeDocument/2006/relationships/customXml" Target="../ink/ink69.xml"/><Relationship Id="rId54" Type="http://schemas.openxmlformats.org/officeDocument/2006/relationships/image" Target="../media/image105.png"/><Relationship Id="rId62" Type="http://schemas.openxmlformats.org/officeDocument/2006/relationships/image" Target="../media/image109.png"/><Relationship Id="rId70" Type="http://schemas.openxmlformats.org/officeDocument/2006/relationships/image" Target="../media/image113.png"/><Relationship Id="rId75" Type="http://schemas.openxmlformats.org/officeDocument/2006/relationships/image" Target="../media/image11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2.xml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28" Type="http://schemas.openxmlformats.org/officeDocument/2006/relationships/customXml" Target="../ink/ink63.xml"/><Relationship Id="rId36" Type="http://schemas.openxmlformats.org/officeDocument/2006/relationships/image" Target="../media/image96.png"/><Relationship Id="rId49" Type="http://schemas.openxmlformats.org/officeDocument/2006/relationships/customXml" Target="../ink/ink73.xml"/><Relationship Id="rId57" Type="http://schemas.openxmlformats.org/officeDocument/2006/relationships/customXml" Target="../ink/ink77.xml"/><Relationship Id="rId10" Type="http://schemas.openxmlformats.org/officeDocument/2006/relationships/customXml" Target="../ink/ink54.xml"/><Relationship Id="rId31" Type="http://schemas.openxmlformats.org/officeDocument/2006/relationships/image" Target="../media/image93.png"/><Relationship Id="rId44" Type="http://schemas.openxmlformats.org/officeDocument/2006/relationships/image" Target="../media/image100.png"/><Relationship Id="rId52" Type="http://schemas.openxmlformats.org/officeDocument/2006/relationships/image" Target="../media/image104.png"/><Relationship Id="rId60" Type="http://schemas.openxmlformats.org/officeDocument/2006/relationships/image" Target="../media/image108.png"/><Relationship Id="rId65" Type="http://schemas.openxmlformats.org/officeDocument/2006/relationships/customXml" Target="../ink/ink81.xml"/><Relationship Id="rId73" Type="http://schemas.openxmlformats.org/officeDocument/2006/relationships/image" Target="../media/image115.png"/><Relationship Id="rId4" Type="http://schemas.openxmlformats.org/officeDocument/2006/relationships/customXml" Target="../ink/ink51.xml"/><Relationship Id="rId9" Type="http://schemas.openxmlformats.org/officeDocument/2006/relationships/image" Target="../media/image82.png"/><Relationship Id="rId13" Type="http://schemas.openxmlformats.org/officeDocument/2006/relationships/image" Target="../media/image84.png"/><Relationship Id="rId18" Type="http://schemas.openxmlformats.org/officeDocument/2006/relationships/customXml" Target="../ink/ink58.xml"/><Relationship Id="rId39" Type="http://schemas.openxmlformats.org/officeDocument/2006/relationships/customXml" Target="../ink/ink68.xml"/><Relationship Id="rId34" Type="http://schemas.openxmlformats.org/officeDocument/2006/relationships/image" Target="../media/image95.png"/><Relationship Id="rId50" Type="http://schemas.openxmlformats.org/officeDocument/2006/relationships/image" Target="../media/image103.png"/><Relationship Id="rId55" Type="http://schemas.openxmlformats.org/officeDocument/2006/relationships/customXml" Target="../ink/ink76.xml"/><Relationship Id="rId7" Type="http://schemas.openxmlformats.org/officeDocument/2006/relationships/image" Target="../media/image81.png"/><Relationship Id="rId71" Type="http://schemas.openxmlformats.org/officeDocument/2006/relationships/image" Target="../media/image1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8.xml"/><Relationship Id="rId13" Type="http://schemas.openxmlformats.org/officeDocument/2006/relationships/image" Target="../media/image120.png"/><Relationship Id="rId3" Type="http://schemas.openxmlformats.org/officeDocument/2006/relationships/image" Target="../media/image118.png"/><Relationship Id="rId7" Type="http://schemas.openxmlformats.org/officeDocument/2006/relationships/image" Target="../media/image1170.png"/><Relationship Id="rId12" Type="http://schemas.openxmlformats.org/officeDocument/2006/relationships/customXml" Target="../ink/ink90.xml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7.xml"/><Relationship Id="rId11" Type="http://schemas.openxmlformats.org/officeDocument/2006/relationships/image" Target="../media/image119.png"/><Relationship Id="rId5" Type="http://schemas.openxmlformats.org/officeDocument/2006/relationships/image" Target="../media/image1160.png"/><Relationship Id="rId15" Type="http://schemas.openxmlformats.org/officeDocument/2006/relationships/image" Target="../media/image121.png"/><Relationship Id="rId10" Type="http://schemas.openxmlformats.org/officeDocument/2006/relationships/customXml" Target="../ink/ink89.xml"/><Relationship Id="rId4" Type="http://schemas.openxmlformats.org/officeDocument/2006/relationships/customXml" Target="../ink/ink86.xml"/><Relationship Id="rId9" Type="http://schemas.openxmlformats.org/officeDocument/2006/relationships/image" Target="../media/image1180.png"/><Relationship Id="rId14" Type="http://schemas.openxmlformats.org/officeDocument/2006/relationships/customXml" Target="../ink/ink91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7.png"/><Relationship Id="rId18" Type="http://schemas.openxmlformats.org/officeDocument/2006/relationships/customXml" Target="../ink/ink100.xml"/><Relationship Id="rId26" Type="http://schemas.openxmlformats.org/officeDocument/2006/relationships/customXml" Target="../ink/ink104.xml"/><Relationship Id="rId21" Type="http://schemas.openxmlformats.org/officeDocument/2006/relationships/image" Target="../media/image131.png"/><Relationship Id="rId34" Type="http://schemas.openxmlformats.org/officeDocument/2006/relationships/customXml" Target="../ink/ink107.xml"/><Relationship Id="rId7" Type="http://schemas.openxmlformats.org/officeDocument/2006/relationships/image" Target="../media/image124.png"/><Relationship Id="rId12" Type="http://schemas.openxmlformats.org/officeDocument/2006/relationships/customXml" Target="../ink/ink97.xml"/><Relationship Id="rId17" Type="http://schemas.openxmlformats.org/officeDocument/2006/relationships/image" Target="../media/image129.png"/><Relationship Id="rId25" Type="http://schemas.openxmlformats.org/officeDocument/2006/relationships/image" Target="../media/image133.png"/><Relationship Id="rId33" Type="http://schemas.openxmlformats.org/officeDocument/2006/relationships/image" Target="../media/image138.png"/><Relationship Id="rId2" Type="http://schemas.openxmlformats.org/officeDocument/2006/relationships/customXml" Target="../ink/ink92.xml"/><Relationship Id="rId16" Type="http://schemas.openxmlformats.org/officeDocument/2006/relationships/customXml" Target="../ink/ink99.xml"/><Relationship Id="rId20" Type="http://schemas.openxmlformats.org/officeDocument/2006/relationships/customXml" Target="../ink/ink101.xml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4.xml"/><Relationship Id="rId11" Type="http://schemas.openxmlformats.org/officeDocument/2006/relationships/image" Target="../media/image126.png"/><Relationship Id="rId24" Type="http://schemas.openxmlformats.org/officeDocument/2006/relationships/customXml" Target="../ink/ink103.xml"/><Relationship Id="rId32" Type="http://schemas.openxmlformats.org/officeDocument/2006/relationships/customXml" Target="../ink/ink106.xml"/><Relationship Id="rId37" Type="http://schemas.openxmlformats.org/officeDocument/2006/relationships/image" Target="../media/image140.png"/><Relationship Id="rId5" Type="http://schemas.openxmlformats.org/officeDocument/2006/relationships/image" Target="../media/image123.png"/><Relationship Id="rId15" Type="http://schemas.openxmlformats.org/officeDocument/2006/relationships/image" Target="../media/image128.png"/><Relationship Id="rId23" Type="http://schemas.openxmlformats.org/officeDocument/2006/relationships/image" Target="../media/image132.png"/><Relationship Id="rId28" Type="http://schemas.openxmlformats.org/officeDocument/2006/relationships/image" Target="../media/image135.png"/><Relationship Id="rId36" Type="http://schemas.openxmlformats.org/officeDocument/2006/relationships/customXml" Target="../ink/ink108.xml"/><Relationship Id="rId10" Type="http://schemas.openxmlformats.org/officeDocument/2006/relationships/customXml" Target="../ink/ink96.xml"/><Relationship Id="rId19" Type="http://schemas.openxmlformats.org/officeDocument/2006/relationships/image" Target="../media/image130.png"/><Relationship Id="rId31" Type="http://schemas.openxmlformats.org/officeDocument/2006/relationships/image" Target="../media/image137.png"/><Relationship Id="rId4" Type="http://schemas.openxmlformats.org/officeDocument/2006/relationships/customXml" Target="../ink/ink93.xml"/><Relationship Id="rId9" Type="http://schemas.openxmlformats.org/officeDocument/2006/relationships/image" Target="../media/image125.png"/><Relationship Id="rId14" Type="http://schemas.openxmlformats.org/officeDocument/2006/relationships/customXml" Target="../ink/ink98.xml"/><Relationship Id="rId22" Type="http://schemas.openxmlformats.org/officeDocument/2006/relationships/customXml" Target="../ink/ink102.xml"/><Relationship Id="rId27" Type="http://schemas.openxmlformats.org/officeDocument/2006/relationships/image" Target="../media/image134.png"/><Relationship Id="rId30" Type="http://schemas.openxmlformats.org/officeDocument/2006/relationships/customXml" Target="../ink/ink105.xml"/><Relationship Id="rId35" Type="http://schemas.openxmlformats.org/officeDocument/2006/relationships/image" Target="../media/image139.png"/><Relationship Id="rId8" Type="http://schemas.openxmlformats.org/officeDocument/2006/relationships/customXml" Target="../ink/ink95.xml"/><Relationship Id="rId3" Type="http://schemas.openxmlformats.org/officeDocument/2006/relationships/image" Target="../media/image1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3670717-544A-4D74-AC0B-852F7EAF5E64}"/>
              </a:ext>
            </a:extLst>
          </p:cNvPr>
          <p:cNvSpPr/>
          <p:nvPr/>
        </p:nvSpPr>
        <p:spPr>
          <a:xfrm>
            <a:off x="0" y="2005739"/>
            <a:ext cx="12192000" cy="12241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Fusing Heterogeneous Factors with Triaffine Mechanismfor Nested Named Entity Recognition</a:t>
            </a:r>
            <a:endParaRPr lang="en-US" altLang="zh-CN" sz="3200" b="1" kern="100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7F9B0E-C714-47EB-849A-B66814C7272D}"/>
              </a:ext>
            </a:extLst>
          </p:cNvPr>
          <p:cNvSpPr/>
          <p:nvPr/>
        </p:nvSpPr>
        <p:spPr>
          <a:xfrm>
            <a:off x="912285" y="4137279"/>
            <a:ext cx="10367433" cy="1143000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00" dirty="0">
                <a:solidFill>
                  <a:srgbClr val="1557AE"/>
                </a:solidFill>
                <a:latin typeface="+mj-lt"/>
                <a:ea typeface="楷体" pitchFamily="49" charset="-122"/>
                <a:cs typeface="Times New Roman" panose="02020603050405020304" pitchFamily="18" charset="0"/>
              </a:rPr>
              <a:t>汇报</a:t>
            </a:r>
            <a:r>
              <a:rPr lang="zh-CN" altLang="en-US" sz="3200" b="1" kern="100">
                <a:solidFill>
                  <a:srgbClr val="1557AE"/>
                </a:solidFill>
                <a:latin typeface="+mj-lt"/>
                <a:ea typeface="楷体" pitchFamily="49" charset="-122"/>
                <a:cs typeface="Times New Roman" panose="02020603050405020304" pitchFamily="18" charset="0"/>
              </a:rPr>
              <a:t>人：武乐飞</a:t>
            </a:r>
            <a:endParaRPr lang="en-US" altLang="zh-CN" sz="3200" b="1" kern="100" dirty="0">
              <a:solidFill>
                <a:srgbClr val="1557AE"/>
              </a:solidFill>
              <a:latin typeface="+mj-lt"/>
              <a:ea typeface="楷体" pitchFamily="49" charset="-122"/>
              <a:cs typeface="Times New Roman" panose="02020603050405020304" pitchFamily="18" charset="0"/>
            </a:endParaRPr>
          </a:p>
          <a:p>
            <a:pPr indent="127000"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2400" kern="100">
                <a:solidFill>
                  <a:srgbClr val="1557AE"/>
                </a:solidFill>
                <a:latin typeface="+mj-lt"/>
                <a:ea typeface="方正兰亭中黑_GBK" panose="02000000000000000000" pitchFamily="2" charset="-122"/>
                <a:cs typeface="Times New Roman"/>
              </a:rPr>
              <a:t>年</a:t>
            </a:r>
            <a:r>
              <a:rPr lang="en-US" altLang="zh-CN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日</a:t>
            </a:r>
            <a:endParaRPr lang="en-US" altLang="zh-CN" sz="2400" b="1" kern="10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26CB19-8CA2-4A45-8EB0-DC7430C2074C}"/>
              </a:ext>
            </a:extLst>
          </p:cNvPr>
          <p:cNvSpPr/>
          <p:nvPr/>
        </p:nvSpPr>
        <p:spPr>
          <a:xfrm>
            <a:off x="2912949" y="3224878"/>
            <a:ext cx="6729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融合异质信息的</a:t>
            </a:r>
            <a:r>
              <a:rPr lang="en-US" altLang="zh-CN" sz="24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Triaffine</a:t>
            </a:r>
            <a:r>
              <a:rPr lang="zh-CN" altLang="en-US" sz="24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机制 </a:t>
            </a:r>
            <a:r>
              <a:rPr lang="en-US" altLang="zh-CN" sz="24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for Nested NER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4159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模型方法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A76F42-A720-40EF-8058-8F937B8394E9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BBD393-0E23-4EDB-A8A5-2B7CE156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14" y="1091181"/>
            <a:ext cx="10447619" cy="424761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E2B9399-F0D3-4AB7-AC06-7CA5EB23B037}"/>
              </a:ext>
            </a:extLst>
          </p:cNvPr>
          <p:cNvSpPr/>
          <p:nvPr/>
        </p:nvSpPr>
        <p:spPr>
          <a:xfrm>
            <a:off x="6224689" y="2527165"/>
            <a:ext cx="795236" cy="1740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E6C426-1988-4A1B-938A-A46915D2CD6E}"/>
              </a:ext>
            </a:extLst>
          </p:cNvPr>
          <p:cNvSpPr/>
          <p:nvPr/>
        </p:nvSpPr>
        <p:spPr>
          <a:xfrm>
            <a:off x="410302" y="5755408"/>
            <a:ext cx="89869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第二次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triffine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：融合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信息，得到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cross span representation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已融进了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span.</a:t>
            </a:r>
            <a:endParaRPr lang="zh-CN" altLang="en-US" sz="2000"/>
          </a:p>
        </p:txBody>
      </p:sp>
      <p:sp>
        <p:nvSpPr>
          <p:cNvPr id="12" name="半闭框 11">
            <a:extLst>
              <a:ext uri="{FF2B5EF4-FFF2-40B4-BE49-F238E27FC236}">
                <a16:creationId xmlns:a16="http://schemas.microsoft.com/office/drawing/2014/main" id="{5BEB559C-1881-4FD0-95AD-02E4795225B8}"/>
              </a:ext>
            </a:extLst>
          </p:cNvPr>
          <p:cNvSpPr/>
          <p:nvPr/>
        </p:nvSpPr>
        <p:spPr>
          <a:xfrm>
            <a:off x="149840" y="5348187"/>
            <a:ext cx="482824" cy="438252"/>
          </a:xfrm>
          <a:prstGeom prst="halfFrame">
            <a:avLst>
              <a:gd name="adj1" fmla="val 12619"/>
              <a:gd name="adj2" fmla="val 13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半闭框 12">
            <a:extLst>
              <a:ext uri="{FF2B5EF4-FFF2-40B4-BE49-F238E27FC236}">
                <a16:creationId xmlns:a16="http://schemas.microsoft.com/office/drawing/2014/main" id="{6C1749FC-938A-4F5A-8975-84280D7A7942}"/>
              </a:ext>
            </a:extLst>
          </p:cNvPr>
          <p:cNvSpPr/>
          <p:nvPr/>
        </p:nvSpPr>
        <p:spPr>
          <a:xfrm rot="10800000">
            <a:off x="10074890" y="6193618"/>
            <a:ext cx="482824" cy="438252"/>
          </a:xfrm>
          <a:prstGeom prst="halfFrame">
            <a:avLst>
              <a:gd name="adj1" fmla="val 12619"/>
              <a:gd name="adj2" fmla="val 13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4D4B9-2DDE-4E98-9E98-7B930C302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10</a:t>
            </a:fld>
            <a:r>
              <a:rPr lang="en-US" altLang="zh-CN"/>
              <a:t>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751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模型方法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A76F42-A720-40EF-8058-8F937B8394E9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BBD393-0E23-4EDB-A8A5-2B7CE156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14" y="1091181"/>
            <a:ext cx="10447619" cy="424761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E2B9399-F0D3-4AB7-AC06-7CA5EB23B037}"/>
              </a:ext>
            </a:extLst>
          </p:cNvPr>
          <p:cNvSpPr/>
          <p:nvPr/>
        </p:nvSpPr>
        <p:spPr>
          <a:xfrm>
            <a:off x="7891564" y="2527165"/>
            <a:ext cx="795236" cy="1740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E6C426-1988-4A1B-938A-A46915D2CD6E}"/>
              </a:ext>
            </a:extLst>
          </p:cNvPr>
          <p:cNvSpPr/>
          <p:nvPr/>
        </p:nvSpPr>
        <p:spPr>
          <a:xfrm>
            <a:off x="410302" y="5755408"/>
            <a:ext cx="99711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第三次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triffine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：打分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分类，通过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cross span representation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，获得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的类别得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分，即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logits.</a:t>
            </a:r>
            <a:endParaRPr lang="zh-CN" altLang="en-US" sz="2000"/>
          </a:p>
        </p:txBody>
      </p:sp>
      <p:sp>
        <p:nvSpPr>
          <p:cNvPr id="12" name="半闭框 11">
            <a:extLst>
              <a:ext uri="{FF2B5EF4-FFF2-40B4-BE49-F238E27FC236}">
                <a16:creationId xmlns:a16="http://schemas.microsoft.com/office/drawing/2014/main" id="{5BEB559C-1881-4FD0-95AD-02E4795225B8}"/>
              </a:ext>
            </a:extLst>
          </p:cNvPr>
          <p:cNvSpPr/>
          <p:nvPr/>
        </p:nvSpPr>
        <p:spPr>
          <a:xfrm>
            <a:off x="149840" y="5348187"/>
            <a:ext cx="482824" cy="438252"/>
          </a:xfrm>
          <a:prstGeom prst="halfFrame">
            <a:avLst>
              <a:gd name="adj1" fmla="val 12619"/>
              <a:gd name="adj2" fmla="val 13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半闭框 12">
            <a:extLst>
              <a:ext uri="{FF2B5EF4-FFF2-40B4-BE49-F238E27FC236}">
                <a16:creationId xmlns:a16="http://schemas.microsoft.com/office/drawing/2014/main" id="{6C1749FC-938A-4F5A-8975-84280D7A7942}"/>
              </a:ext>
            </a:extLst>
          </p:cNvPr>
          <p:cNvSpPr/>
          <p:nvPr/>
        </p:nvSpPr>
        <p:spPr>
          <a:xfrm rot="10800000">
            <a:off x="10074890" y="6193618"/>
            <a:ext cx="482824" cy="438252"/>
          </a:xfrm>
          <a:prstGeom prst="halfFrame">
            <a:avLst>
              <a:gd name="adj1" fmla="val 12619"/>
              <a:gd name="adj2" fmla="val 13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45C79A-2A4C-4F79-8566-9B4423813D55}"/>
              </a:ext>
            </a:extLst>
          </p:cNvPr>
          <p:cNvSpPr/>
          <p:nvPr/>
        </p:nvSpPr>
        <p:spPr>
          <a:xfrm>
            <a:off x="6196114" y="1519200"/>
            <a:ext cx="795236" cy="870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5F9F14-6459-4DCC-A17F-398F322A9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11</a:t>
            </a:fld>
            <a:r>
              <a:rPr lang="en-US" altLang="zh-CN"/>
              <a:t>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113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模型方法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A76F42-A720-40EF-8058-8F937B8394E9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3ACE018-88D2-40C7-A610-97F9A716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14" y="1091181"/>
            <a:ext cx="10447619" cy="42476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E0B16AB-AE14-4E78-9ED3-D21E722151AC}"/>
              </a:ext>
            </a:extLst>
          </p:cNvPr>
          <p:cNvSpPr/>
          <p:nvPr/>
        </p:nvSpPr>
        <p:spPr>
          <a:xfrm>
            <a:off x="4348264" y="2431915"/>
            <a:ext cx="963038" cy="997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BE8CFC-2A0C-4CFB-869E-40E0CDE1158F}"/>
              </a:ext>
            </a:extLst>
          </p:cNvPr>
          <p:cNvSpPr/>
          <p:nvPr/>
        </p:nvSpPr>
        <p:spPr>
          <a:xfrm>
            <a:off x="410302" y="5755408"/>
            <a:ext cx="8239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第一次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triffine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：融合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信息，得到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span representation</a:t>
            </a:r>
            <a:endParaRPr lang="zh-CN" altLang="en-US" sz="2000"/>
          </a:p>
        </p:txBody>
      </p:sp>
      <p:sp>
        <p:nvSpPr>
          <p:cNvPr id="17" name="半闭框 16">
            <a:extLst>
              <a:ext uri="{FF2B5EF4-FFF2-40B4-BE49-F238E27FC236}">
                <a16:creationId xmlns:a16="http://schemas.microsoft.com/office/drawing/2014/main" id="{7D7025CC-591A-4BE3-AF90-5E32FEA57570}"/>
              </a:ext>
            </a:extLst>
          </p:cNvPr>
          <p:cNvSpPr/>
          <p:nvPr/>
        </p:nvSpPr>
        <p:spPr>
          <a:xfrm>
            <a:off x="149840" y="5348187"/>
            <a:ext cx="482824" cy="438252"/>
          </a:xfrm>
          <a:prstGeom prst="halfFrame">
            <a:avLst>
              <a:gd name="adj1" fmla="val 12619"/>
              <a:gd name="adj2" fmla="val 13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半闭框 17">
            <a:extLst>
              <a:ext uri="{FF2B5EF4-FFF2-40B4-BE49-F238E27FC236}">
                <a16:creationId xmlns:a16="http://schemas.microsoft.com/office/drawing/2014/main" id="{C51229A3-F38A-4669-9B3D-6F3111FC5DA8}"/>
              </a:ext>
            </a:extLst>
          </p:cNvPr>
          <p:cNvSpPr/>
          <p:nvPr/>
        </p:nvSpPr>
        <p:spPr>
          <a:xfrm rot="10800000">
            <a:off x="10074890" y="6193618"/>
            <a:ext cx="482824" cy="438252"/>
          </a:xfrm>
          <a:prstGeom prst="halfFrame">
            <a:avLst>
              <a:gd name="adj1" fmla="val 12619"/>
              <a:gd name="adj2" fmla="val 13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AB2C50-3A7A-4DD5-861C-A174D5C44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12</a:t>
            </a:fld>
            <a:r>
              <a:rPr lang="en-US" altLang="zh-CN"/>
              <a:t>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9813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模型方法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A76F42-A720-40EF-8058-8F937B8394E9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3ACE018-88D2-40C7-A610-97F9A716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15" y="1091181"/>
            <a:ext cx="4719360" cy="19187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E0B16AB-AE14-4E78-9ED3-D21E722151AC}"/>
              </a:ext>
            </a:extLst>
          </p:cNvPr>
          <p:cNvSpPr/>
          <p:nvPr/>
        </p:nvSpPr>
        <p:spPr>
          <a:xfrm>
            <a:off x="2349809" y="1729187"/>
            <a:ext cx="346654" cy="358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BC14A52-9E21-4B40-A7B6-D67CE88352E0}"/>
                  </a:ext>
                </a:extLst>
              </p:cNvPr>
              <p:cNvSpPr/>
              <p:nvPr/>
            </p:nvSpPr>
            <p:spPr>
              <a:xfrm>
                <a:off x="5543955" y="851467"/>
                <a:ext cx="12809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BC14A52-9E21-4B40-A7B6-D67CE883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955" y="851467"/>
                <a:ext cx="1280992" cy="369332"/>
              </a:xfrm>
              <a:prstGeom prst="rect">
                <a:avLst/>
              </a:prstGeom>
              <a:blipFill>
                <a:blip r:embed="rId3"/>
                <a:stretch>
                  <a:fillRect l="-3791" t="-13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2C6DDF5-2638-4C7F-8AF4-2B8067ED71F6}"/>
                  </a:ext>
                </a:extLst>
              </p:cNvPr>
              <p:cNvSpPr/>
              <p:nvPr/>
            </p:nvSpPr>
            <p:spPr>
              <a:xfrm>
                <a:off x="5543955" y="1443354"/>
                <a:ext cx="10553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2C6DDF5-2638-4C7F-8AF4-2B8067ED7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955" y="1443354"/>
                <a:ext cx="1055354" cy="369332"/>
              </a:xfrm>
              <a:prstGeom prst="rect">
                <a:avLst/>
              </a:prstGeom>
              <a:blipFill>
                <a:blip r:embed="rId4"/>
                <a:stretch>
                  <a:fillRect l="-4598" t="-13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AF4A205-0332-4057-B411-4157C9ECD302}"/>
                  </a:ext>
                </a:extLst>
              </p:cNvPr>
              <p:cNvSpPr/>
              <p:nvPr/>
            </p:nvSpPr>
            <p:spPr>
              <a:xfrm>
                <a:off x="8205866" y="851467"/>
                <a:ext cx="181383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Boundary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AF4A205-0332-4057-B411-4157C9ECD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866" y="851467"/>
                <a:ext cx="1813830" cy="391646"/>
              </a:xfrm>
              <a:prstGeom prst="rect">
                <a:avLst/>
              </a:prstGeom>
              <a:blipFill>
                <a:blip r:embed="rId5"/>
                <a:stretch>
                  <a:fillRect l="-2685" t="-1406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97C8F0A-3F99-4A6E-9F65-B8EFA3E7AE7E}"/>
                  </a:ext>
                </a:extLst>
              </p:cNvPr>
              <p:cNvSpPr/>
              <p:nvPr/>
            </p:nvSpPr>
            <p:spPr>
              <a:xfrm>
                <a:off x="8205866" y="1443354"/>
                <a:ext cx="1292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Span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97C8F0A-3F99-4A6E-9F65-B8EFA3E7A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866" y="1443354"/>
                <a:ext cx="1292405" cy="369332"/>
              </a:xfrm>
              <a:prstGeom prst="rect">
                <a:avLst/>
              </a:prstGeom>
              <a:blipFill>
                <a:blip r:embed="rId6"/>
                <a:stretch>
                  <a:fillRect l="-3774" t="-13333" r="-1415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66F32D03-A3F9-46AC-BCE9-E7CCC24DB468}"/>
              </a:ext>
            </a:extLst>
          </p:cNvPr>
          <p:cNvSpPr/>
          <p:nvPr/>
        </p:nvSpPr>
        <p:spPr>
          <a:xfrm>
            <a:off x="410302" y="5755408"/>
            <a:ext cx="8239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第一次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triffine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：融合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信息，得到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span representation</a:t>
            </a:r>
            <a:endParaRPr lang="zh-CN" altLang="en-US" sz="2000"/>
          </a:p>
        </p:txBody>
      </p:sp>
      <p:sp>
        <p:nvSpPr>
          <p:cNvPr id="20" name="半闭框 19">
            <a:extLst>
              <a:ext uri="{FF2B5EF4-FFF2-40B4-BE49-F238E27FC236}">
                <a16:creationId xmlns:a16="http://schemas.microsoft.com/office/drawing/2014/main" id="{33F5E0E7-56F3-49DE-B298-1A134683360A}"/>
              </a:ext>
            </a:extLst>
          </p:cNvPr>
          <p:cNvSpPr/>
          <p:nvPr/>
        </p:nvSpPr>
        <p:spPr>
          <a:xfrm>
            <a:off x="149840" y="5348187"/>
            <a:ext cx="482824" cy="438252"/>
          </a:xfrm>
          <a:prstGeom prst="halfFrame">
            <a:avLst>
              <a:gd name="adj1" fmla="val 12619"/>
              <a:gd name="adj2" fmla="val 13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半闭框 20">
            <a:extLst>
              <a:ext uri="{FF2B5EF4-FFF2-40B4-BE49-F238E27FC236}">
                <a16:creationId xmlns:a16="http://schemas.microsoft.com/office/drawing/2014/main" id="{57E70AC2-C641-482B-B2D8-37F362734FAB}"/>
              </a:ext>
            </a:extLst>
          </p:cNvPr>
          <p:cNvSpPr/>
          <p:nvPr/>
        </p:nvSpPr>
        <p:spPr>
          <a:xfrm rot="10800000">
            <a:off x="10074890" y="6193618"/>
            <a:ext cx="482824" cy="438252"/>
          </a:xfrm>
          <a:prstGeom prst="halfFrame">
            <a:avLst>
              <a:gd name="adj1" fmla="val 12619"/>
              <a:gd name="adj2" fmla="val 13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22CFE9-77A7-4AD4-A569-B325F2E396F4}"/>
              </a:ext>
            </a:extLst>
          </p:cNvPr>
          <p:cNvSpPr/>
          <p:nvPr/>
        </p:nvSpPr>
        <p:spPr>
          <a:xfrm>
            <a:off x="5457825" y="765481"/>
            <a:ext cx="4991100" cy="1168094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8B9384E-6D6B-4888-97F3-E566EA64C6CE}"/>
              </a:ext>
            </a:extLst>
          </p:cNvPr>
          <p:cNvGrpSpPr/>
          <p:nvPr/>
        </p:nvGrpSpPr>
        <p:grpSpPr>
          <a:xfrm>
            <a:off x="5438775" y="2156130"/>
            <a:ext cx="5924988" cy="1133191"/>
            <a:chOff x="5438775" y="2366069"/>
            <a:chExt cx="5924988" cy="113319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E40F881-7917-4BDF-BB1A-88EB69DEE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05048" y="2366069"/>
              <a:ext cx="5258715" cy="1133191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92089A9-9169-4C65-83BA-FF1932C64461}"/>
                </a:ext>
              </a:extLst>
            </p:cNvPr>
            <p:cNvSpPr/>
            <p:nvPr/>
          </p:nvSpPr>
          <p:spPr>
            <a:xfrm>
              <a:off x="5438775" y="2781008"/>
              <a:ext cx="21531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Span Representation:</a:t>
              </a:r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FC1271A4-CF5A-465E-8BC9-D36C152F75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2364" y="4536762"/>
            <a:ext cx="3195350" cy="67479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6697754-FCD3-41CC-A73B-CF3215BAAB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302" y="3486598"/>
            <a:ext cx="5481103" cy="95111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CCC999E-21A9-4D50-BC5C-2DD0606C92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302" y="4291593"/>
            <a:ext cx="5781149" cy="100712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5743D62-F6FB-4709-AE33-79BE1EDA55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9399" y="3466222"/>
            <a:ext cx="3309526" cy="9285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6A531DD5-3328-4CBB-B174-1414D2EA7DB3}"/>
                  </a:ext>
                </a:extLst>
              </p14:cNvPr>
              <p14:cNvContentPartPr/>
              <p14:nvPr/>
            </p14:nvContentPartPr>
            <p14:xfrm>
              <a:off x="5962050" y="3968445"/>
              <a:ext cx="360" cy="36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6A531DD5-3328-4CBB-B174-1414D2EA7D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53410" y="39594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CBE5EFFE-1ABB-49EC-8703-38734B05448E}"/>
                  </a:ext>
                </a:extLst>
              </p14:cNvPr>
              <p14:cNvContentPartPr/>
              <p14:nvPr/>
            </p14:nvContentPartPr>
            <p14:xfrm>
              <a:off x="1703610" y="3998325"/>
              <a:ext cx="1213560" cy="45468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CBE5EFFE-1ABB-49EC-8703-38734B0544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94970" y="3989685"/>
                <a:ext cx="123120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D0DBC840-CEBC-448B-8C22-FEFC17853F0C}"/>
                  </a:ext>
                </a:extLst>
              </p14:cNvPr>
              <p14:cNvContentPartPr/>
              <p14:nvPr/>
            </p14:nvContentPartPr>
            <p14:xfrm>
              <a:off x="6192450" y="3936045"/>
              <a:ext cx="1167840" cy="85212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D0DBC840-CEBC-448B-8C22-FEFC17853F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83810" y="3927049"/>
                <a:ext cx="1185480" cy="869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275AA8F5-3AA3-4E18-8D17-2EADEDAD147A}"/>
                  </a:ext>
                </a:extLst>
              </p14:cNvPr>
              <p14:cNvContentPartPr/>
              <p14:nvPr/>
            </p14:nvContentPartPr>
            <p14:xfrm>
              <a:off x="8282250" y="4622925"/>
              <a:ext cx="360" cy="108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275AA8F5-3AA3-4E18-8D17-2EADEDAD14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73610" y="4613925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D490798E-66FD-4D38-8C17-3857A62BA773}"/>
                  </a:ext>
                </a:extLst>
              </p14:cNvPr>
              <p14:cNvContentPartPr/>
              <p14:nvPr/>
            </p14:nvContentPartPr>
            <p14:xfrm>
              <a:off x="9954450" y="2965125"/>
              <a:ext cx="656280" cy="182880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D490798E-66FD-4D38-8C17-3857A62BA7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45450" y="2956485"/>
                <a:ext cx="673920" cy="18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AB946AE5-BBF0-4CEC-AD67-7AC298A92C70}"/>
                  </a:ext>
                </a:extLst>
              </p14:cNvPr>
              <p14:cNvContentPartPr/>
              <p14:nvPr/>
            </p14:nvContentPartPr>
            <p14:xfrm>
              <a:off x="7562250" y="2934885"/>
              <a:ext cx="1719360" cy="781200"/>
            </p14:xfrm>
          </p:contentPart>
        </mc:Choice>
        <mc:Fallback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AB946AE5-BBF0-4CEC-AD67-7AC298A92C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53610" y="2926245"/>
                <a:ext cx="1737000" cy="79884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灯片编号占位符 60">
            <a:extLst>
              <a:ext uri="{FF2B5EF4-FFF2-40B4-BE49-F238E27FC236}">
                <a16:creationId xmlns:a16="http://schemas.microsoft.com/office/drawing/2014/main" id="{36CEA092-9B84-4ADC-A5B5-BCAE0801B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13</a:t>
            </a:fld>
            <a:r>
              <a:rPr lang="en-US" altLang="zh-CN"/>
              <a:t>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2399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实验结果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E9C28-AA63-4B82-9E59-50FFE0D9CEEC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9" name="矩形: 圆角 38">
            <a:extLst>
              <a:ext uri="{FF2B5EF4-FFF2-40B4-BE49-F238E27FC236}">
                <a16:creationId xmlns:a16="http://schemas.microsoft.com/office/drawing/2014/main" id="{1D241485-7641-42A8-BABF-905192FF18F3}"/>
              </a:ext>
            </a:extLst>
          </p:cNvPr>
          <p:cNvSpPr/>
          <p:nvPr/>
        </p:nvSpPr>
        <p:spPr>
          <a:xfrm>
            <a:off x="1" y="1054435"/>
            <a:ext cx="3235594" cy="45335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实验数据集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38">
            <a:extLst>
              <a:ext uri="{FF2B5EF4-FFF2-40B4-BE49-F238E27FC236}">
                <a16:creationId xmlns:a16="http://schemas.microsoft.com/office/drawing/2014/main" id="{4DAB420D-67E4-44DF-B348-5A19177EA45C}"/>
              </a:ext>
            </a:extLst>
          </p:cNvPr>
          <p:cNvSpPr/>
          <p:nvPr/>
        </p:nvSpPr>
        <p:spPr>
          <a:xfrm>
            <a:off x="1" y="3121505"/>
            <a:ext cx="3235594" cy="45335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预训练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E15521-08E9-4463-A6CA-28CF2BAABD65}"/>
              </a:ext>
            </a:extLst>
          </p:cNvPr>
          <p:cNvSpPr/>
          <p:nvPr/>
        </p:nvSpPr>
        <p:spPr>
          <a:xfrm>
            <a:off x="3640521" y="2072327"/>
            <a:ext cx="4776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EN: ACE2005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ACE2004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GENIA</a:t>
            </a:r>
            <a:endParaRPr lang="zh-CN" altLang="en-US" sz="2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99226D-9405-4C21-8E9D-254D22379CA7}"/>
              </a:ext>
            </a:extLst>
          </p:cNvPr>
          <p:cNvSpPr/>
          <p:nvPr/>
        </p:nvSpPr>
        <p:spPr>
          <a:xfrm>
            <a:off x="2768935" y="4617249"/>
            <a:ext cx="6654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 Contextual Embedding </a:t>
            </a:r>
            <a:r>
              <a:rPr lang="en-US" altLang="zh-CN" sz="2400"/>
              <a:t>: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BERT-large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ALBERT</a:t>
            </a:r>
            <a:endParaRPr lang="zh-CN" altLang="en-US" sz="2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FA8DF-0618-45C4-B158-207C2567F911}"/>
              </a:ext>
            </a:extLst>
          </p:cNvPr>
          <p:cNvSpPr/>
          <p:nvPr/>
        </p:nvSpPr>
        <p:spPr>
          <a:xfrm>
            <a:off x="2768935" y="5268770"/>
            <a:ext cx="4026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Word Embedding </a:t>
            </a:r>
            <a:r>
              <a:rPr lang="en-US" altLang="zh-CN" sz="2400"/>
              <a:t>: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endParaRPr lang="zh-CN" altLang="en-US" sz="2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C36E1C-5CA9-4B3E-9B3C-D3A56A4244E7}"/>
              </a:ext>
            </a:extLst>
          </p:cNvPr>
          <p:cNvSpPr/>
          <p:nvPr/>
        </p:nvSpPr>
        <p:spPr>
          <a:xfrm>
            <a:off x="2768935" y="5920291"/>
            <a:ext cx="6818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Genia Embedding </a:t>
            </a:r>
            <a:r>
              <a:rPr lang="en-US" altLang="zh-CN" sz="2400"/>
              <a:t>: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BioBERT-v1.1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BioWordVec</a:t>
            </a:r>
            <a:endParaRPr lang="zh-CN" altLang="en-US" sz="2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7217A8-B09B-4728-9582-17FC284380B9}"/>
              </a:ext>
            </a:extLst>
          </p:cNvPr>
          <p:cNvSpPr/>
          <p:nvPr/>
        </p:nvSpPr>
        <p:spPr>
          <a:xfrm>
            <a:off x="1310075" y="3916588"/>
            <a:ext cx="9571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cs typeface="Times New Roman" panose="02020603050405020304" pitchFamily="18" charset="0"/>
              </a:rPr>
              <a:t>嵌入方式：上下文嵌入、词嵌入、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嵌入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随机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嵌入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(BiLSTM)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灯片编号占位符 34">
            <a:extLst>
              <a:ext uri="{FF2B5EF4-FFF2-40B4-BE49-F238E27FC236}">
                <a16:creationId xmlns:a16="http://schemas.microsoft.com/office/drawing/2014/main" id="{E933BDD0-C001-4074-A232-2C42D2D69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14</a:t>
            </a:fld>
            <a:r>
              <a:rPr lang="en-US" altLang="zh-CN"/>
              <a:t>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5118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实验结果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E9C28-AA63-4B82-9E59-50FFE0D9CEEC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B12F0F-920B-467E-ADA0-2E6D9588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48" y="1428068"/>
            <a:ext cx="9757703" cy="50152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D24ABB-1C35-44E1-B06B-D912BCE53348}"/>
              </a:ext>
            </a:extLst>
          </p:cNvPr>
          <p:cNvSpPr/>
          <p:nvPr/>
        </p:nvSpPr>
        <p:spPr>
          <a:xfrm>
            <a:off x="1533459" y="5519713"/>
            <a:ext cx="9105900" cy="476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38">
            <a:extLst>
              <a:ext uri="{FF2B5EF4-FFF2-40B4-BE49-F238E27FC236}">
                <a16:creationId xmlns:a16="http://schemas.microsoft.com/office/drawing/2014/main" id="{1D241485-7641-42A8-BABF-905192FF18F3}"/>
              </a:ext>
            </a:extLst>
          </p:cNvPr>
          <p:cNvSpPr/>
          <p:nvPr/>
        </p:nvSpPr>
        <p:spPr>
          <a:xfrm>
            <a:off x="1" y="1054435"/>
            <a:ext cx="3235594" cy="45335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主要对比实验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CA93F-F579-414B-8A8F-9D9EFD8B3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15</a:t>
            </a:fld>
            <a:r>
              <a:rPr lang="en-US" altLang="zh-CN"/>
              <a:t>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53655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实验结果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E9C28-AA63-4B82-9E59-50FFE0D9CEEC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88FC34-FF9E-494C-BE51-F414AC91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90" y="2262393"/>
            <a:ext cx="10247619" cy="3285714"/>
          </a:xfrm>
          <a:prstGeom prst="rect">
            <a:avLst/>
          </a:prstGeom>
        </p:spPr>
      </p:pic>
      <p:sp>
        <p:nvSpPr>
          <p:cNvPr id="8" name="矩形: 圆角 38">
            <a:extLst>
              <a:ext uri="{FF2B5EF4-FFF2-40B4-BE49-F238E27FC236}">
                <a16:creationId xmlns:a16="http://schemas.microsoft.com/office/drawing/2014/main" id="{4B470A71-96E1-4D87-AE22-BF13AAA92651}"/>
              </a:ext>
            </a:extLst>
          </p:cNvPr>
          <p:cNvSpPr/>
          <p:nvPr/>
        </p:nvSpPr>
        <p:spPr>
          <a:xfrm>
            <a:off x="1" y="1054435"/>
            <a:ext cx="3235594" cy="45335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消融实验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EB2E70-98DE-404D-8622-81E8E476B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16</a:t>
            </a:fld>
            <a:r>
              <a:rPr lang="en-US" altLang="zh-CN"/>
              <a:t>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10496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7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FBC28CBA-E890-4027-BE6D-86BACA7DA776}"/>
              </a:ext>
            </a:extLst>
          </p:cNvPr>
          <p:cNvSpPr/>
          <p:nvPr/>
        </p:nvSpPr>
        <p:spPr>
          <a:xfrm>
            <a:off x="1733550" y="2660585"/>
            <a:ext cx="8724900" cy="7684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一些信息交互</a:t>
            </a:r>
            <a:r>
              <a:rPr lang="en-US" altLang="zh-CN" sz="4000" b="1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&amp;</a:t>
            </a:r>
            <a:r>
              <a:rPr lang="zh-CN" altLang="en-US" sz="4000" b="1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仿射变换的文章</a:t>
            </a:r>
            <a:endParaRPr lang="en-US" altLang="zh-CN" sz="4000" b="1" kern="100" dirty="0"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10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F6A4795-2FE1-46EB-8B5B-089D0DA89762}"/>
              </a:ext>
            </a:extLst>
          </p:cNvPr>
          <p:cNvSpPr/>
          <p:nvPr/>
        </p:nvSpPr>
        <p:spPr>
          <a:xfrm>
            <a:off x="136173" y="150152"/>
            <a:ext cx="7253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Hu Han,et al. "Relation networks for object detection." CVPR. 2018.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7E850D-4417-45B4-9EB2-ADF161D0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393" y="2057851"/>
            <a:ext cx="7195541" cy="29110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2A98186-2417-4798-BC4A-3855BBABE55B}"/>
              </a:ext>
            </a:extLst>
          </p:cNvPr>
          <p:cNvSpPr/>
          <p:nvPr/>
        </p:nvSpPr>
        <p:spPr>
          <a:xfrm>
            <a:off x="136173" y="703765"/>
            <a:ext cx="7834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主要创新点：学习并利用目标实例间的关系去检测目标，而不是独立地检测每个目标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D8C519-3E95-4F0F-8849-7D75DB4E35C5}"/>
              </a:ext>
            </a:extLst>
          </p:cNvPr>
          <p:cNvSpPr/>
          <p:nvPr/>
        </p:nvSpPr>
        <p:spPr>
          <a:xfrm>
            <a:off x="92364" y="6347146"/>
            <a:ext cx="12099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参考“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Attention is all you need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”，设计了一个运算模块，对各个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object proposal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的“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relation”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进行建模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4B24611E-7414-44BE-9102-44E44ED1B0C6}"/>
                  </a:ext>
                </a:extLst>
              </p14:cNvPr>
              <p14:cNvContentPartPr/>
              <p14:nvPr/>
            </p14:nvContentPartPr>
            <p14:xfrm>
              <a:off x="4494698" y="1970345"/>
              <a:ext cx="225000" cy="47664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4B24611E-7414-44BE-9102-44E44ED1B0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5698" y="1961705"/>
                <a:ext cx="24264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86158E7B-D431-4094-9682-5C2C57DD3F55}"/>
                  </a:ext>
                </a:extLst>
              </p14:cNvPr>
              <p14:cNvContentPartPr/>
              <p14:nvPr/>
            </p14:nvContentPartPr>
            <p14:xfrm>
              <a:off x="4676498" y="1471025"/>
              <a:ext cx="455400" cy="42048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86158E7B-D431-4094-9682-5C2C57DD3F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67858" y="1462385"/>
                <a:ext cx="4730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1E349170-732B-4ECF-BA84-D05447BEA4E0}"/>
                  </a:ext>
                </a:extLst>
              </p14:cNvPr>
              <p14:cNvContentPartPr/>
              <p14:nvPr/>
            </p14:nvContentPartPr>
            <p14:xfrm>
              <a:off x="5219018" y="1558505"/>
              <a:ext cx="722880" cy="32220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1E349170-732B-4ECF-BA84-D05447BEA4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10018" y="1549505"/>
                <a:ext cx="74052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9DD98F97-DFF5-4C1E-BCAC-F9F0386BDE8B}"/>
                  </a:ext>
                </a:extLst>
              </p14:cNvPr>
              <p14:cNvContentPartPr/>
              <p14:nvPr/>
            </p14:nvContentPartPr>
            <p14:xfrm>
              <a:off x="6039458" y="1478945"/>
              <a:ext cx="1063440" cy="50940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9DD98F97-DFF5-4C1E-BCAC-F9F0386BDE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30458" y="1469945"/>
                <a:ext cx="108108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0EF3E96E-73E3-49AB-867E-50D63173B904}"/>
                  </a:ext>
                </a:extLst>
              </p14:cNvPr>
              <p14:cNvContentPartPr/>
              <p14:nvPr/>
            </p14:nvContentPartPr>
            <p14:xfrm>
              <a:off x="5721578" y="4187945"/>
              <a:ext cx="740880" cy="168120"/>
            </p14:xfrm>
          </p:contentPart>
        </mc:Choice>
        <mc:Fallback xmlns=""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0EF3E96E-73E3-49AB-867E-50D63173B9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12938" y="4178945"/>
                <a:ext cx="7585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7" name="墨迹 116">
                <a:extLst>
                  <a:ext uri="{FF2B5EF4-FFF2-40B4-BE49-F238E27FC236}">
                    <a16:creationId xmlns:a16="http://schemas.microsoft.com/office/drawing/2014/main" id="{B627D6DA-D176-45A4-A489-08CEDDE75177}"/>
                  </a:ext>
                </a:extLst>
              </p14:cNvPr>
              <p14:cNvContentPartPr/>
              <p14:nvPr/>
            </p14:nvContentPartPr>
            <p14:xfrm>
              <a:off x="5836778" y="4423385"/>
              <a:ext cx="1785600" cy="1255320"/>
            </p14:xfrm>
          </p:contentPart>
        </mc:Choice>
        <mc:Fallback xmlns="">
          <p:pic>
            <p:nvPicPr>
              <p:cNvPr id="117" name="墨迹 116">
                <a:extLst>
                  <a:ext uri="{FF2B5EF4-FFF2-40B4-BE49-F238E27FC236}">
                    <a16:creationId xmlns:a16="http://schemas.microsoft.com/office/drawing/2014/main" id="{B627D6DA-D176-45A4-A489-08CEDDE751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28138" y="4414745"/>
                <a:ext cx="1803240" cy="12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0" name="墨迹 119">
                <a:extLst>
                  <a:ext uri="{FF2B5EF4-FFF2-40B4-BE49-F238E27FC236}">
                    <a16:creationId xmlns:a16="http://schemas.microsoft.com/office/drawing/2014/main" id="{C52D779A-4A04-419F-BEF5-2C9A5425804A}"/>
                  </a:ext>
                </a:extLst>
              </p14:cNvPr>
              <p14:cNvContentPartPr/>
              <p14:nvPr/>
            </p14:nvContentPartPr>
            <p14:xfrm>
              <a:off x="8118098" y="4731185"/>
              <a:ext cx="608400" cy="387000"/>
            </p14:xfrm>
          </p:contentPart>
        </mc:Choice>
        <mc:Fallback xmlns="">
          <p:pic>
            <p:nvPicPr>
              <p:cNvPr id="120" name="墨迹 119">
                <a:extLst>
                  <a:ext uri="{FF2B5EF4-FFF2-40B4-BE49-F238E27FC236}">
                    <a16:creationId xmlns:a16="http://schemas.microsoft.com/office/drawing/2014/main" id="{C52D779A-4A04-419F-BEF5-2C9A542580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09098" y="4722537"/>
                <a:ext cx="626040" cy="404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0" name="墨迹 159">
                <a:extLst>
                  <a:ext uri="{FF2B5EF4-FFF2-40B4-BE49-F238E27FC236}">
                    <a16:creationId xmlns:a16="http://schemas.microsoft.com/office/drawing/2014/main" id="{82D9CEC6-9643-4C09-B314-521AB49A4F3B}"/>
                  </a:ext>
                </a:extLst>
              </p14:cNvPr>
              <p14:cNvContentPartPr/>
              <p14:nvPr/>
            </p14:nvContentPartPr>
            <p14:xfrm>
              <a:off x="11422178" y="4802105"/>
              <a:ext cx="628200" cy="285480"/>
            </p14:xfrm>
          </p:contentPart>
        </mc:Choice>
        <mc:Fallback xmlns="">
          <p:pic>
            <p:nvPicPr>
              <p:cNvPr id="160" name="墨迹 159">
                <a:extLst>
                  <a:ext uri="{FF2B5EF4-FFF2-40B4-BE49-F238E27FC236}">
                    <a16:creationId xmlns:a16="http://schemas.microsoft.com/office/drawing/2014/main" id="{82D9CEC6-9643-4C09-B314-521AB49A4F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13183" y="4793105"/>
                <a:ext cx="64583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1" name="墨迹 160">
                <a:extLst>
                  <a:ext uri="{FF2B5EF4-FFF2-40B4-BE49-F238E27FC236}">
                    <a16:creationId xmlns:a16="http://schemas.microsoft.com/office/drawing/2014/main" id="{58629CB4-F65E-4500-9F0C-C18273658A25}"/>
                  </a:ext>
                </a:extLst>
              </p14:cNvPr>
              <p14:cNvContentPartPr/>
              <p14:nvPr/>
            </p14:nvContentPartPr>
            <p14:xfrm>
              <a:off x="11121578" y="4877345"/>
              <a:ext cx="140760" cy="253440"/>
            </p14:xfrm>
          </p:contentPart>
        </mc:Choice>
        <mc:Fallback xmlns="">
          <p:pic>
            <p:nvPicPr>
              <p:cNvPr id="161" name="墨迹 160">
                <a:extLst>
                  <a:ext uri="{FF2B5EF4-FFF2-40B4-BE49-F238E27FC236}">
                    <a16:creationId xmlns:a16="http://schemas.microsoft.com/office/drawing/2014/main" id="{58629CB4-F65E-4500-9F0C-C18273658A2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12578" y="4868705"/>
                <a:ext cx="1584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7" name="墨迹 186">
                <a:extLst>
                  <a:ext uri="{FF2B5EF4-FFF2-40B4-BE49-F238E27FC236}">
                    <a16:creationId xmlns:a16="http://schemas.microsoft.com/office/drawing/2014/main" id="{D0D9652B-1B06-4F7F-95E3-5F837EFFC46E}"/>
                  </a:ext>
                </a:extLst>
              </p14:cNvPr>
              <p14:cNvContentPartPr/>
              <p14:nvPr/>
            </p14:nvContentPartPr>
            <p14:xfrm>
              <a:off x="8952578" y="4718585"/>
              <a:ext cx="2094480" cy="1143000"/>
            </p14:xfrm>
          </p:contentPart>
        </mc:Choice>
        <mc:Fallback xmlns="">
          <p:pic>
            <p:nvPicPr>
              <p:cNvPr id="187" name="墨迹 186">
                <a:extLst>
                  <a:ext uri="{FF2B5EF4-FFF2-40B4-BE49-F238E27FC236}">
                    <a16:creationId xmlns:a16="http://schemas.microsoft.com/office/drawing/2014/main" id="{D0D9652B-1B06-4F7F-95E3-5F837EFFC4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43938" y="4709945"/>
                <a:ext cx="2112120" cy="11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0" name="墨迹 189">
                <a:extLst>
                  <a:ext uri="{FF2B5EF4-FFF2-40B4-BE49-F238E27FC236}">
                    <a16:creationId xmlns:a16="http://schemas.microsoft.com/office/drawing/2014/main" id="{D826DB42-FD59-4A79-9E0E-835A988B8C72}"/>
                  </a:ext>
                </a:extLst>
              </p14:cNvPr>
              <p14:cNvContentPartPr/>
              <p14:nvPr/>
            </p14:nvContentPartPr>
            <p14:xfrm>
              <a:off x="7191458" y="1313705"/>
              <a:ext cx="830880" cy="531000"/>
            </p14:xfrm>
          </p:contentPart>
        </mc:Choice>
        <mc:Fallback xmlns="">
          <p:pic>
            <p:nvPicPr>
              <p:cNvPr id="190" name="墨迹 189">
                <a:extLst>
                  <a:ext uri="{FF2B5EF4-FFF2-40B4-BE49-F238E27FC236}">
                    <a16:creationId xmlns:a16="http://schemas.microsoft.com/office/drawing/2014/main" id="{D826DB42-FD59-4A79-9E0E-835A988B8C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82818" y="1305065"/>
                <a:ext cx="84852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1" name="墨迹 210">
                <a:extLst>
                  <a:ext uri="{FF2B5EF4-FFF2-40B4-BE49-F238E27FC236}">
                    <a16:creationId xmlns:a16="http://schemas.microsoft.com/office/drawing/2014/main" id="{712EBF07-C0DD-4AF9-AF06-238B3AEA538C}"/>
                  </a:ext>
                </a:extLst>
              </p14:cNvPr>
              <p14:cNvContentPartPr/>
              <p14:nvPr/>
            </p14:nvContentPartPr>
            <p14:xfrm>
              <a:off x="8163818" y="1342505"/>
              <a:ext cx="1569960" cy="552600"/>
            </p14:xfrm>
          </p:contentPart>
        </mc:Choice>
        <mc:Fallback xmlns="">
          <p:pic>
            <p:nvPicPr>
              <p:cNvPr id="211" name="墨迹 210">
                <a:extLst>
                  <a:ext uri="{FF2B5EF4-FFF2-40B4-BE49-F238E27FC236}">
                    <a16:creationId xmlns:a16="http://schemas.microsoft.com/office/drawing/2014/main" id="{712EBF07-C0DD-4AF9-AF06-238B3AEA538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54818" y="1333859"/>
                <a:ext cx="1587600" cy="5702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03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论文概况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AF3E58-1984-4C1B-829B-D28F68267BAA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5E5C45-6867-48C9-805D-7F5EC2A0A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95" y="1438819"/>
            <a:ext cx="9723809" cy="26476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4A4C201-25F8-431C-8274-33B68D5E550D}"/>
              </a:ext>
            </a:extLst>
          </p:cNvPr>
          <p:cNvSpPr/>
          <p:nvPr/>
        </p:nvSpPr>
        <p:spPr>
          <a:xfrm>
            <a:off x="1001948" y="4804857"/>
            <a:ext cx="10206671" cy="87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Span based</a:t>
            </a:r>
            <a:r>
              <a:rPr lang="zh-CN" altLang="en-US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中的信息增强</a:t>
            </a:r>
            <a:r>
              <a:rPr lang="en-US" altLang="zh-CN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提出了</a:t>
            </a:r>
            <a:r>
              <a:rPr lang="en-US" altLang="zh-CN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Triaffine</a:t>
            </a:r>
            <a:r>
              <a:rPr lang="zh-CN" altLang="en-US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机制，融合了</a:t>
            </a:r>
            <a:r>
              <a:rPr lang="en-US" altLang="zh-CN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Label</a:t>
            </a:r>
            <a:r>
              <a:rPr lang="zh-CN" altLang="en-US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Span</a:t>
            </a:r>
            <a:r>
              <a:rPr lang="zh-CN" altLang="en-US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Bounadry</a:t>
            </a:r>
            <a:r>
              <a:rPr lang="zh-CN" altLang="en-US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kern="10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等异质信息</a:t>
            </a:r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993D1929-232E-4C38-B9F3-D634E6E1C7D7}"/>
                  </a:ext>
                </a:extLst>
              </p14:cNvPr>
              <p14:cNvContentPartPr/>
              <p14:nvPr/>
            </p14:nvContentPartPr>
            <p14:xfrm>
              <a:off x="3843023" y="3300699"/>
              <a:ext cx="4347360" cy="6732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993D1929-232E-4C38-B9F3-D634E6E1C7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4023" y="3291651"/>
                <a:ext cx="4365000" cy="8505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FE9A3FA-523E-48C2-8222-AE51413CC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2</a:t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2C73F4-70B0-48CB-BDFA-EF461ACC67B0}"/>
              </a:ext>
            </a:extLst>
          </p:cNvPr>
          <p:cNvSpPr/>
          <p:nvPr/>
        </p:nvSpPr>
        <p:spPr>
          <a:xfrm>
            <a:off x="3233678" y="4086438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2021年10月14日 </a:t>
            </a:r>
            <a:r>
              <a:rPr lang="en-US" altLang="zh-CN"/>
              <a:t>Arxiv</a:t>
            </a:r>
            <a:r>
              <a:rPr lang="zh-CN" altLang="en-US"/>
              <a:t>预发布，出版录用信息暂未知。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62983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F6A4795-2FE1-46EB-8B5B-089D0DA89762}"/>
              </a:ext>
            </a:extLst>
          </p:cNvPr>
          <p:cNvSpPr/>
          <p:nvPr/>
        </p:nvSpPr>
        <p:spPr>
          <a:xfrm>
            <a:off x="136173" y="150152"/>
            <a:ext cx="7253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Hu Han,et al. "Relation networks for object detection." CVPR. 2018.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A98186-2417-4798-BC4A-3855BBABE55B}"/>
              </a:ext>
            </a:extLst>
          </p:cNvPr>
          <p:cNvSpPr/>
          <p:nvPr/>
        </p:nvSpPr>
        <p:spPr>
          <a:xfrm>
            <a:off x="136173" y="703765"/>
            <a:ext cx="7834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主要创新点：学习并利用目标实例间的关系去检测目标，而不是独立地检测每个目标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31CF42-393A-4659-B357-39E3364A2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8" y="1647865"/>
            <a:ext cx="6314286" cy="41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251B1F-068A-4E06-A7A9-25AA26504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755" y="1247865"/>
            <a:ext cx="3857143" cy="80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E0BC053D-772E-4D64-A30E-BBF7C6A55D29}"/>
                  </a:ext>
                </a:extLst>
              </p14:cNvPr>
              <p14:cNvContentPartPr/>
              <p14:nvPr/>
            </p14:nvContentPartPr>
            <p14:xfrm>
              <a:off x="7835138" y="2351585"/>
              <a:ext cx="32040" cy="3744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E0BC053D-772E-4D64-A30E-BBF7C6A55D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6498" y="2342945"/>
                <a:ext cx="496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934BCE07-630C-4139-94A2-3ACD98BF67AA}"/>
                  </a:ext>
                </a:extLst>
              </p14:cNvPr>
              <p14:cNvContentPartPr/>
              <p14:nvPr/>
            </p14:nvContentPartPr>
            <p14:xfrm>
              <a:off x="7889498" y="2447345"/>
              <a:ext cx="9000" cy="1584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934BCE07-630C-4139-94A2-3ACD98BF67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80498" y="2438705"/>
                <a:ext cx="266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9D560FD4-F9C8-433A-A779-C883A1736EC8}"/>
                  </a:ext>
                </a:extLst>
              </p14:cNvPr>
              <p14:cNvContentPartPr/>
              <p14:nvPr/>
            </p14:nvContentPartPr>
            <p14:xfrm>
              <a:off x="4404698" y="1237025"/>
              <a:ext cx="3273480" cy="146988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9D560FD4-F9C8-433A-A779-C883A1736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95698" y="1228385"/>
                <a:ext cx="3291120" cy="14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954EE721-22C2-401E-AA12-80A537EB5062}"/>
                  </a:ext>
                </a:extLst>
              </p14:cNvPr>
              <p14:cNvContentPartPr/>
              <p14:nvPr/>
            </p14:nvContentPartPr>
            <p14:xfrm>
              <a:off x="8104058" y="1996625"/>
              <a:ext cx="3753360" cy="1339920"/>
            </p14:xfrm>
          </p:contentPart>
        </mc:Choice>
        <mc:Fallback xmlns=""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954EE721-22C2-401E-AA12-80A537EB50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95417" y="1987983"/>
                <a:ext cx="3771002" cy="1357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DFCBD00E-7AAD-42A6-81C8-0987A5EB3EE6}"/>
                  </a:ext>
                </a:extLst>
              </p14:cNvPr>
              <p14:cNvContentPartPr/>
              <p14:nvPr/>
            </p14:nvContentPartPr>
            <p14:xfrm>
              <a:off x="7906778" y="3958625"/>
              <a:ext cx="16200" cy="21600"/>
            </p14:xfrm>
          </p:contentPart>
        </mc:Choice>
        <mc:Fallback xmlns=""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DFCBD00E-7AAD-42A6-81C8-0987A5EB3E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98138" y="3949625"/>
                <a:ext cx="338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89CECD74-739C-476A-BA6D-3D09174EAE81}"/>
                  </a:ext>
                </a:extLst>
              </p14:cNvPr>
              <p14:cNvContentPartPr/>
              <p14:nvPr/>
            </p14:nvContentPartPr>
            <p14:xfrm>
              <a:off x="7952138" y="4076345"/>
              <a:ext cx="9000" cy="31320"/>
            </p14:xfrm>
          </p:contentPart>
        </mc:Choice>
        <mc:Fallback xmlns=""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89CECD74-739C-476A-BA6D-3D09174EAE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43498" y="4067345"/>
                <a:ext cx="266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076888AD-ACD5-4D13-BA10-34ABEFE822BC}"/>
                  </a:ext>
                </a:extLst>
              </p14:cNvPr>
              <p14:cNvContentPartPr/>
              <p14:nvPr/>
            </p14:nvContentPartPr>
            <p14:xfrm>
              <a:off x="7257698" y="3550745"/>
              <a:ext cx="446040" cy="762840"/>
            </p14:xfrm>
          </p:contentPart>
        </mc:Choice>
        <mc:Fallback xmlns=""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076888AD-ACD5-4D13-BA10-34ABEFE822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48698" y="3542105"/>
                <a:ext cx="46368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8" name="墨迹 137">
                <a:extLst>
                  <a:ext uri="{FF2B5EF4-FFF2-40B4-BE49-F238E27FC236}">
                    <a16:creationId xmlns:a16="http://schemas.microsoft.com/office/drawing/2014/main" id="{C4E0863A-D53E-4157-AC85-30DDC310BD24}"/>
                  </a:ext>
                </a:extLst>
              </p14:cNvPr>
              <p14:cNvContentPartPr/>
              <p14:nvPr/>
            </p14:nvContentPartPr>
            <p14:xfrm>
              <a:off x="11017178" y="3965465"/>
              <a:ext cx="23040" cy="27360"/>
            </p14:xfrm>
          </p:contentPart>
        </mc:Choice>
        <mc:Fallback xmlns="">
          <p:pic>
            <p:nvPicPr>
              <p:cNvPr id="138" name="墨迹 137">
                <a:extLst>
                  <a:ext uri="{FF2B5EF4-FFF2-40B4-BE49-F238E27FC236}">
                    <a16:creationId xmlns:a16="http://schemas.microsoft.com/office/drawing/2014/main" id="{C4E0863A-D53E-4157-AC85-30DDC310BD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08178" y="3956825"/>
                <a:ext cx="406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9" name="墨迹 138">
                <a:extLst>
                  <a:ext uri="{FF2B5EF4-FFF2-40B4-BE49-F238E27FC236}">
                    <a16:creationId xmlns:a16="http://schemas.microsoft.com/office/drawing/2014/main" id="{446C966E-DF96-451D-B25C-82FE56F8CAEF}"/>
                  </a:ext>
                </a:extLst>
              </p14:cNvPr>
              <p14:cNvContentPartPr/>
              <p14:nvPr/>
            </p14:nvContentPartPr>
            <p14:xfrm>
              <a:off x="9493658" y="3709505"/>
              <a:ext cx="1427760" cy="445680"/>
            </p14:xfrm>
          </p:contentPart>
        </mc:Choice>
        <mc:Fallback xmlns="">
          <p:pic>
            <p:nvPicPr>
              <p:cNvPr id="139" name="墨迹 138">
                <a:extLst>
                  <a:ext uri="{FF2B5EF4-FFF2-40B4-BE49-F238E27FC236}">
                    <a16:creationId xmlns:a16="http://schemas.microsoft.com/office/drawing/2014/main" id="{446C966E-DF96-451D-B25C-82FE56F8CAE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85018" y="3700865"/>
                <a:ext cx="144540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0" name="墨迹 139">
                <a:extLst>
                  <a:ext uri="{FF2B5EF4-FFF2-40B4-BE49-F238E27FC236}">
                    <a16:creationId xmlns:a16="http://schemas.microsoft.com/office/drawing/2014/main" id="{C8F533B0-EA00-4CDF-800B-64D2B62505C0}"/>
                  </a:ext>
                </a:extLst>
              </p14:cNvPr>
              <p14:cNvContentPartPr/>
              <p14:nvPr/>
            </p14:nvContentPartPr>
            <p14:xfrm>
              <a:off x="8332658" y="3636425"/>
              <a:ext cx="933480" cy="494640"/>
            </p14:xfrm>
          </p:contentPart>
        </mc:Choice>
        <mc:Fallback xmlns="">
          <p:pic>
            <p:nvPicPr>
              <p:cNvPr id="140" name="墨迹 139">
                <a:extLst>
                  <a:ext uri="{FF2B5EF4-FFF2-40B4-BE49-F238E27FC236}">
                    <a16:creationId xmlns:a16="http://schemas.microsoft.com/office/drawing/2014/main" id="{C8F533B0-EA00-4CDF-800B-64D2B62505C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24015" y="3627779"/>
                <a:ext cx="951127" cy="512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墨迹 147">
                <a:extLst>
                  <a:ext uri="{FF2B5EF4-FFF2-40B4-BE49-F238E27FC236}">
                    <a16:creationId xmlns:a16="http://schemas.microsoft.com/office/drawing/2014/main" id="{4B917F4A-1060-47B6-AFAB-CE70FE3FA49E}"/>
                  </a:ext>
                </a:extLst>
              </p14:cNvPr>
              <p14:cNvContentPartPr/>
              <p14:nvPr/>
            </p14:nvContentPartPr>
            <p14:xfrm>
              <a:off x="11172338" y="3640385"/>
              <a:ext cx="1032840" cy="462600"/>
            </p14:xfrm>
          </p:contentPart>
        </mc:Choice>
        <mc:Fallback xmlns="">
          <p:pic>
            <p:nvPicPr>
              <p:cNvPr id="148" name="墨迹 147">
                <a:extLst>
                  <a:ext uri="{FF2B5EF4-FFF2-40B4-BE49-F238E27FC236}">
                    <a16:creationId xmlns:a16="http://schemas.microsoft.com/office/drawing/2014/main" id="{4B917F4A-1060-47B6-AFAB-CE70FE3FA4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63341" y="3631752"/>
                <a:ext cx="1050474" cy="480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0" name="墨迹 229">
                <a:extLst>
                  <a:ext uri="{FF2B5EF4-FFF2-40B4-BE49-F238E27FC236}">
                    <a16:creationId xmlns:a16="http://schemas.microsoft.com/office/drawing/2014/main" id="{D7CD0B34-4332-4EFA-AF5A-2F91A3196C6F}"/>
                  </a:ext>
                </a:extLst>
              </p14:cNvPr>
              <p14:cNvContentPartPr/>
              <p14:nvPr/>
            </p14:nvContentPartPr>
            <p14:xfrm>
              <a:off x="7955738" y="4344185"/>
              <a:ext cx="3988440" cy="1094760"/>
            </p14:xfrm>
          </p:contentPart>
        </mc:Choice>
        <mc:Fallback xmlns="">
          <p:pic>
            <p:nvPicPr>
              <p:cNvPr id="230" name="墨迹 229">
                <a:extLst>
                  <a:ext uri="{FF2B5EF4-FFF2-40B4-BE49-F238E27FC236}">
                    <a16:creationId xmlns:a16="http://schemas.microsoft.com/office/drawing/2014/main" id="{D7CD0B34-4332-4EFA-AF5A-2F91A3196C6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47098" y="4335185"/>
                <a:ext cx="4006080" cy="1112400"/>
              </a:xfrm>
              <a:prstGeom prst="rect">
                <a:avLst/>
              </a:prstGeom>
            </p:spPr>
          </p:pic>
        </mc:Fallback>
      </mc:AlternateContent>
      <p:pic>
        <p:nvPicPr>
          <p:cNvPr id="231" name="图片 230">
            <a:extLst>
              <a:ext uri="{FF2B5EF4-FFF2-40B4-BE49-F238E27FC236}">
                <a16:creationId xmlns:a16="http://schemas.microsoft.com/office/drawing/2014/main" id="{5C008FF6-A0FE-41A5-BFB4-1450E697515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04363" y="5872140"/>
            <a:ext cx="3379167" cy="835708"/>
          </a:xfrm>
          <a:prstGeom prst="rect">
            <a:avLst/>
          </a:prstGeom>
        </p:spPr>
      </p:pic>
      <p:pic>
        <p:nvPicPr>
          <p:cNvPr id="232" name="图片 231">
            <a:extLst>
              <a:ext uri="{FF2B5EF4-FFF2-40B4-BE49-F238E27FC236}">
                <a16:creationId xmlns:a16="http://schemas.microsoft.com/office/drawing/2014/main" id="{23C72561-C011-410A-9498-79C5BA39837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310352" y="5794159"/>
            <a:ext cx="3161905" cy="847619"/>
          </a:xfrm>
          <a:prstGeom prst="rect">
            <a:avLst/>
          </a:prstGeom>
        </p:spPr>
      </p:pic>
      <p:pic>
        <p:nvPicPr>
          <p:cNvPr id="233" name="图片 232">
            <a:extLst>
              <a:ext uri="{FF2B5EF4-FFF2-40B4-BE49-F238E27FC236}">
                <a16:creationId xmlns:a16="http://schemas.microsoft.com/office/drawing/2014/main" id="{A52F0E2B-ABA5-42D1-94EA-5101173B991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869710" y="5888501"/>
            <a:ext cx="3819048" cy="6476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6" name="墨迹 235">
                <a:extLst>
                  <a:ext uri="{FF2B5EF4-FFF2-40B4-BE49-F238E27FC236}">
                    <a16:creationId xmlns:a16="http://schemas.microsoft.com/office/drawing/2014/main" id="{4EA366A3-DB9B-4E08-8392-D881B4D022A7}"/>
                  </a:ext>
                </a:extLst>
              </p14:cNvPr>
              <p14:cNvContentPartPr/>
              <p14:nvPr/>
            </p14:nvContentPartPr>
            <p14:xfrm>
              <a:off x="542978" y="6139505"/>
              <a:ext cx="180000" cy="227520"/>
            </p14:xfrm>
          </p:contentPart>
        </mc:Choice>
        <mc:Fallback xmlns="">
          <p:pic>
            <p:nvPicPr>
              <p:cNvPr id="236" name="墨迹 235">
                <a:extLst>
                  <a:ext uri="{FF2B5EF4-FFF2-40B4-BE49-F238E27FC236}">
                    <a16:creationId xmlns:a16="http://schemas.microsoft.com/office/drawing/2014/main" id="{4EA366A3-DB9B-4E08-8392-D881B4D022A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4338" y="6130505"/>
                <a:ext cx="197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9" name="墨迹 238">
                <a:extLst>
                  <a:ext uri="{FF2B5EF4-FFF2-40B4-BE49-F238E27FC236}">
                    <a16:creationId xmlns:a16="http://schemas.microsoft.com/office/drawing/2014/main" id="{BB710B1A-619B-4912-98C4-6609745EC36C}"/>
                  </a:ext>
                </a:extLst>
              </p14:cNvPr>
              <p14:cNvContentPartPr/>
              <p14:nvPr/>
            </p14:nvContentPartPr>
            <p14:xfrm>
              <a:off x="4137938" y="6087305"/>
              <a:ext cx="222840" cy="252360"/>
            </p14:xfrm>
          </p:contentPart>
        </mc:Choice>
        <mc:Fallback xmlns="">
          <p:pic>
            <p:nvPicPr>
              <p:cNvPr id="239" name="墨迹 238">
                <a:extLst>
                  <a:ext uri="{FF2B5EF4-FFF2-40B4-BE49-F238E27FC236}">
                    <a16:creationId xmlns:a16="http://schemas.microsoft.com/office/drawing/2014/main" id="{BB710B1A-619B-4912-98C4-6609745EC36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128938" y="6078305"/>
                <a:ext cx="2404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2" name="墨迹 241">
                <a:extLst>
                  <a:ext uri="{FF2B5EF4-FFF2-40B4-BE49-F238E27FC236}">
                    <a16:creationId xmlns:a16="http://schemas.microsoft.com/office/drawing/2014/main" id="{6CE81175-625B-4AC3-8BCA-069FDFF5325C}"/>
                  </a:ext>
                </a:extLst>
              </p14:cNvPr>
              <p14:cNvContentPartPr/>
              <p14:nvPr/>
            </p14:nvContentPartPr>
            <p14:xfrm>
              <a:off x="7700138" y="6096665"/>
              <a:ext cx="282960" cy="257040"/>
            </p14:xfrm>
          </p:contentPart>
        </mc:Choice>
        <mc:Fallback xmlns="">
          <p:pic>
            <p:nvPicPr>
              <p:cNvPr id="242" name="墨迹 241">
                <a:extLst>
                  <a:ext uri="{FF2B5EF4-FFF2-40B4-BE49-F238E27FC236}">
                    <a16:creationId xmlns:a16="http://schemas.microsoft.com/office/drawing/2014/main" id="{6CE81175-625B-4AC3-8BCA-069FDFF5325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91138" y="6088025"/>
                <a:ext cx="300600" cy="2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057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F46D375-A49C-4593-BA6D-4067098BDEE9}"/>
              </a:ext>
            </a:extLst>
          </p:cNvPr>
          <p:cNvSpPr/>
          <p:nvPr/>
        </p:nvSpPr>
        <p:spPr>
          <a:xfrm>
            <a:off x="218353" y="150152"/>
            <a:ext cx="8296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Yu, Juntao,et al. "Named entity recognition as dependency parsing." ACL 2020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8C70EF-1194-4A14-AA84-20ECB0CBA6E3}"/>
              </a:ext>
            </a:extLst>
          </p:cNvPr>
          <p:cNvSpPr/>
          <p:nvPr/>
        </p:nvSpPr>
        <p:spPr>
          <a:xfrm>
            <a:off x="218353" y="621347"/>
            <a:ext cx="100953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模仿这篇文章：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Timothy,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et.al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hlinkClick r:id="rId2"/>
              </a:rPr>
              <a:t>Deep biaffine  attention  for  neural  dependency  parsing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 ICLR2017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3D4282-7E0C-48D8-99E8-D9EF496561EB}"/>
              </a:ext>
            </a:extLst>
          </p:cNvPr>
          <p:cNvSpPr/>
          <p:nvPr/>
        </p:nvSpPr>
        <p:spPr>
          <a:xfrm>
            <a:off x="218353" y="1221570"/>
            <a:ext cx="10199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主要创新点：参考依存解析方法，引入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Biaffine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双仿射注意力机制，直接对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start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end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进行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token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级别的依赖学习，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714919-3640-460B-8349-A43E3070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37" y="2050690"/>
            <a:ext cx="4198591" cy="43138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4A74C8-5547-4CA3-B229-BEE2E84F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539" y="2050690"/>
            <a:ext cx="4771429" cy="15238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672916BB-9E87-4DE4-89DC-7E642DDBCA36}"/>
                  </a:ext>
                </a:extLst>
              </p14:cNvPr>
              <p14:cNvContentPartPr/>
              <p14:nvPr/>
            </p14:nvContentPartPr>
            <p14:xfrm>
              <a:off x="2082338" y="2036945"/>
              <a:ext cx="4556520" cy="142812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672916BB-9E87-4DE4-89DC-7E642DDBCA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73338" y="2027945"/>
                <a:ext cx="4574160" cy="1445760"/>
              </a:xfrm>
              <a:prstGeom prst="rect">
                <a:avLst/>
              </a:prstGeom>
            </p:spPr>
          </p:pic>
        </mc:Fallback>
      </mc:AlternateContent>
      <p:pic>
        <p:nvPicPr>
          <p:cNvPr id="41" name="图片 40">
            <a:extLst>
              <a:ext uri="{FF2B5EF4-FFF2-40B4-BE49-F238E27FC236}">
                <a16:creationId xmlns:a16="http://schemas.microsoft.com/office/drawing/2014/main" id="{23549957-2D39-4329-B770-00F2B31EA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682" y="3478810"/>
            <a:ext cx="5223142" cy="1057502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8C12D83A-06BC-4DD3-A23B-1F796CFDBB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5415" y="4653086"/>
            <a:ext cx="6133676" cy="1800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07637853-12F3-466E-99DF-1844D3A13660}"/>
                  </a:ext>
                </a:extLst>
              </p14:cNvPr>
              <p14:cNvContentPartPr/>
              <p14:nvPr/>
            </p14:nvContentPartPr>
            <p14:xfrm>
              <a:off x="1004138" y="6376745"/>
              <a:ext cx="259200" cy="26640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07637853-12F3-466E-99DF-1844D3A1366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5138" y="6368105"/>
                <a:ext cx="2768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D3E16A31-FE06-409C-9368-1C2C7865CA18}"/>
                  </a:ext>
                </a:extLst>
              </p14:cNvPr>
              <p14:cNvContentPartPr/>
              <p14:nvPr/>
            </p14:nvContentPartPr>
            <p14:xfrm>
              <a:off x="1012778" y="6288905"/>
              <a:ext cx="143640" cy="36252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D3E16A31-FE06-409C-9368-1C2C7865CA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3778" y="6279905"/>
                <a:ext cx="1612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A1AB8158-248A-4A8C-9065-73A1560189D2}"/>
                  </a:ext>
                </a:extLst>
              </p14:cNvPr>
              <p14:cNvContentPartPr/>
              <p14:nvPr/>
            </p14:nvContentPartPr>
            <p14:xfrm>
              <a:off x="1028258" y="6370625"/>
              <a:ext cx="42480" cy="5076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A1AB8158-248A-4A8C-9065-73A1560189D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9258" y="6361625"/>
                <a:ext cx="601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1488C83F-E2A6-4CCC-A574-2F8DBBAC6948}"/>
                  </a:ext>
                </a:extLst>
              </p14:cNvPr>
              <p14:cNvContentPartPr/>
              <p14:nvPr/>
            </p14:nvContentPartPr>
            <p14:xfrm>
              <a:off x="1157498" y="6418505"/>
              <a:ext cx="64800" cy="2700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1488C83F-E2A6-4CCC-A574-2F8DBBAC694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48858" y="6409505"/>
                <a:ext cx="824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3AAA69F9-A701-4091-98F5-F1C51A679EB4}"/>
                  </a:ext>
                </a:extLst>
              </p14:cNvPr>
              <p14:cNvContentPartPr/>
              <p14:nvPr/>
            </p14:nvContentPartPr>
            <p14:xfrm>
              <a:off x="1332098" y="6339665"/>
              <a:ext cx="211680" cy="40644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3AAA69F9-A701-4091-98F5-F1C51A679EB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23098" y="6331025"/>
                <a:ext cx="2293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EFF7D0E9-A788-4869-923B-8A1D79FFD38B}"/>
                  </a:ext>
                </a:extLst>
              </p14:cNvPr>
              <p14:cNvContentPartPr/>
              <p14:nvPr/>
            </p14:nvContentPartPr>
            <p14:xfrm>
              <a:off x="1708658" y="6454505"/>
              <a:ext cx="206640" cy="23940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EFF7D0E9-A788-4869-923B-8A1D79FFD38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99674" y="6445505"/>
                <a:ext cx="224249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E173B90F-F4AF-463F-BDF8-0C517D7E3B30}"/>
                  </a:ext>
                </a:extLst>
              </p14:cNvPr>
              <p14:cNvContentPartPr/>
              <p14:nvPr/>
            </p14:nvContentPartPr>
            <p14:xfrm>
              <a:off x="3657698" y="6426785"/>
              <a:ext cx="123480" cy="174960"/>
            </p14:xfrm>
          </p:contentPart>
        </mc:Choice>
        <mc:Fallback xmlns=""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E173B90F-F4AF-463F-BDF8-0C517D7E3B3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49058" y="6417785"/>
                <a:ext cx="1411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9356652E-7F19-40C3-A277-0F08C32D921F}"/>
                  </a:ext>
                </a:extLst>
              </p14:cNvPr>
              <p14:cNvContentPartPr/>
              <p14:nvPr/>
            </p14:nvContentPartPr>
            <p14:xfrm>
              <a:off x="3766778" y="6696425"/>
              <a:ext cx="31680" cy="7092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9356652E-7F19-40C3-A277-0F08C32D921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58138" y="6687425"/>
                <a:ext cx="493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8F6CB172-5DAA-4688-8B46-09B1C07BC065}"/>
                  </a:ext>
                </a:extLst>
              </p14:cNvPr>
              <p14:cNvContentPartPr/>
              <p14:nvPr/>
            </p14:nvContentPartPr>
            <p14:xfrm>
              <a:off x="2892338" y="6274505"/>
              <a:ext cx="605880" cy="50040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8F6CB172-5DAA-4688-8B46-09B1C07BC06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83693" y="6265865"/>
                <a:ext cx="62353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5E9271C8-6E58-4CA7-A6C9-97C294DE81FC}"/>
                  </a:ext>
                </a:extLst>
              </p14:cNvPr>
              <p14:cNvContentPartPr/>
              <p14:nvPr/>
            </p14:nvContentPartPr>
            <p14:xfrm>
              <a:off x="2031938" y="6344705"/>
              <a:ext cx="727920" cy="35568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5E9271C8-6E58-4CA7-A6C9-97C294DE81F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23302" y="6335714"/>
                <a:ext cx="745551" cy="373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4098C6EB-2B0B-4721-91C9-FA313DD57FAC}"/>
                  </a:ext>
                </a:extLst>
              </p14:cNvPr>
              <p14:cNvContentPartPr/>
              <p14:nvPr/>
            </p14:nvContentPartPr>
            <p14:xfrm>
              <a:off x="8501858" y="186185"/>
              <a:ext cx="1865880" cy="434880"/>
            </p14:xfrm>
          </p:contentPart>
        </mc:Choice>
        <mc:Fallback xmlns=""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4098C6EB-2B0B-4721-91C9-FA313DD57FA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92860" y="177538"/>
                <a:ext cx="1883517" cy="4525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719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B18F20-EEC2-45FE-A566-BB88F1B9CA14}"/>
              </a:ext>
            </a:extLst>
          </p:cNvPr>
          <p:cNvSpPr/>
          <p:nvPr/>
        </p:nvSpPr>
        <p:spPr>
          <a:xfrm>
            <a:off x="122802" y="140962"/>
            <a:ext cx="81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Joint entity recognition and relation extraction as a multi-head selection problem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9960608-4C32-4307-9B5F-CF7BF38A0A83}"/>
                  </a:ext>
                </a:extLst>
              </p14:cNvPr>
              <p14:cNvContentPartPr/>
              <p14:nvPr/>
            </p14:nvContentPartPr>
            <p14:xfrm>
              <a:off x="9338093" y="238745"/>
              <a:ext cx="167760" cy="2617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9960608-4C32-4307-9B5F-CF7BF38A0A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9093" y="229745"/>
                <a:ext cx="1854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4139A2C3-BB0D-4363-A3F7-8CF2BF59766E}"/>
                  </a:ext>
                </a:extLst>
              </p14:cNvPr>
              <p14:cNvContentPartPr/>
              <p14:nvPr/>
            </p14:nvContentPartPr>
            <p14:xfrm>
              <a:off x="10964213" y="215345"/>
              <a:ext cx="126000" cy="43992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4139A2C3-BB0D-4363-A3F7-8CF2BF5976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55213" y="206345"/>
                <a:ext cx="1436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DD526783-2A20-401A-92F2-35F96082B7EC}"/>
                  </a:ext>
                </a:extLst>
              </p14:cNvPr>
              <p14:cNvContentPartPr/>
              <p14:nvPr/>
            </p14:nvContentPartPr>
            <p14:xfrm>
              <a:off x="11187773" y="298505"/>
              <a:ext cx="96480" cy="14256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DD526783-2A20-401A-92F2-35F96082B7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78739" y="289528"/>
                <a:ext cx="114186" cy="160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014AF471-136B-491A-82C4-8D36B8C3D21D}"/>
                  </a:ext>
                </a:extLst>
              </p14:cNvPr>
              <p14:cNvContentPartPr/>
              <p14:nvPr/>
            </p14:nvContentPartPr>
            <p14:xfrm>
              <a:off x="11294333" y="521705"/>
              <a:ext cx="18000" cy="7272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014AF471-136B-491A-82C4-8D36B8C3D2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85509" y="512705"/>
                <a:ext cx="35294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14305DD0-5BD7-4AE1-9E38-2785FB5E1145}"/>
                  </a:ext>
                </a:extLst>
              </p14:cNvPr>
              <p14:cNvContentPartPr/>
              <p14:nvPr/>
            </p14:nvContentPartPr>
            <p14:xfrm>
              <a:off x="10562093" y="249185"/>
              <a:ext cx="339840" cy="23040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14305DD0-5BD7-4AE1-9E38-2785FB5E11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53093" y="240185"/>
                <a:ext cx="3574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DBC623A6-814C-4641-9836-89CCA3464300}"/>
                  </a:ext>
                </a:extLst>
              </p14:cNvPr>
              <p14:cNvContentPartPr/>
              <p14:nvPr/>
            </p14:nvContentPartPr>
            <p14:xfrm>
              <a:off x="10050173" y="267905"/>
              <a:ext cx="452160" cy="22104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DBC623A6-814C-4641-9836-89CCA34643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41173" y="258890"/>
                <a:ext cx="469800" cy="238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68A2A4CA-41DC-4A09-8D0B-6C7D9A9EB2D7}"/>
                  </a:ext>
                </a:extLst>
              </p14:cNvPr>
              <p14:cNvContentPartPr/>
              <p14:nvPr/>
            </p14:nvContentPartPr>
            <p14:xfrm>
              <a:off x="9767213" y="163865"/>
              <a:ext cx="211680" cy="58104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68A2A4CA-41DC-4A09-8D0B-6C7D9A9EB2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58213" y="154871"/>
                <a:ext cx="229320" cy="598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02BAC8F2-3679-4852-9DA8-FDE52450F3B2}"/>
                  </a:ext>
                </a:extLst>
              </p14:cNvPr>
              <p14:cNvContentPartPr/>
              <p14:nvPr/>
            </p14:nvContentPartPr>
            <p14:xfrm>
              <a:off x="9562733" y="360785"/>
              <a:ext cx="131400" cy="6408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02BAC8F2-3679-4852-9DA8-FDE52450F3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53708" y="351785"/>
                <a:ext cx="149088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19D08A88-0111-453E-B6A0-92882B91CE6E}"/>
                  </a:ext>
                </a:extLst>
              </p14:cNvPr>
              <p14:cNvContentPartPr/>
              <p14:nvPr/>
            </p14:nvContentPartPr>
            <p14:xfrm>
              <a:off x="3228893" y="519545"/>
              <a:ext cx="275040" cy="52128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19D08A88-0111-453E-B6A0-92882B91CE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19893" y="510539"/>
                <a:ext cx="292680" cy="538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928C1F7A-4C72-48A6-81E4-F703BC977C96}"/>
                  </a:ext>
                </a:extLst>
              </p14:cNvPr>
              <p14:cNvContentPartPr/>
              <p14:nvPr/>
            </p14:nvContentPartPr>
            <p14:xfrm>
              <a:off x="2860973" y="476705"/>
              <a:ext cx="321120" cy="29268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928C1F7A-4C72-48A6-81E4-F703BC977C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51983" y="467694"/>
                <a:ext cx="338740" cy="310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0FC10E3C-C58A-4148-8397-C4E3722E7BC5}"/>
                  </a:ext>
                </a:extLst>
              </p14:cNvPr>
              <p14:cNvContentPartPr/>
              <p14:nvPr/>
            </p14:nvContentPartPr>
            <p14:xfrm>
              <a:off x="2162573" y="529625"/>
              <a:ext cx="488160" cy="35316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0FC10E3C-C58A-4148-8397-C4E3722E7B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53573" y="520625"/>
                <a:ext cx="5058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F3CDC254-2EAE-451A-8ACC-88C6AC598FA2}"/>
                  </a:ext>
                </a:extLst>
              </p14:cNvPr>
              <p14:cNvContentPartPr/>
              <p14:nvPr/>
            </p14:nvContentPartPr>
            <p14:xfrm>
              <a:off x="1150613" y="489665"/>
              <a:ext cx="898560" cy="384840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F3CDC254-2EAE-451A-8ACC-88C6AC598F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41613" y="480673"/>
                <a:ext cx="916200" cy="402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9A2AC053-F2AD-4F15-9459-85BA2B7614CA}"/>
                  </a:ext>
                </a:extLst>
              </p14:cNvPr>
              <p14:cNvContentPartPr/>
              <p14:nvPr/>
            </p14:nvContentPartPr>
            <p14:xfrm>
              <a:off x="3652973" y="499745"/>
              <a:ext cx="28440" cy="35640"/>
            </p14:xfrm>
          </p:contentPart>
        </mc:Choice>
        <mc:Fallback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9A2AC053-F2AD-4F15-9459-85BA2B7614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43858" y="490745"/>
                <a:ext cx="46306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DCD755FC-9681-4B2E-B30D-E565FFCA0A35}"/>
                  </a:ext>
                </a:extLst>
              </p14:cNvPr>
              <p14:cNvContentPartPr/>
              <p14:nvPr/>
            </p14:nvContentPartPr>
            <p14:xfrm>
              <a:off x="3838013" y="531785"/>
              <a:ext cx="271800" cy="25380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DCD755FC-9681-4B2E-B30D-E565FFCA0A3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29001" y="522785"/>
                <a:ext cx="289463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1EB3B2C6-79F4-4F8F-8CF9-F45DD7558AF0}"/>
                  </a:ext>
                </a:extLst>
              </p14:cNvPr>
              <p14:cNvContentPartPr/>
              <p14:nvPr/>
            </p14:nvContentPartPr>
            <p14:xfrm>
              <a:off x="3618053" y="595505"/>
              <a:ext cx="162720" cy="182880"/>
            </p14:xfrm>
          </p:contentPart>
        </mc:Choice>
        <mc:Fallback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1EB3B2C6-79F4-4F8F-8CF9-F45DD7558A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09053" y="586505"/>
                <a:ext cx="1803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D9EA09F9-3F48-4A36-8046-B9BECB90129F}"/>
                  </a:ext>
                </a:extLst>
              </p14:cNvPr>
              <p14:cNvContentPartPr/>
              <p14:nvPr/>
            </p14:nvContentPartPr>
            <p14:xfrm>
              <a:off x="4209893" y="742385"/>
              <a:ext cx="3960" cy="21240"/>
            </p14:xfrm>
          </p:contentPart>
        </mc:Choice>
        <mc:Fallback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D9EA09F9-3F48-4A36-8046-B9BECB9012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00893" y="733385"/>
                <a:ext cx="21600" cy="38880"/>
              </a:xfrm>
              <a:prstGeom prst="rect">
                <a:avLst/>
              </a:prstGeom>
            </p:spPr>
          </p:pic>
        </mc:Fallback>
      </mc:AlternateContent>
      <p:pic>
        <p:nvPicPr>
          <p:cNvPr id="84" name="图片 83">
            <a:extLst>
              <a:ext uri="{FF2B5EF4-FFF2-40B4-BE49-F238E27FC236}">
                <a16:creationId xmlns:a16="http://schemas.microsoft.com/office/drawing/2014/main" id="{1F83FCBE-0771-495C-AF68-632053E13811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587847" y="1312047"/>
            <a:ext cx="8040586" cy="49504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DBDEBBF0-E6D3-4DD2-830C-C8944989FF6B}"/>
                  </a:ext>
                </a:extLst>
              </p14:cNvPr>
              <p14:cNvContentPartPr/>
              <p14:nvPr/>
            </p14:nvContentPartPr>
            <p14:xfrm>
              <a:off x="10307933" y="2938385"/>
              <a:ext cx="1189080" cy="419760"/>
            </p14:xfrm>
          </p:contentPart>
        </mc:Choice>
        <mc:Fallback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DBDEBBF0-E6D3-4DD2-830C-C8944989FF6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298936" y="2929385"/>
                <a:ext cx="1206715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10AF04FD-C702-460F-9502-EB39EA4F8412}"/>
                  </a:ext>
                </a:extLst>
              </p14:cNvPr>
              <p14:cNvContentPartPr/>
              <p14:nvPr/>
            </p14:nvContentPartPr>
            <p14:xfrm>
              <a:off x="8618813" y="2948465"/>
              <a:ext cx="88920" cy="145800"/>
            </p14:xfrm>
          </p:contentPart>
        </mc:Choice>
        <mc:Fallback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10AF04FD-C702-460F-9502-EB39EA4F841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609776" y="2939443"/>
                <a:ext cx="106632" cy="163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91101279-0BF2-4310-A411-0842E6D142D7}"/>
                  </a:ext>
                </a:extLst>
              </p14:cNvPr>
              <p14:cNvContentPartPr/>
              <p14:nvPr/>
            </p14:nvContentPartPr>
            <p14:xfrm>
              <a:off x="8601173" y="3155105"/>
              <a:ext cx="87840" cy="127800"/>
            </p14:xfrm>
          </p:contentPart>
        </mc:Choice>
        <mc:Fallback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91101279-0BF2-4310-A411-0842E6D142D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592210" y="3146105"/>
                <a:ext cx="105408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62B145BF-7B05-4A23-9F03-78F027443F4A}"/>
                  </a:ext>
                </a:extLst>
              </p14:cNvPr>
              <p14:cNvContentPartPr/>
              <p14:nvPr/>
            </p14:nvContentPartPr>
            <p14:xfrm>
              <a:off x="8597573" y="3361025"/>
              <a:ext cx="138240" cy="299520"/>
            </p14:xfrm>
          </p:contentPart>
        </mc:Choice>
        <mc:Fallback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62B145BF-7B05-4A23-9F03-78F027443F4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588573" y="3352025"/>
                <a:ext cx="1558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26654EA8-06A7-4137-A763-5FBA4110ED6F}"/>
                  </a:ext>
                </a:extLst>
              </p14:cNvPr>
              <p14:cNvContentPartPr/>
              <p14:nvPr/>
            </p14:nvContentPartPr>
            <p14:xfrm>
              <a:off x="8739053" y="2553545"/>
              <a:ext cx="390240" cy="236880"/>
            </p14:xfrm>
          </p:contentPart>
        </mc:Choice>
        <mc:Fallback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26654EA8-06A7-4137-A763-5FBA4110ED6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730061" y="2544545"/>
                <a:ext cx="407864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6A90E23D-9265-412C-B81F-9CF475AE5D22}"/>
                  </a:ext>
                </a:extLst>
              </p14:cNvPr>
              <p14:cNvContentPartPr/>
              <p14:nvPr/>
            </p14:nvContentPartPr>
            <p14:xfrm>
              <a:off x="9135413" y="2884025"/>
              <a:ext cx="1104840" cy="545040"/>
            </p14:xfrm>
          </p:contentPart>
        </mc:Choice>
        <mc:Fallback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6A90E23D-9265-412C-B81F-9CF475AE5D2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126413" y="2875019"/>
                <a:ext cx="112248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7F5D0475-15A6-4629-BB42-93EEF037AB72}"/>
                  </a:ext>
                </a:extLst>
              </p14:cNvPr>
              <p14:cNvContentPartPr/>
              <p14:nvPr/>
            </p14:nvContentPartPr>
            <p14:xfrm>
              <a:off x="9253493" y="2606465"/>
              <a:ext cx="224280" cy="153360"/>
            </p14:xfrm>
          </p:contentPart>
        </mc:Choice>
        <mc:Fallback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7F5D0475-15A6-4629-BB42-93EEF037AB7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244479" y="2597465"/>
                <a:ext cx="241948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38" name="墨迹 137">
                <a:extLst>
                  <a:ext uri="{FF2B5EF4-FFF2-40B4-BE49-F238E27FC236}">
                    <a16:creationId xmlns:a16="http://schemas.microsoft.com/office/drawing/2014/main" id="{5994032A-6AA4-47FC-9A9B-ABA21BB33F40}"/>
                  </a:ext>
                </a:extLst>
              </p14:cNvPr>
              <p14:cNvContentPartPr/>
              <p14:nvPr/>
            </p14:nvContentPartPr>
            <p14:xfrm>
              <a:off x="9541853" y="2673065"/>
              <a:ext cx="298800" cy="152640"/>
            </p14:xfrm>
          </p:contentPart>
        </mc:Choice>
        <mc:Fallback>
          <p:pic>
            <p:nvPicPr>
              <p:cNvPr id="138" name="墨迹 137">
                <a:extLst>
                  <a:ext uri="{FF2B5EF4-FFF2-40B4-BE49-F238E27FC236}">
                    <a16:creationId xmlns:a16="http://schemas.microsoft.com/office/drawing/2014/main" id="{5994032A-6AA4-47FC-9A9B-ABA21BB33F4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532853" y="2664086"/>
                <a:ext cx="316440" cy="170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75" name="墨迹 174">
                <a:extLst>
                  <a:ext uri="{FF2B5EF4-FFF2-40B4-BE49-F238E27FC236}">
                    <a16:creationId xmlns:a16="http://schemas.microsoft.com/office/drawing/2014/main" id="{4E7E1D01-5F1F-40E7-B4B1-08F0B4E99358}"/>
                  </a:ext>
                </a:extLst>
              </p14:cNvPr>
              <p14:cNvContentPartPr/>
              <p14:nvPr/>
            </p14:nvContentPartPr>
            <p14:xfrm>
              <a:off x="900413" y="1301825"/>
              <a:ext cx="1616400" cy="511200"/>
            </p14:xfrm>
          </p:contentPart>
        </mc:Choice>
        <mc:Fallback>
          <p:pic>
            <p:nvPicPr>
              <p:cNvPr id="175" name="墨迹 174">
                <a:extLst>
                  <a:ext uri="{FF2B5EF4-FFF2-40B4-BE49-F238E27FC236}">
                    <a16:creationId xmlns:a16="http://schemas.microsoft.com/office/drawing/2014/main" id="{4E7E1D01-5F1F-40E7-B4B1-08F0B4E9935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91413" y="1292831"/>
                <a:ext cx="1634040" cy="528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77" name="墨迹 176">
                <a:extLst>
                  <a:ext uri="{FF2B5EF4-FFF2-40B4-BE49-F238E27FC236}">
                    <a16:creationId xmlns:a16="http://schemas.microsoft.com/office/drawing/2014/main" id="{78CAC766-0960-4BA2-B44B-A7C423D25CAA}"/>
                  </a:ext>
                </a:extLst>
              </p14:cNvPr>
              <p14:cNvContentPartPr/>
              <p14:nvPr/>
            </p14:nvContentPartPr>
            <p14:xfrm>
              <a:off x="5774093" y="48665"/>
              <a:ext cx="10440" cy="20880"/>
            </p14:xfrm>
          </p:contentPart>
        </mc:Choice>
        <mc:Fallback>
          <p:pic>
            <p:nvPicPr>
              <p:cNvPr id="177" name="墨迹 176">
                <a:extLst>
                  <a:ext uri="{FF2B5EF4-FFF2-40B4-BE49-F238E27FC236}">
                    <a16:creationId xmlns:a16="http://schemas.microsoft.com/office/drawing/2014/main" id="{78CAC766-0960-4BA2-B44B-A7C423D25CA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65093" y="39665"/>
                <a:ext cx="280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19" name="墨迹 218">
                <a:extLst>
                  <a:ext uri="{FF2B5EF4-FFF2-40B4-BE49-F238E27FC236}">
                    <a16:creationId xmlns:a16="http://schemas.microsoft.com/office/drawing/2014/main" id="{97BEE199-D337-4083-B6C4-81C22EDF6484}"/>
                  </a:ext>
                </a:extLst>
              </p14:cNvPr>
              <p14:cNvContentPartPr/>
              <p14:nvPr/>
            </p14:nvContentPartPr>
            <p14:xfrm>
              <a:off x="6747533" y="590825"/>
              <a:ext cx="148320" cy="145440"/>
            </p14:xfrm>
          </p:contentPart>
        </mc:Choice>
        <mc:Fallback>
          <p:pic>
            <p:nvPicPr>
              <p:cNvPr id="219" name="墨迹 218">
                <a:extLst>
                  <a:ext uri="{FF2B5EF4-FFF2-40B4-BE49-F238E27FC236}">
                    <a16:creationId xmlns:a16="http://schemas.microsoft.com/office/drawing/2014/main" id="{97BEE199-D337-4083-B6C4-81C22EDF648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738511" y="581825"/>
                <a:ext cx="166003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20" name="墨迹 219">
                <a:extLst>
                  <a:ext uri="{FF2B5EF4-FFF2-40B4-BE49-F238E27FC236}">
                    <a16:creationId xmlns:a16="http://schemas.microsoft.com/office/drawing/2014/main" id="{46C0E0D3-534B-403C-9758-037D8A174014}"/>
                  </a:ext>
                </a:extLst>
              </p14:cNvPr>
              <p14:cNvContentPartPr/>
              <p14:nvPr/>
            </p14:nvContentPartPr>
            <p14:xfrm>
              <a:off x="6843653" y="822305"/>
              <a:ext cx="17640" cy="31680"/>
            </p14:xfrm>
          </p:contentPart>
        </mc:Choice>
        <mc:Fallback>
          <p:pic>
            <p:nvPicPr>
              <p:cNvPr id="220" name="墨迹 219">
                <a:extLst>
                  <a:ext uri="{FF2B5EF4-FFF2-40B4-BE49-F238E27FC236}">
                    <a16:creationId xmlns:a16="http://schemas.microsoft.com/office/drawing/2014/main" id="{46C0E0D3-534B-403C-9758-037D8A17401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834833" y="813305"/>
                <a:ext cx="34927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21" name="墨迹 220">
                <a:extLst>
                  <a:ext uri="{FF2B5EF4-FFF2-40B4-BE49-F238E27FC236}">
                    <a16:creationId xmlns:a16="http://schemas.microsoft.com/office/drawing/2014/main" id="{C2E82969-696A-48FD-AD24-3C47808E40EA}"/>
                  </a:ext>
                </a:extLst>
              </p14:cNvPr>
              <p14:cNvContentPartPr/>
              <p14:nvPr/>
            </p14:nvContentPartPr>
            <p14:xfrm>
              <a:off x="6325253" y="598025"/>
              <a:ext cx="298800" cy="275760"/>
            </p14:xfrm>
          </p:contentPart>
        </mc:Choice>
        <mc:Fallback>
          <p:pic>
            <p:nvPicPr>
              <p:cNvPr id="221" name="墨迹 220">
                <a:extLst>
                  <a:ext uri="{FF2B5EF4-FFF2-40B4-BE49-F238E27FC236}">
                    <a16:creationId xmlns:a16="http://schemas.microsoft.com/office/drawing/2014/main" id="{C2E82969-696A-48FD-AD24-3C47808E40E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316264" y="589013"/>
                <a:ext cx="316419" cy="293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22" name="墨迹 221">
                <a:extLst>
                  <a:ext uri="{FF2B5EF4-FFF2-40B4-BE49-F238E27FC236}">
                    <a16:creationId xmlns:a16="http://schemas.microsoft.com/office/drawing/2014/main" id="{95E16AE6-EF35-405F-9C16-0B0D4B24EAED}"/>
                  </a:ext>
                </a:extLst>
              </p14:cNvPr>
              <p14:cNvContentPartPr/>
              <p14:nvPr/>
            </p14:nvContentPartPr>
            <p14:xfrm>
              <a:off x="4965893" y="501905"/>
              <a:ext cx="1284480" cy="407160"/>
            </p14:xfrm>
          </p:contentPart>
        </mc:Choice>
        <mc:Fallback>
          <p:pic>
            <p:nvPicPr>
              <p:cNvPr id="222" name="墨迹 221">
                <a:extLst>
                  <a:ext uri="{FF2B5EF4-FFF2-40B4-BE49-F238E27FC236}">
                    <a16:creationId xmlns:a16="http://schemas.microsoft.com/office/drawing/2014/main" id="{95E16AE6-EF35-405F-9C16-0B0D4B24EAE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956893" y="492897"/>
                <a:ext cx="1302120" cy="424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24" name="墨迹 223">
                <a:extLst>
                  <a:ext uri="{FF2B5EF4-FFF2-40B4-BE49-F238E27FC236}">
                    <a16:creationId xmlns:a16="http://schemas.microsoft.com/office/drawing/2014/main" id="{12DF8254-04B9-4B89-9956-53CE04E080B9}"/>
                  </a:ext>
                </a:extLst>
              </p14:cNvPr>
              <p14:cNvContentPartPr/>
              <p14:nvPr/>
            </p14:nvContentPartPr>
            <p14:xfrm>
              <a:off x="4675733" y="505505"/>
              <a:ext cx="224640" cy="334440"/>
            </p14:xfrm>
          </p:contentPart>
        </mc:Choice>
        <mc:Fallback>
          <p:pic>
            <p:nvPicPr>
              <p:cNvPr id="224" name="墨迹 223">
                <a:extLst>
                  <a:ext uri="{FF2B5EF4-FFF2-40B4-BE49-F238E27FC236}">
                    <a16:creationId xmlns:a16="http://schemas.microsoft.com/office/drawing/2014/main" id="{12DF8254-04B9-4B89-9956-53CE04E080B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66719" y="496505"/>
                <a:ext cx="242308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05" name="墨迹 304">
                <a:extLst>
                  <a:ext uri="{FF2B5EF4-FFF2-40B4-BE49-F238E27FC236}">
                    <a16:creationId xmlns:a16="http://schemas.microsoft.com/office/drawing/2014/main" id="{9E8B83CE-6832-4FCF-8698-FDF85C0C741B}"/>
                  </a:ext>
                </a:extLst>
              </p14:cNvPr>
              <p14:cNvContentPartPr/>
              <p14:nvPr/>
            </p14:nvContentPartPr>
            <p14:xfrm>
              <a:off x="854333" y="2986265"/>
              <a:ext cx="1334880" cy="1146240"/>
            </p14:xfrm>
          </p:contentPart>
        </mc:Choice>
        <mc:Fallback>
          <p:pic>
            <p:nvPicPr>
              <p:cNvPr id="305" name="墨迹 304">
                <a:extLst>
                  <a:ext uri="{FF2B5EF4-FFF2-40B4-BE49-F238E27FC236}">
                    <a16:creationId xmlns:a16="http://schemas.microsoft.com/office/drawing/2014/main" id="{9E8B83CE-6832-4FCF-8698-FDF85C0C741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45333" y="2977268"/>
                <a:ext cx="1352520" cy="1163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38" name="墨迹 337">
                <a:extLst>
                  <a:ext uri="{FF2B5EF4-FFF2-40B4-BE49-F238E27FC236}">
                    <a16:creationId xmlns:a16="http://schemas.microsoft.com/office/drawing/2014/main" id="{1F061FCD-506F-40C9-AAC5-DBA46E41F0B1}"/>
                  </a:ext>
                </a:extLst>
              </p14:cNvPr>
              <p14:cNvContentPartPr/>
              <p14:nvPr/>
            </p14:nvContentPartPr>
            <p14:xfrm>
              <a:off x="7305533" y="909065"/>
              <a:ext cx="280080" cy="332280"/>
            </p14:xfrm>
          </p:contentPart>
        </mc:Choice>
        <mc:Fallback>
          <p:pic>
            <p:nvPicPr>
              <p:cNvPr id="338" name="墨迹 337">
                <a:extLst>
                  <a:ext uri="{FF2B5EF4-FFF2-40B4-BE49-F238E27FC236}">
                    <a16:creationId xmlns:a16="http://schemas.microsoft.com/office/drawing/2014/main" id="{1F061FCD-506F-40C9-AAC5-DBA46E41F0B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296533" y="900055"/>
                <a:ext cx="297720" cy="349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65" name="墨迹 364">
                <a:extLst>
                  <a:ext uri="{FF2B5EF4-FFF2-40B4-BE49-F238E27FC236}">
                    <a16:creationId xmlns:a16="http://schemas.microsoft.com/office/drawing/2014/main" id="{9D729246-BF0C-4BD0-8781-F15405326B88}"/>
                  </a:ext>
                </a:extLst>
              </p14:cNvPr>
              <p14:cNvContentPartPr/>
              <p14:nvPr/>
            </p14:nvContentPartPr>
            <p14:xfrm>
              <a:off x="7733573" y="815825"/>
              <a:ext cx="2107080" cy="425160"/>
            </p14:xfrm>
          </p:contentPart>
        </mc:Choice>
        <mc:Fallback>
          <p:pic>
            <p:nvPicPr>
              <p:cNvPr id="365" name="墨迹 364">
                <a:extLst>
                  <a:ext uri="{FF2B5EF4-FFF2-40B4-BE49-F238E27FC236}">
                    <a16:creationId xmlns:a16="http://schemas.microsoft.com/office/drawing/2014/main" id="{9D729246-BF0C-4BD0-8781-F15405326B8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724573" y="806825"/>
                <a:ext cx="2124720" cy="4428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C39C9BC-87D5-43C4-BA84-E1E1C6D74FF5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3838013" y="6220311"/>
            <a:ext cx="4133333" cy="5142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E9F860F6-9AAD-40CA-BF4C-2F69C47AB563}"/>
                  </a:ext>
                </a:extLst>
              </p14:cNvPr>
              <p14:cNvContentPartPr/>
              <p14:nvPr/>
            </p14:nvContentPartPr>
            <p14:xfrm>
              <a:off x="3813210" y="6447765"/>
              <a:ext cx="21960" cy="11232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E9F860F6-9AAD-40CA-BF4C-2F69C47AB56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04210" y="6438794"/>
                <a:ext cx="39600" cy="129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43CECE7E-3163-4C54-B813-882C554C2916}"/>
                  </a:ext>
                </a:extLst>
              </p14:cNvPr>
              <p14:cNvContentPartPr/>
              <p14:nvPr/>
            </p14:nvContentPartPr>
            <p14:xfrm>
              <a:off x="2920410" y="6304125"/>
              <a:ext cx="758160" cy="39348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43CECE7E-3163-4C54-B813-882C554C291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11770" y="6295485"/>
                <a:ext cx="775800" cy="4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712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36500A3-7FC8-43B6-9B93-BC3744BBA976}"/>
              </a:ext>
            </a:extLst>
          </p:cNvPr>
          <p:cNvSpPr/>
          <p:nvPr/>
        </p:nvSpPr>
        <p:spPr>
          <a:xfrm>
            <a:off x="83127" y="140962"/>
            <a:ext cx="8501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HIT- Nested Named Entity Recognition via Head-Tail Pair and Token Interaction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ECB84E-AB44-4B32-B275-F746D6F8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89" y="1851556"/>
            <a:ext cx="9999421" cy="474354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22BB9265-0FEF-40F2-A261-291F71763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79" y="948008"/>
            <a:ext cx="5085714" cy="504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E4C08900-9549-41C4-AD02-E718A77E8BA1}"/>
                  </a:ext>
                </a:extLst>
              </p14:cNvPr>
              <p14:cNvContentPartPr/>
              <p14:nvPr/>
            </p14:nvContentPartPr>
            <p14:xfrm>
              <a:off x="1199939" y="939858"/>
              <a:ext cx="1752840" cy="50328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E4C08900-9549-41C4-AD02-E718A77E8B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0939" y="931218"/>
                <a:ext cx="177048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581AF082-A043-405C-AF62-DF160180B4D5}"/>
                  </a:ext>
                </a:extLst>
              </p14:cNvPr>
              <p14:cNvContentPartPr/>
              <p14:nvPr/>
            </p14:nvContentPartPr>
            <p14:xfrm>
              <a:off x="3910778" y="1420265"/>
              <a:ext cx="298080" cy="5796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581AF082-A043-405C-AF62-DF160180B4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1778" y="1411265"/>
                <a:ext cx="3157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10C140EC-9B00-49B5-821A-01D127B7685D}"/>
                  </a:ext>
                </a:extLst>
              </p14:cNvPr>
              <p14:cNvContentPartPr/>
              <p14:nvPr/>
            </p14:nvContentPartPr>
            <p14:xfrm>
              <a:off x="4686578" y="1413065"/>
              <a:ext cx="339120" cy="4680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10C140EC-9B00-49B5-821A-01D127B768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77938" y="1404065"/>
                <a:ext cx="3567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9E6337ED-930D-4DB5-8977-5B9F019CC51A}"/>
                  </a:ext>
                </a:extLst>
              </p14:cNvPr>
              <p14:cNvContentPartPr/>
              <p14:nvPr/>
            </p14:nvContentPartPr>
            <p14:xfrm>
              <a:off x="2747618" y="2475785"/>
              <a:ext cx="737280" cy="30600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9E6337ED-930D-4DB5-8977-5B9F019CC5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622" y="2466785"/>
                <a:ext cx="754911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D18ACA8C-7AC9-48B8-92A8-E5AA12C116F6}"/>
                  </a:ext>
                </a:extLst>
              </p14:cNvPr>
              <p14:cNvContentPartPr/>
              <p14:nvPr/>
            </p14:nvContentPartPr>
            <p14:xfrm>
              <a:off x="3642938" y="2683145"/>
              <a:ext cx="582480" cy="31752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D18ACA8C-7AC9-48B8-92A8-E5AA12C116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3932" y="2674145"/>
                <a:ext cx="600131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CBE49AC4-3A8F-4BB1-BD68-A8E05ADA0D8B}"/>
                  </a:ext>
                </a:extLst>
              </p14:cNvPr>
              <p14:cNvContentPartPr/>
              <p14:nvPr/>
            </p14:nvContentPartPr>
            <p14:xfrm>
              <a:off x="7406018" y="1489385"/>
              <a:ext cx="551880" cy="56412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CBE49AC4-3A8F-4BB1-BD68-A8E05ADA0D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97018" y="1480391"/>
                <a:ext cx="569520" cy="5817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4397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872A86-C516-4C22-B263-B761B63CF0C6}"/>
              </a:ext>
            </a:extLst>
          </p:cNvPr>
          <p:cNvSpPr/>
          <p:nvPr/>
        </p:nvSpPr>
        <p:spPr>
          <a:xfrm>
            <a:off x="83127" y="140962"/>
            <a:ext cx="6442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Dependency or Span, End-to-End Uniform Semantic Role Labeling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60860222-6BBA-4CD8-A345-EAAE8D7E39AE}"/>
                  </a:ext>
                </a:extLst>
              </p14:cNvPr>
              <p14:cNvContentPartPr/>
              <p14:nvPr/>
            </p14:nvContentPartPr>
            <p14:xfrm>
              <a:off x="7474778" y="163505"/>
              <a:ext cx="411120" cy="44712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60860222-6BBA-4CD8-A345-EAAE8D7E39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5786" y="154498"/>
                <a:ext cx="428745" cy="464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79D79079-562F-4189-84B4-5243EFF5B7F0}"/>
                  </a:ext>
                </a:extLst>
              </p14:cNvPr>
              <p14:cNvContentPartPr/>
              <p14:nvPr/>
            </p14:nvContentPartPr>
            <p14:xfrm>
              <a:off x="6611858" y="155945"/>
              <a:ext cx="735120" cy="57852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79D79079-562F-4189-84B4-5243EFF5B7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2854" y="147300"/>
                <a:ext cx="752769" cy="596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09BCF81F-3A76-4C37-B92A-9EC3A160E888}"/>
                  </a:ext>
                </a:extLst>
              </p14:cNvPr>
              <p14:cNvContentPartPr/>
              <p14:nvPr/>
            </p14:nvContentPartPr>
            <p14:xfrm>
              <a:off x="7981658" y="250625"/>
              <a:ext cx="122760" cy="14040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09BCF81F-3A76-4C37-B92A-9EC3A160E8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72658" y="241985"/>
                <a:ext cx="140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DCB8EA1D-3F87-4C41-BBC5-AEE658B4F030}"/>
                  </a:ext>
                </a:extLst>
              </p14:cNvPr>
              <p14:cNvContentPartPr/>
              <p14:nvPr/>
            </p14:nvContentPartPr>
            <p14:xfrm>
              <a:off x="8039618" y="336305"/>
              <a:ext cx="38880" cy="15948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DCB8EA1D-3F87-4C41-BBC5-AEE658B4F0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30618" y="327305"/>
                <a:ext cx="565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EEDCF00C-962C-4F59-A79E-63B82FDD25AD}"/>
                  </a:ext>
                </a:extLst>
              </p14:cNvPr>
              <p14:cNvContentPartPr/>
              <p14:nvPr/>
            </p14:nvContentPartPr>
            <p14:xfrm>
              <a:off x="8165258" y="190865"/>
              <a:ext cx="97560" cy="867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EEDCF00C-962C-4F59-A79E-63B82FDD25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6258" y="182225"/>
                <a:ext cx="1152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E848DA51-A2F9-4544-B9E8-91B89792C6DE}"/>
                  </a:ext>
                </a:extLst>
              </p14:cNvPr>
              <p14:cNvContentPartPr/>
              <p14:nvPr/>
            </p14:nvContentPartPr>
            <p14:xfrm>
              <a:off x="8100818" y="275105"/>
              <a:ext cx="177480" cy="14616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E848DA51-A2F9-4544-B9E8-91B89792C6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92178" y="266465"/>
                <a:ext cx="1951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9F746274-1DFA-4613-970A-0C6A781DF117}"/>
                  </a:ext>
                </a:extLst>
              </p14:cNvPr>
              <p14:cNvContentPartPr/>
              <p14:nvPr/>
            </p14:nvContentPartPr>
            <p14:xfrm>
              <a:off x="8169938" y="345665"/>
              <a:ext cx="302400" cy="16920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9F746274-1DFA-4613-970A-0C6A781DF1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60938" y="337025"/>
                <a:ext cx="3200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F660E35E-B09D-4C51-A9A1-E8F413AFD2D2}"/>
                  </a:ext>
                </a:extLst>
              </p14:cNvPr>
              <p14:cNvContentPartPr/>
              <p14:nvPr/>
            </p14:nvContentPartPr>
            <p14:xfrm>
              <a:off x="8453258" y="219305"/>
              <a:ext cx="186480" cy="7344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F660E35E-B09D-4C51-A9A1-E8F413AFD2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44258" y="210305"/>
                <a:ext cx="2041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A1C17CAF-DBF3-4D95-BE4D-40560CDC6EBB}"/>
                  </a:ext>
                </a:extLst>
              </p14:cNvPr>
              <p14:cNvContentPartPr/>
              <p14:nvPr/>
            </p14:nvContentPartPr>
            <p14:xfrm>
              <a:off x="8430938" y="175745"/>
              <a:ext cx="254520" cy="37368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A1C17CAF-DBF3-4D95-BE4D-40560CDC6E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22298" y="167105"/>
                <a:ext cx="2721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5994AB53-0ECA-4E43-8F17-D174415E14D6}"/>
                  </a:ext>
                </a:extLst>
              </p14:cNvPr>
              <p14:cNvContentPartPr/>
              <p14:nvPr/>
            </p14:nvContentPartPr>
            <p14:xfrm>
              <a:off x="8781218" y="198785"/>
              <a:ext cx="111960" cy="12600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5994AB53-0ECA-4E43-8F17-D174415E14D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72578" y="190145"/>
                <a:ext cx="1296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CAC0BA28-FF5B-4F04-A852-5B91AC7DD524}"/>
                  </a:ext>
                </a:extLst>
              </p14:cNvPr>
              <p14:cNvContentPartPr/>
              <p14:nvPr/>
            </p14:nvContentPartPr>
            <p14:xfrm>
              <a:off x="8929538" y="198785"/>
              <a:ext cx="68400" cy="10656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CAC0BA28-FF5B-4F04-A852-5B91AC7DD52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20898" y="190145"/>
                <a:ext cx="8604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4425F5DD-6682-4EF3-993E-E1AA3A49EBF9}"/>
                  </a:ext>
                </a:extLst>
              </p14:cNvPr>
              <p14:cNvContentPartPr/>
              <p14:nvPr/>
            </p14:nvContentPartPr>
            <p14:xfrm>
              <a:off x="8893178" y="326945"/>
              <a:ext cx="128520" cy="14076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4425F5DD-6682-4EF3-993E-E1AA3A49EBF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84538" y="317945"/>
                <a:ext cx="1461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99E79976-A4AF-4D83-938C-A1E254A319A2}"/>
                  </a:ext>
                </a:extLst>
              </p14:cNvPr>
              <p14:cNvContentPartPr/>
              <p14:nvPr/>
            </p14:nvContentPartPr>
            <p14:xfrm>
              <a:off x="9125018" y="180065"/>
              <a:ext cx="428040" cy="58140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99E79976-A4AF-4D83-938C-A1E254A319A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16378" y="171065"/>
                <a:ext cx="445680" cy="599040"/>
              </a:xfrm>
              <a:prstGeom prst="rect">
                <a:avLst/>
              </a:prstGeom>
            </p:spPr>
          </p:pic>
        </mc:Fallback>
      </mc:AlternateContent>
      <p:pic>
        <p:nvPicPr>
          <p:cNvPr id="64" name="图片 63">
            <a:extLst>
              <a:ext uri="{FF2B5EF4-FFF2-40B4-BE49-F238E27FC236}">
                <a16:creationId xmlns:a16="http://schemas.microsoft.com/office/drawing/2014/main" id="{511AD7F1-FD12-49D2-B496-6B5A8BFF125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304521" y="1124901"/>
            <a:ext cx="7858024" cy="5006322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70F63094-1BB8-4997-BAFD-B30C504EC72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3127" y="1679189"/>
            <a:ext cx="3276190" cy="11428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E50430AD-AC44-40EF-B9BF-BC238EC7088F}"/>
                  </a:ext>
                </a:extLst>
              </p14:cNvPr>
              <p14:cNvContentPartPr/>
              <p14:nvPr/>
            </p14:nvContentPartPr>
            <p14:xfrm>
              <a:off x="3646538" y="2056385"/>
              <a:ext cx="1041840" cy="5616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E50430AD-AC44-40EF-B9BF-BC238EC7088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37538" y="2047385"/>
                <a:ext cx="10594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85048676-2218-4EB0-9142-D5FBFC3E7C79}"/>
                  </a:ext>
                </a:extLst>
              </p14:cNvPr>
              <p14:cNvContentPartPr/>
              <p14:nvPr/>
            </p14:nvContentPartPr>
            <p14:xfrm>
              <a:off x="1468178" y="1118585"/>
              <a:ext cx="2230560" cy="630000"/>
            </p14:xfrm>
          </p:contentPart>
        </mc:Choice>
        <mc:Fallback xmlns=""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85048676-2218-4EB0-9142-D5FBFC3E7C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59537" y="1109590"/>
                <a:ext cx="2248203" cy="647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5850B3E0-064C-4378-9AD4-6287CBFFD7D7}"/>
                  </a:ext>
                </a:extLst>
              </p14:cNvPr>
              <p14:cNvContentPartPr/>
              <p14:nvPr/>
            </p14:nvContentPartPr>
            <p14:xfrm>
              <a:off x="1546658" y="2961065"/>
              <a:ext cx="1157400" cy="465840"/>
            </p14:xfrm>
          </p:contentPart>
        </mc:Choice>
        <mc:Fallback xmlns=""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5850B3E0-064C-4378-9AD4-6287CBFFD7D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37661" y="2952425"/>
                <a:ext cx="1175035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7" name="墨迹 136">
                <a:extLst>
                  <a:ext uri="{FF2B5EF4-FFF2-40B4-BE49-F238E27FC236}">
                    <a16:creationId xmlns:a16="http://schemas.microsoft.com/office/drawing/2014/main" id="{B7AD901F-0431-4EF7-88F1-8D385768A8A2}"/>
                  </a:ext>
                </a:extLst>
              </p14:cNvPr>
              <p14:cNvContentPartPr/>
              <p14:nvPr/>
            </p14:nvContentPartPr>
            <p14:xfrm>
              <a:off x="875618" y="3019745"/>
              <a:ext cx="581760" cy="455760"/>
            </p14:xfrm>
          </p:contentPart>
        </mc:Choice>
        <mc:Fallback xmlns="">
          <p:pic>
            <p:nvPicPr>
              <p:cNvPr id="137" name="墨迹 136">
                <a:extLst>
                  <a:ext uri="{FF2B5EF4-FFF2-40B4-BE49-F238E27FC236}">
                    <a16:creationId xmlns:a16="http://schemas.microsoft.com/office/drawing/2014/main" id="{B7AD901F-0431-4EF7-88F1-8D385768A8A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6624" y="3011105"/>
                <a:ext cx="599389" cy="4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83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kern="0">
                <a:solidFill>
                  <a:srgbClr val="1557AE"/>
                </a:solidFill>
              </a:rPr>
              <a:t>研究目的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1557AE"/>
              </a:solidFill>
              <a:effectLst/>
              <a:uLnTx/>
              <a:uFillTx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EA7FC8-D362-42BE-A146-9E7756620758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6CA50A-A90B-467F-ADA6-F12A2D5DC49A}"/>
              </a:ext>
            </a:extLst>
          </p:cNvPr>
          <p:cNvSpPr/>
          <p:nvPr/>
        </p:nvSpPr>
        <p:spPr>
          <a:xfrm>
            <a:off x="1925329" y="4883698"/>
            <a:ext cx="8341342" cy="91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/>
              <a:t>在嵌套实体识别中，首先生成所有可能的</a:t>
            </a:r>
            <a:r>
              <a:rPr lang="en-US" altLang="zh-CN" sz="2400"/>
              <a:t>span(</a:t>
            </a:r>
            <a:r>
              <a:rPr lang="zh-CN" altLang="en-US" sz="2400"/>
              <a:t>跨度</a:t>
            </a:r>
            <a:r>
              <a:rPr lang="en-US" altLang="zh-CN" sz="2400"/>
              <a:t>)</a:t>
            </a:r>
            <a:r>
              <a:rPr lang="zh-CN" altLang="en-US" sz="2400"/>
              <a:t>，然后在对</a:t>
            </a:r>
            <a:r>
              <a:rPr lang="en-US" altLang="zh-CN" sz="2400"/>
              <a:t>span</a:t>
            </a:r>
            <a:r>
              <a:rPr lang="zh-CN" altLang="en-US" sz="2400"/>
              <a:t>进行分类</a:t>
            </a:r>
            <a:r>
              <a:rPr lang="en-US" altLang="zh-CN" sz="2400"/>
              <a:t>.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: 圆角 38">
            <a:extLst>
              <a:ext uri="{FF2B5EF4-FFF2-40B4-BE49-F238E27FC236}">
                <a16:creationId xmlns:a16="http://schemas.microsoft.com/office/drawing/2014/main" id="{025B7A9D-9300-47D5-9D7E-EF283DD6BDD1}"/>
              </a:ext>
            </a:extLst>
          </p:cNvPr>
          <p:cNvSpPr/>
          <p:nvPr/>
        </p:nvSpPr>
        <p:spPr>
          <a:xfrm>
            <a:off x="0" y="1054435"/>
            <a:ext cx="3235594" cy="45335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Span based model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992BCD-916B-4B5F-82D9-8D4488DA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38" y="1815335"/>
            <a:ext cx="5409524" cy="2485714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CFB8CC-6292-43F1-9E03-72FBD45FC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3</a:t>
            </a:fld>
            <a:r>
              <a:rPr lang="en-US" altLang="zh-CN"/>
              <a:t>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775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kern="0">
                <a:solidFill>
                  <a:srgbClr val="1557AE"/>
                </a:solidFill>
              </a:rPr>
              <a:t>研究目的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1557AE"/>
              </a:solidFill>
              <a:effectLst/>
              <a:uLnTx/>
              <a:uFillTx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EA7FC8-D362-42BE-A146-9E7756620758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6CA50A-A90B-467F-ADA6-F12A2D5DC49A}"/>
              </a:ext>
            </a:extLst>
          </p:cNvPr>
          <p:cNvSpPr/>
          <p:nvPr/>
        </p:nvSpPr>
        <p:spPr>
          <a:xfrm>
            <a:off x="2331652" y="1912041"/>
            <a:ext cx="7528697" cy="78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38">
            <a:extLst>
              <a:ext uri="{FF2B5EF4-FFF2-40B4-BE49-F238E27FC236}">
                <a16:creationId xmlns:a16="http://schemas.microsoft.com/office/drawing/2014/main" id="{ACFE8202-545C-44C6-90F7-E9C817965C32}"/>
              </a:ext>
            </a:extLst>
          </p:cNvPr>
          <p:cNvSpPr/>
          <p:nvPr/>
        </p:nvSpPr>
        <p:spPr>
          <a:xfrm>
            <a:off x="1" y="1054435"/>
            <a:ext cx="3235594" cy="45335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Span model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中的信息融合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49D3091-C32D-41A8-9FE0-1E0F2F038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2" y="2499554"/>
            <a:ext cx="5409524" cy="248571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7910FB2-10B5-4B82-822B-B8CF23A8D044}"/>
              </a:ext>
            </a:extLst>
          </p:cNvPr>
          <p:cNvSpPr/>
          <p:nvPr/>
        </p:nvSpPr>
        <p:spPr>
          <a:xfrm>
            <a:off x="6553605" y="1763653"/>
            <a:ext cx="4747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Token: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中的字符，提供基本语义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014FF3-154C-4489-924B-A64A49DD6D81}"/>
              </a:ext>
            </a:extLst>
          </p:cNvPr>
          <p:cNvSpPr/>
          <p:nvPr/>
        </p:nvSpPr>
        <p:spPr>
          <a:xfrm>
            <a:off x="6553605" y="2837525"/>
            <a:ext cx="3764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Label: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的类别，或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None 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34451A-3730-49C8-91C3-ED280B67272C}"/>
              </a:ext>
            </a:extLst>
          </p:cNvPr>
          <p:cNvSpPr/>
          <p:nvPr/>
        </p:nvSpPr>
        <p:spPr>
          <a:xfrm>
            <a:off x="6553605" y="3911397"/>
            <a:ext cx="3722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Boundary: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的起止边界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02DB01-491C-483E-A6AC-7EE1F41A7F42}"/>
              </a:ext>
            </a:extLst>
          </p:cNvPr>
          <p:cNvSpPr/>
          <p:nvPr/>
        </p:nvSpPr>
        <p:spPr>
          <a:xfrm>
            <a:off x="6553605" y="4985268"/>
            <a:ext cx="3626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Related Span: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间交互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F0CAD3-D578-4127-9E67-6568FCC37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4</a:t>
            </a:fld>
            <a:r>
              <a:rPr lang="en-US" altLang="zh-CN"/>
              <a:t>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419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kern="0">
                <a:solidFill>
                  <a:srgbClr val="1557AE"/>
                </a:solidFill>
              </a:rPr>
              <a:t>研究目的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1557AE"/>
              </a:solidFill>
              <a:effectLst/>
              <a:uLnTx/>
              <a:uFillTx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EA7FC8-D362-42BE-A146-9E7756620758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8" name="矩形: 圆角 38">
            <a:extLst>
              <a:ext uri="{FF2B5EF4-FFF2-40B4-BE49-F238E27FC236}">
                <a16:creationId xmlns:a16="http://schemas.microsoft.com/office/drawing/2014/main" id="{ACFE8202-545C-44C6-90F7-E9C817965C32}"/>
              </a:ext>
            </a:extLst>
          </p:cNvPr>
          <p:cNvSpPr/>
          <p:nvPr/>
        </p:nvSpPr>
        <p:spPr>
          <a:xfrm>
            <a:off x="1" y="1054435"/>
            <a:ext cx="3235594" cy="45335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本文的创新点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DC149E-8FAE-4EE7-88EC-872E3032997F}"/>
              </a:ext>
            </a:extLst>
          </p:cNvPr>
          <p:cNvSpPr/>
          <p:nvPr/>
        </p:nvSpPr>
        <p:spPr>
          <a:xfrm>
            <a:off x="1449420" y="2418965"/>
            <a:ext cx="9450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主要关注对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span based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的信息融合与交互，主要有两个创新点：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1BDFBD-40B9-48E7-98D5-BD12F0E4FC26}"/>
              </a:ext>
            </a:extLst>
          </p:cNvPr>
          <p:cNvSpPr/>
          <p:nvPr/>
        </p:nvSpPr>
        <p:spPr>
          <a:xfrm>
            <a:off x="1952422" y="3107620"/>
            <a:ext cx="9117654" cy="1453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提出了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triaffine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，对三个输入张量进行交互；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融合了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related span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等异质信息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F18B3C-79BB-4F3A-8787-9A33BE1BE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5</a:t>
            </a:fld>
            <a:r>
              <a:rPr lang="en-US" altLang="zh-CN"/>
              <a:t>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134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模型方法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A76F42-A720-40EF-8058-8F937B8394E9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7" name="矩形: 圆角 38">
            <a:extLst>
              <a:ext uri="{FF2B5EF4-FFF2-40B4-BE49-F238E27FC236}">
                <a16:creationId xmlns:a16="http://schemas.microsoft.com/office/drawing/2014/main" id="{B56099F4-7B2B-4B4A-BAC7-D0BFDCD94394}"/>
              </a:ext>
            </a:extLst>
          </p:cNvPr>
          <p:cNvSpPr/>
          <p:nvPr/>
        </p:nvSpPr>
        <p:spPr>
          <a:xfrm>
            <a:off x="1" y="1054435"/>
            <a:ext cx="3235594" cy="45335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affine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仿射变换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平移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5F4E8C9-0735-4254-BE76-885A6BA032A9}"/>
                  </a:ext>
                </a:extLst>
              </p:cNvPr>
              <p:cNvSpPr/>
              <p:nvPr/>
            </p:nvSpPr>
            <p:spPr>
              <a:xfrm>
                <a:off x="3147859" y="2023605"/>
                <a:ext cx="23650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线性变换：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5F4E8C9-0735-4254-BE76-885A6BA03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859" y="2023605"/>
                <a:ext cx="2365071" cy="461665"/>
              </a:xfrm>
              <a:prstGeom prst="rect">
                <a:avLst/>
              </a:prstGeom>
              <a:blipFill>
                <a:blip r:embed="rId2"/>
                <a:stretch>
                  <a:fillRect l="-3866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0D2BB6D-9A64-4824-81DC-2387E1B923C3}"/>
                  </a:ext>
                </a:extLst>
              </p:cNvPr>
              <p:cNvSpPr/>
              <p:nvPr/>
            </p:nvSpPr>
            <p:spPr>
              <a:xfrm>
                <a:off x="3147859" y="2966333"/>
                <a:ext cx="28425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双线性变换：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0D2BB6D-9A64-4824-81DC-2387E1B92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859" y="2966333"/>
                <a:ext cx="2842573" cy="461665"/>
              </a:xfrm>
              <a:prstGeom prst="rect">
                <a:avLst/>
              </a:prstGeom>
              <a:blipFill>
                <a:blip r:embed="rId3"/>
                <a:stretch>
                  <a:fillRect l="-3212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3AF415C-4DED-430F-91D2-A0BD8CEB8C61}"/>
                  </a:ext>
                </a:extLst>
              </p:cNvPr>
              <p:cNvSpPr/>
              <p:nvPr/>
            </p:nvSpPr>
            <p:spPr>
              <a:xfrm>
                <a:off x="3147859" y="3909061"/>
                <a:ext cx="59347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仿射变换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(affine)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单层前馈网络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3AF415C-4DED-430F-91D2-A0BD8CEB8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859" y="3909061"/>
                <a:ext cx="5934766" cy="461665"/>
              </a:xfrm>
              <a:prstGeom prst="rect">
                <a:avLst/>
              </a:prstGeom>
              <a:blipFill>
                <a:blip r:embed="rId4"/>
                <a:stretch>
                  <a:fillRect l="-1540" t="-14474" r="-20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FC8557E-BADB-4579-BC95-6FD99910432E}"/>
                  </a:ext>
                </a:extLst>
              </p:cNvPr>
              <p:cNvSpPr/>
              <p:nvPr/>
            </p:nvSpPr>
            <p:spPr>
              <a:xfrm>
                <a:off x="3147859" y="4851789"/>
                <a:ext cx="621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双仿射变换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(biaffine)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FC8557E-BADB-4579-BC95-6FD999104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859" y="4851789"/>
                <a:ext cx="6214971" cy="461665"/>
              </a:xfrm>
              <a:prstGeom prst="rect">
                <a:avLst/>
              </a:prstGeom>
              <a:blipFill>
                <a:blip r:embed="rId5"/>
                <a:stretch>
                  <a:fillRect l="-1471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1DED5021-A072-49D0-9F07-063DCD3C7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6</a:t>
            </a:fld>
            <a:r>
              <a:rPr lang="en-US" altLang="zh-CN"/>
              <a:t>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3618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模型方法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A76F42-A720-40EF-8058-8F937B8394E9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11" name="矩形: 圆角 38">
            <a:extLst>
              <a:ext uri="{FF2B5EF4-FFF2-40B4-BE49-F238E27FC236}">
                <a16:creationId xmlns:a16="http://schemas.microsoft.com/office/drawing/2014/main" id="{7DD52505-8E06-449E-8FE8-F6B5AE110849}"/>
              </a:ext>
            </a:extLst>
          </p:cNvPr>
          <p:cNvSpPr/>
          <p:nvPr/>
        </p:nvSpPr>
        <p:spPr>
          <a:xfrm>
            <a:off x="1" y="1054435"/>
            <a:ext cx="3235594" cy="45335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Triaffine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：三仿射变换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A9EBB6-5C19-4BA8-9ED3-7CB7E86DE124}"/>
              </a:ext>
            </a:extLst>
          </p:cNvPr>
          <p:cNvSpPr/>
          <p:nvPr/>
        </p:nvSpPr>
        <p:spPr>
          <a:xfrm>
            <a:off x="1617798" y="4652637"/>
            <a:ext cx="5487400" cy="1418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输入变为三个，建模三个输入之间的交互；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保持双仿射变换；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的起止边界，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1A752E9-5C93-44DF-AD69-1C55BFE1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841" y="1474720"/>
            <a:ext cx="2914601" cy="39320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769D70A-5623-4812-8EC5-81BD07A41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841" y="1993463"/>
            <a:ext cx="2914601" cy="38721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9E3A87C-1232-4B7B-AD01-5E8EAF063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570" y="2278846"/>
            <a:ext cx="5233481" cy="17862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F2DA2FDA-9542-45BD-8136-731E02C6C899}"/>
                  </a:ext>
                </a:extLst>
              </p14:cNvPr>
              <p14:cNvContentPartPr/>
              <p14:nvPr/>
            </p14:nvContentPartPr>
            <p14:xfrm>
              <a:off x="9631823" y="3967820"/>
              <a:ext cx="24840" cy="4752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F2DA2FDA-9542-45BD-8136-731E02C6C8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22823" y="3959180"/>
                <a:ext cx="424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D9FD181B-14C8-4FAE-AB78-45D8E007DE96}"/>
                  </a:ext>
                </a:extLst>
              </p14:cNvPr>
              <p14:cNvContentPartPr/>
              <p14:nvPr/>
            </p14:nvContentPartPr>
            <p14:xfrm>
              <a:off x="9348503" y="3714740"/>
              <a:ext cx="165240" cy="343080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D9FD181B-14C8-4FAE-AB78-45D8E007DE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39844" y="3706091"/>
                <a:ext cx="182919" cy="360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58DD78FE-C090-4158-81A7-C0DEA46D1950}"/>
                  </a:ext>
                </a:extLst>
              </p14:cNvPr>
              <p14:cNvContentPartPr/>
              <p14:nvPr/>
            </p14:nvContentPartPr>
            <p14:xfrm>
              <a:off x="8183183" y="3624740"/>
              <a:ext cx="1101960" cy="487800"/>
            </p14:xfrm>
          </p:contentPart>
        </mc:Choice>
        <mc:Fallback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58DD78FE-C090-4158-81A7-C0DEA46D195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74186" y="3615740"/>
                <a:ext cx="1119594" cy="5054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灯片编号占位符 73">
            <a:extLst>
              <a:ext uri="{FF2B5EF4-FFF2-40B4-BE49-F238E27FC236}">
                <a16:creationId xmlns:a16="http://schemas.microsoft.com/office/drawing/2014/main" id="{6A527D81-C737-43D5-8A84-6DD78ABA9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7</a:t>
            </a:fld>
            <a:r>
              <a:rPr lang="en-US" altLang="zh-CN"/>
              <a:t>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9600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模型方法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A76F42-A720-40EF-8058-8F937B8394E9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BBD393-0E23-4EDB-A8A5-2B7CE156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14" y="1383011"/>
            <a:ext cx="10447619" cy="424761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6D46773-1EBD-4D25-A922-6B5399CEF92D}"/>
              </a:ext>
            </a:extLst>
          </p:cNvPr>
          <p:cNvCxnSpPr>
            <a:cxnSpLocks/>
          </p:cNvCxnSpPr>
          <p:nvPr/>
        </p:nvCxnSpPr>
        <p:spPr>
          <a:xfrm>
            <a:off x="4562272" y="1383011"/>
            <a:ext cx="262647" cy="147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014F2E4-93F0-4509-BCCF-E5F4500BDFC1}"/>
              </a:ext>
            </a:extLst>
          </p:cNvPr>
          <p:cNvSpPr/>
          <p:nvPr/>
        </p:nvSpPr>
        <p:spPr>
          <a:xfrm>
            <a:off x="3689757" y="1013679"/>
            <a:ext cx="174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绿色框：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triffine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6B85EA8-7847-4423-B1E0-5B672D0E0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8</a:t>
            </a:fld>
            <a:r>
              <a:rPr lang="en-US" altLang="zh-CN"/>
              <a:t>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451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模型方法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A76F42-A720-40EF-8058-8F937B8394E9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BBD393-0E23-4EDB-A8A5-2B7CE156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14" y="1091181"/>
            <a:ext cx="10447619" cy="424761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E2B9399-F0D3-4AB7-AC06-7CA5EB23B037}"/>
              </a:ext>
            </a:extLst>
          </p:cNvPr>
          <p:cNvSpPr/>
          <p:nvPr/>
        </p:nvSpPr>
        <p:spPr>
          <a:xfrm>
            <a:off x="4348264" y="2431915"/>
            <a:ext cx="963038" cy="997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E6C426-1988-4A1B-938A-A46915D2CD6E}"/>
              </a:ext>
            </a:extLst>
          </p:cNvPr>
          <p:cNvSpPr/>
          <p:nvPr/>
        </p:nvSpPr>
        <p:spPr>
          <a:xfrm>
            <a:off x="410302" y="5755408"/>
            <a:ext cx="8239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第一次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triffine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：融合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信息，得到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span representation</a:t>
            </a:r>
            <a:endParaRPr lang="zh-CN" altLang="en-US" sz="2000"/>
          </a:p>
        </p:txBody>
      </p:sp>
      <p:sp>
        <p:nvSpPr>
          <p:cNvPr id="12" name="半闭框 11">
            <a:extLst>
              <a:ext uri="{FF2B5EF4-FFF2-40B4-BE49-F238E27FC236}">
                <a16:creationId xmlns:a16="http://schemas.microsoft.com/office/drawing/2014/main" id="{5BEB559C-1881-4FD0-95AD-02E4795225B8}"/>
              </a:ext>
            </a:extLst>
          </p:cNvPr>
          <p:cNvSpPr/>
          <p:nvPr/>
        </p:nvSpPr>
        <p:spPr>
          <a:xfrm>
            <a:off x="149840" y="5348187"/>
            <a:ext cx="482824" cy="438252"/>
          </a:xfrm>
          <a:prstGeom prst="halfFrame">
            <a:avLst>
              <a:gd name="adj1" fmla="val 12619"/>
              <a:gd name="adj2" fmla="val 13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半闭框 12">
            <a:extLst>
              <a:ext uri="{FF2B5EF4-FFF2-40B4-BE49-F238E27FC236}">
                <a16:creationId xmlns:a16="http://schemas.microsoft.com/office/drawing/2014/main" id="{6C1749FC-938A-4F5A-8975-84280D7A7942}"/>
              </a:ext>
            </a:extLst>
          </p:cNvPr>
          <p:cNvSpPr/>
          <p:nvPr/>
        </p:nvSpPr>
        <p:spPr>
          <a:xfrm rot="10800000">
            <a:off x="10074890" y="6193618"/>
            <a:ext cx="482824" cy="438252"/>
          </a:xfrm>
          <a:prstGeom prst="halfFrame">
            <a:avLst>
              <a:gd name="adj1" fmla="val 12619"/>
              <a:gd name="adj2" fmla="val 13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E118B45E-5966-4625-AE24-7185EBDE3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9</a:t>
            </a:fld>
            <a:r>
              <a:rPr lang="en-US" altLang="zh-CN"/>
              <a:t>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1695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65967</TotalTime>
  <Words>705</Words>
  <Application>Microsoft Office PowerPoint</Application>
  <PresentationFormat>宽屏</PresentationFormat>
  <Paragraphs>106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-apple-system</vt:lpstr>
      <vt:lpstr>PingFang SC Semibold</vt:lpstr>
      <vt:lpstr>等线</vt:lpstr>
      <vt:lpstr>等线 Light</vt:lpstr>
      <vt:lpstr>方正兰亭中黑_GBK</vt:lpstr>
      <vt:lpstr>黑体</vt:lpstr>
      <vt:lpstr>华文隶书</vt:lpstr>
      <vt:lpstr>楷体</vt:lpstr>
      <vt:lpstr>宋体</vt:lpstr>
      <vt:lpstr>微软雅黑</vt:lpstr>
      <vt:lpstr>Arial</vt:lpstr>
      <vt:lpstr>Berlin Sans FB Demi</vt:lpstr>
      <vt:lpstr>Broadway</vt:lpstr>
      <vt:lpstr>Calibri</vt:lpstr>
      <vt:lpstr>Cambria Math</vt:lpstr>
      <vt:lpstr>Tahoma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武乐飞</dc:creator>
  <cp:lastModifiedBy>武乐飞</cp:lastModifiedBy>
  <cp:revision>2462</cp:revision>
  <cp:lastPrinted>2015-09-08T03:57:43Z</cp:lastPrinted>
  <dcterms:created xsi:type="dcterms:W3CDTF">2015-09-04T08:06:26Z</dcterms:created>
  <dcterms:modified xsi:type="dcterms:W3CDTF">2021-11-11T06:28:23Z</dcterms:modified>
</cp:coreProperties>
</file>