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70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8" y="3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b796506de92a6ff" providerId="LiveId" clId="{4C784B51-D42F-4AE0-A7E2-849FD14B725A}"/>
    <pc:docChg chg="undo custSel addSld delSld modSld sldOrd">
      <pc:chgData name="" userId="3b796506de92a6ff" providerId="LiveId" clId="{4C784B51-D42F-4AE0-A7E2-849FD14B725A}" dt="2021-10-14T06:20:58.087" v="1118" actId="1076"/>
      <pc:docMkLst>
        <pc:docMk/>
      </pc:docMkLst>
      <pc:sldChg chg="addSp delSp modSp add">
        <pc:chgData name="" userId="3b796506de92a6ff" providerId="LiveId" clId="{4C784B51-D42F-4AE0-A7E2-849FD14B725A}" dt="2021-10-14T06:04:19.958" v="1046" actId="14100"/>
        <pc:sldMkLst>
          <pc:docMk/>
          <pc:sldMk cId="3271915014" sldId="256"/>
        </pc:sldMkLst>
        <pc:spChg chg="mod">
          <ac:chgData name="" userId="3b796506de92a6ff" providerId="LiveId" clId="{4C784B51-D42F-4AE0-A7E2-849FD14B725A}" dt="2021-10-13T13:30:53.836" v="8" actId="1076"/>
          <ac:spMkLst>
            <pc:docMk/>
            <pc:sldMk cId="3271915014" sldId="256"/>
            <ac:spMk id="2" creationId="{FF30E069-5C08-4F10-A90F-822CE8E6751A}"/>
          </ac:spMkLst>
        </pc:spChg>
        <pc:spChg chg="mod">
          <ac:chgData name="" userId="3b796506de92a6ff" providerId="LiveId" clId="{4C784B51-D42F-4AE0-A7E2-849FD14B725A}" dt="2021-10-14T06:04:10.254" v="1044" actId="1076"/>
          <ac:spMkLst>
            <pc:docMk/>
            <pc:sldMk cId="3271915014" sldId="256"/>
            <ac:spMk id="3" creationId="{475D4991-4BB2-4AF9-A5DF-0DFA936A5750}"/>
          </ac:spMkLst>
        </pc:spChg>
        <pc:picChg chg="add del mod">
          <ac:chgData name="" userId="3b796506de92a6ff" providerId="LiveId" clId="{4C784B51-D42F-4AE0-A7E2-849FD14B725A}" dt="2021-10-14T06:03:55.376" v="1040"/>
          <ac:picMkLst>
            <pc:docMk/>
            <pc:sldMk cId="3271915014" sldId="256"/>
            <ac:picMk id="4" creationId="{F6578B78-3208-4AB8-A0F5-895BFA677A1E}"/>
          </ac:picMkLst>
        </pc:picChg>
        <pc:picChg chg="add mod">
          <ac:chgData name="" userId="3b796506de92a6ff" providerId="LiveId" clId="{4C784B51-D42F-4AE0-A7E2-849FD14B725A}" dt="2021-10-14T06:04:19.958" v="1046" actId="14100"/>
          <ac:picMkLst>
            <pc:docMk/>
            <pc:sldMk cId="3271915014" sldId="256"/>
            <ac:picMk id="5" creationId="{BF0F2BD8-9A32-4A7A-BCA7-F21255E93582}"/>
          </ac:picMkLst>
        </pc:picChg>
      </pc:sldChg>
      <pc:sldChg chg="addSp delSp modSp add">
        <pc:chgData name="" userId="3b796506de92a6ff" providerId="LiveId" clId="{4C784B51-D42F-4AE0-A7E2-849FD14B725A}" dt="2021-10-13T13:43:58.678" v="122" actId="1076"/>
        <pc:sldMkLst>
          <pc:docMk/>
          <pc:sldMk cId="1832085363" sldId="257"/>
        </pc:sldMkLst>
        <pc:spChg chg="del mod">
          <ac:chgData name="" userId="3b796506de92a6ff" providerId="LiveId" clId="{4C784B51-D42F-4AE0-A7E2-849FD14B725A}" dt="2021-10-13T13:37:45.412" v="36"/>
          <ac:spMkLst>
            <pc:docMk/>
            <pc:sldMk cId="1832085363" sldId="257"/>
            <ac:spMk id="3" creationId="{012568DD-B763-4B8D-80CD-CCCB0C084242}"/>
          </ac:spMkLst>
        </pc:spChg>
        <pc:spChg chg="add del mod">
          <ac:chgData name="" userId="3b796506de92a6ff" providerId="LiveId" clId="{4C784B51-D42F-4AE0-A7E2-849FD14B725A}" dt="2021-10-13T13:37:52.018" v="37" actId="478"/>
          <ac:spMkLst>
            <pc:docMk/>
            <pc:sldMk cId="1832085363" sldId="257"/>
            <ac:spMk id="5" creationId="{EA418D2B-E43B-48D2-9B73-ACB9AD2FC005}"/>
          </ac:spMkLst>
        </pc:spChg>
        <pc:spChg chg="add mod">
          <ac:chgData name="" userId="3b796506de92a6ff" providerId="LiveId" clId="{4C784B51-D42F-4AE0-A7E2-849FD14B725A}" dt="2021-10-13T13:43:20.894" v="118" actId="1076"/>
          <ac:spMkLst>
            <pc:docMk/>
            <pc:sldMk cId="1832085363" sldId="257"/>
            <ac:spMk id="6" creationId="{D8E943E7-A0E2-443F-A674-C6F508E92B5C}"/>
          </ac:spMkLst>
        </pc:spChg>
        <pc:picChg chg="add del mod">
          <ac:chgData name="" userId="3b796506de92a6ff" providerId="LiveId" clId="{4C784B51-D42F-4AE0-A7E2-849FD14B725A}" dt="2021-10-13T13:43:52.099" v="119" actId="478"/>
          <ac:picMkLst>
            <pc:docMk/>
            <pc:sldMk cId="1832085363" sldId="257"/>
            <ac:picMk id="4" creationId="{5AB1569B-6ED7-46E7-B520-EB8BAE3CDB9E}"/>
          </ac:picMkLst>
        </pc:picChg>
        <pc:picChg chg="add mod">
          <ac:chgData name="" userId="3b796506de92a6ff" providerId="LiveId" clId="{4C784B51-D42F-4AE0-A7E2-849FD14B725A}" dt="2021-10-13T13:43:58.678" v="122" actId="1076"/>
          <ac:picMkLst>
            <pc:docMk/>
            <pc:sldMk cId="1832085363" sldId="257"/>
            <ac:picMk id="7" creationId="{0AE4CED2-617E-4E03-AF5A-965965439964}"/>
          </ac:picMkLst>
        </pc:picChg>
      </pc:sldChg>
      <pc:sldChg chg="addSp delSp modSp add modAnim">
        <pc:chgData name="" userId="3b796506de92a6ff" providerId="LiveId" clId="{4C784B51-D42F-4AE0-A7E2-849FD14B725A}" dt="2021-10-14T06:13:18.864" v="1086"/>
        <pc:sldMkLst>
          <pc:docMk/>
          <pc:sldMk cId="465039739" sldId="258"/>
        </pc:sldMkLst>
        <pc:spChg chg="mod">
          <ac:chgData name="" userId="3b796506de92a6ff" providerId="LiveId" clId="{4C784B51-D42F-4AE0-A7E2-849FD14B725A}" dt="2021-10-14T03:54:23.765" v="1030"/>
          <ac:spMkLst>
            <pc:docMk/>
            <pc:sldMk cId="465039739" sldId="258"/>
            <ac:spMk id="2" creationId="{12CC3CB2-1237-4C76-85F5-8B7D1CBD925E}"/>
          </ac:spMkLst>
        </pc:spChg>
        <pc:spChg chg="add mod">
          <ac:chgData name="" userId="3b796506de92a6ff" providerId="LiveId" clId="{4C784B51-D42F-4AE0-A7E2-849FD14B725A}" dt="2021-10-14T06:13:06.935" v="1085"/>
          <ac:spMkLst>
            <pc:docMk/>
            <pc:sldMk cId="465039739" sldId="258"/>
            <ac:spMk id="3" creationId="{38F84EB0-BBEF-458D-AB79-4CC35D776F4F}"/>
          </ac:spMkLst>
        </pc:spChg>
        <pc:spChg chg="del">
          <ac:chgData name="" userId="3b796506de92a6ff" providerId="LiveId" clId="{4C784B51-D42F-4AE0-A7E2-849FD14B725A}" dt="2021-10-13T13:38:13.797" v="40"/>
          <ac:spMkLst>
            <pc:docMk/>
            <pc:sldMk cId="465039739" sldId="258"/>
            <ac:spMk id="3" creationId="{A5FF4E2B-3667-47AE-B878-77CEB422E3D5}"/>
          </ac:spMkLst>
        </pc:spChg>
        <pc:spChg chg="add mod">
          <ac:chgData name="" userId="3b796506de92a6ff" providerId="LiveId" clId="{4C784B51-D42F-4AE0-A7E2-849FD14B725A}" dt="2021-10-14T06:10:30.649" v="1062"/>
          <ac:spMkLst>
            <pc:docMk/>
            <pc:sldMk cId="465039739" sldId="258"/>
            <ac:spMk id="4" creationId="{DFDD4F9E-5354-4681-8551-8A5F365A98D6}"/>
          </ac:spMkLst>
        </pc:spChg>
      </pc:sldChg>
      <pc:sldChg chg="addSp delSp modSp add del ord">
        <pc:chgData name="" userId="3b796506de92a6ff" providerId="LiveId" clId="{4C784B51-D42F-4AE0-A7E2-849FD14B725A}" dt="2021-10-14T03:56:43.259" v="1031" actId="2696"/>
        <pc:sldMkLst>
          <pc:docMk/>
          <pc:sldMk cId="2159179610" sldId="259"/>
        </pc:sldMkLst>
        <pc:spChg chg="mod">
          <ac:chgData name="" userId="3b796506de92a6ff" providerId="LiveId" clId="{4C784B51-D42F-4AE0-A7E2-849FD14B725A}" dt="2021-10-13T13:44:39.632" v="133" actId="20577"/>
          <ac:spMkLst>
            <pc:docMk/>
            <pc:sldMk cId="2159179610" sldId="259"/>
            <ac:spMk id="2" creationId="{A7520F33-CB25-4C3C-BC5B-7420A255B180}"/>
          </ac:spMkLst>
        </pc:spChg>
        <pc:spChg chg="del">
          <ac:chgData name="" userId="3b796506de92a6ff" providerId="LiveId" clId="{4C784B51-D42F-4AE0-A7E2-849FD14B725A}" dt="2021-10-13T13:45:50.059" v="146" actId="478"/>
          <ac:spMkLst>
            <pc:docMk/>
            <pc:sldMk cId="2159179610" sldId="259"/>
            <ac:spMk id="3" creationId="{04FD01BE-F7DC-4086-97CD-2FA44BB260A8}"/>
          </ac:spMkLst>
        </pc:spChg>
        <pc:spChg chg="add mod">
          <ac:chgData name="" userId="3b796506de92a6ff" providerId="LiveId" clId="{4C784B51-D42F-4AE0-A7E2-849FD14B725A}" dt="2021-10-13T14:32:23.865" v="468" actId="1076"/>
          <ac:spMkLst>
            <pc:docMk/>
            <pc:sldMk cId="2159179610" sldId="259"/>
            <ac:spMk id="7" creationId="{DDF30844-0161-42F5-AA5F-21C865DC31A1}"/>
          </ac:spMkLst>
        </pc:spChg>
        <pc:picChg chg="add del mod">
          <ac:chgData name="" userId="3b796506de92a6ff" providerId="LiveId" clId="{4C784B51-D42F-4AE0-A7E2-849FD14B725A}" dt="2021-10-13T13:45:06.931" v="137"/>
          <ac:picMkLst>
            <pc:docMk/>
            <pc:sldMk cId="2159179610" sldId="259"/>
            <ac:picMk id="4" creationId="{89F885BD-D6F9-44D1-9D57-187189513CE0}"/>
          </ac:picMkLst>
        </pc:picChg>
        <pc:picChg chg="add del mod">
          <ac:chgData name="" userId="3b796506de92a6ff" providerId="LiveId" clId="{4C784B51-D42F-4AE0-A7E2-849FD14B725A}" dt="2021-10-13T14:32:16.046" v="466"/>
          <ac:picMkLst>
            <pc:docMk/>
            <pc:sldMk cId="2159179610" sldId="259"/>
            <ac:picMk id="5" creationId="{3A6F00AE-2E23-4A1C-99FC-BB981B201E43}"/>
          </ac:picMkLst>
        </pc:picChg>
        <pc:picChg chg="add del mod">
          <ac:chgData name="" userId="3b796506de92a6ff" providerId="LiveId" clId="{4C784B51-D42F-4AE0-A7E2-849FD14B725A}" dt="2021-10-13T13:49:18.122" v="177" actId="478"/>
          <ac:picMkLst>
            <pc:docMk/>
            <pc:sldMk cId="2159179610" sldId="259"/>
            <ac:picMk id="6" creationId="{183881A0-886E-4CFD-A745-CB1FE29014CC}"/>
          </ac:picMkLst>
        </pc:picChg>
        <pc:picChg chg="add del mod">
          <ac:chgData name="" userId="3b796506de92a6ff" providerId="LiveId" clId="{4C784B51-D42F-4AE0-A7E2-849FD14B725A}" dt="2021-10-13T14:28:32.778" v="453"/>
          <ac:picMkLst>
            <pc:docMk/>
            <pc:sldMk cId="2159179610" sldId="259"/>
            <ac:picMk id="8" creationId="{185D6810-43E5-4B22-89F4-F6ABC6E34686}"/>
          </ac:picMkLst>
        </pc:picChg>
      </pc:sldChg>
      <pc:sldChg chg="addSp delSp modSp add">
        <pc:chgData name="" userId="3b796506de92a6ff" providerId="LiveId" clId="{4C784B51-D42F-4AE0-A7E2-849FD14B725A}" dt="2021-10-14T06:17:00.773" v="1095" actId="404"/>
        <pc:sldMkLst>
          <pc:docMk/>
          <pc:sldMk cId="3389221011" sldId="260"/>
        </pc:sldMkLst>
        <pc:spChg chg="add mod">
          <ac:chgData name="" userId="3b796506de92a6ff" providerId="LiveId" clId="{4C784B51-D42F-4AE0-A7E2-849FD14B725A}" dt="2021-10-14T06:13:44.116" v="1087" actId="20577"/>
          <ac:spMkLst>
            <pc:docMk/>
            <pc:sldMk cId="3389221011" sldId="260"/>
            <ac:spMk id="3" creationId="{D17566B7-A8BE-4915-B0A0-99567171C274}"/>
          </ac:spMkLst>
        </pc:spChg>
        <pc:spChg chg="add mod">
          <ac:chgData name="" userId="3b796506de92a6ff" providerId="LiveId" clId="{4C784B51-D42F-4AE0-A7E2-849FD14B725A}" dt="2021-10-14T06:14:17.887" v="1093" actId="1076"/>
          <ac:spMkLst>
            <pc:docMk/>
            <pc:sldMk cId="3389221011" sldId="260"/>
            <ac:spMk id="4" creationId="{C33D5355-FC13-4A19-A764-F7D4926FFA31}"/>
          </ac:spMkLst>
        </pc:spChg>
        <pc:spChg chg="mod">
          <ac:chgData name="" userId="3b796506de92a6ff" providerId="LiveId" clId="{4C784B51-D42F-4AE0-A7E2-849FD14B725A}" dt="2021-10-14T06:17:00.773" v="1095" actId="404"/>
          <ac:spMkLst>
            <pc:docMk/>
            <pc:sldMk cId="3389221011" sldId="260"/>
            <ac:spMk id="7" creationId="{DDF30844-0161-42F5-AA5F-21C865DC31A1}"/>
          </ac:spMkLst>
        </pc:spChg>
        <pc:picChg chg="add del mod">
          <ac:chgData name="" userId="3b796506de92a6ff" providerId="LiveId" clId="{4C784B51-D42F-4AE0-A7E2-849FD14B725A}" dt="2021-10-13T13:49:03.414" v="173" actId="1076"/>
          <ac:picMkLst>
            <pc:docMk/>
            <pc:sldMk cId="3389221011" sldId="260"/>
            <ac:picMk id="5" creationId="{3A6F00AE-2E23-4A1C-99FC-BB981B201E43}"/>
          </ac:picMkLst>
        </pc:picChg>
        <pc:picChg chg="add del mod">
          <ac:chgData name="" userId="3b796506de92a6ff" providerId="LiveId" clId="{4C784B51-D42F-4AE0-A7E2-849FD14B725A}" dt="2021-10-13T13:49:05.718" v="174" actId="1076"/>
          <ac:picMkLst>
            <pc:docMk/>
            <pc:sldMk cId="3389221011" sldId="260"/>
            <ac:picMk id="6" creationId="{183881A0-886E-4CFD-A745-CB1FE29014CC}"/>
          </ac:picMkLst>
        </pc:picChg>
      </pc:sldChg>
      <pc:sldChg chg="addSp delSp modSp add modAnim modNotesTx">
        <pc:chgData name="" userId="3b796506de92a6ff" providerId="LiveId" clId="{4C784B51-D42F-4AE0-A7E2-849FD14B725A}" dt="2021-10-14T06:20:58.087" v="1118" actId="1076"/>
        <pc:sldMkLst>
          <pc:docMk/>
          <pc:sldMk cId="3931618814" sldId="261"/>
        </pc:sldMkLst>
        <pc:spChg chg="mod">
          <ac:chgData name="" userId="3b796506de92a6ff" providerId="LiveId" clId="{4C784B51-D42F-4AE0-A7E2-849FD14B725A}" dt="2021-10-13T14:27:37.645" v="450" actId="20577"/>
          <ac:spMkLst>
            <pc:docMk/>
            <pc:sldMk cId="3931618814" sldId="261"/>
            <ac:spMk id="2" creationId="{9542EA0E-B094-4A76-91D1-539F5A33D6BE}"/>
          </ac:spMkLst>
        </pc:spChg>
        <pc:spChg chg="mod">
          <ac:chgData name="" userId="3b796506de92a6ff" providerId="LiveId" clId="{4C784B51-D42F-4AE0-A7E2-849FD14B725A}" dt="2021-10-13T14:27:49.600" v="452" actId="20577"/>
          <ac:spMkLst>
            <pc:docMk/>
            <pc:sldMk cId="3931618814" sldId="261"/>
            <ac:spMk id="3" creationId="{D70F5CD5-3A57-4650-8E0D-BA4EF8D0BC7B}"/>
          </ac:spMkLst>
        </pc:spChg>
        <pc:spChg chg="add mod">
          <ac:chgData name="" userId="3b796506de92a6ff" providerId="LiveId" clId="{4C784B51-D42F-4AE0-A7E2-849FD14B725A}" dt="2021-10-14T06:20:58.087" v="1118" actId="1076"/>
          <ac:spMkLst>
            <pc:docMk/>
            <pc:sldMk cId="3931618814" sldId="261"/>
            <ac:spMk id="5" creationId="{54B075B3-FA6C-48A5-B0E0-DAAEEDE076A3}"/>
          </ac:spMkLst>
        </pc:spChg>
        <pc:spChg chg="add del">
          <ac:chgData name="" userId="3b796506de92a6ff" providerId="LiveId" clId="{4C784B51-D42F-4AE0-A7E2-849FD14B725A}" dt="2021-10-13T14:30:19.131" v="457"/>
          <ac:spMkLst>
            <pc:docMk/>
            <pc:sldMk cId="3931618814" sldId="261"/>
            <ac:spMk id="5" creationId="{A8FC1873-BC7C-4DE3-8479-C1C7659EBFB5}"/>
          </ac:spMkLst>
        </pc:spChg>
        <pc:spChg chg="add del mod">
          <ac:chgData name="" userId="3b796506de92a6ff" providerId="LiveId" clId="{4C784B51-D42F-4AE0-A7E2-849FD14B725A}" dt="2021-10-13T14:30:58.659" v="461"/>
          <ac:spMkLst>
            <pc:docMk/>
            <pc:sldMk cId="3931618814" sldId="261"/>
            <ac:spMk id="6" creationId="{52D4F08A-A4BE-4AAA-A37E-D4B86489BCDA}"/>
          </ac:spMkLst>
        </pc:spChg>
        <pc:spChg chg="add mod">
          <ac:chgData name="" userId="3b796506de92a6ff" providerId="LiveId" clId="{4C784B51-D42F-4AE0-A7E2-849FD14B725A}" dt="2021-10-13T14:35:21.791" v="497" actId="20577"/>
          <ac:spMkLst>
            <pc:docMk/>
            <pc:sldMk cId="3931618814" sldId="261"/>
            <ac:spMk id="7" creationId="{795B64F7-CF92-448A-B510-76BC07B0684F}"/>
          </ac:spMkLst>
        </pc:spChg>
        <pc:spChg chg="add del mod">
          <ac:chgData name="" userId="3b796506de92a6ff" providerId="LiveId" clId="{4C784B51-D42F-4AE0-A7E2-849FD14B725A}" dt="2021-10-13T14:33:48.802" v="484"/>
          <ac:spMkLst>
            <pc:docMk/>
            <pc:sldMk cId="3931618814" sldId="261"/>
            <ac:spMk id="9" creationId="{BCF35EF4-8874-4E4E-91C3-32FDDCB07312}"/>
          </ac:spMkLst>
        </pc:spChg>
        <pc:spChg chg="add mod">
          <ac:chgData name="" userId="3b796506de92a6ff" providerId="LiveId" clId="{4C784B51-D42F-4AE0-A7E2-849FD14B725A}" dt="2021-10-13T14:35:31.212" v="498" actId="13822"/>
          <ac:spMkLst>
            <pc:docMk/>
            <pc:sldMk cId="3931618814" sldId="261"/>
            <ac:spMk id="10" creationId="{2E9E203A-1D6E-455B-BA61-BDD9AB828011}"/>
          </ac:spMkLst>
        </pc:spChg>
        <pc:picChg chg="add mod">
          <ac:chgData name="" userId="3b796506de92a6ff" providerId="LiveId" clId="{4C784B51-D42F-4AE0-A7E2-849FD14B725A}" dt="2021-10-13T14:32:50.145" v="479" actId="1076"/>
          <ac:picMkLst>
            <pc:docMk/>
            <pc:sldMk cId="3931618814" sldId="261"/>
            <ac:picMk id="4" creationId="{C22127BF-4B4A-4E6D-855D-AC586E02BD7D}"/>
          </ac:picMkLst>
        </pc:picChg>
        <pc:picChg chg="add mod">
          <ac:chgData name="" userId="3b796506de92a6ff" providerId="LiveId" clId="{4C784B51-D42F-4AE0-A7E2-849FD14B725A}" dt="2021-10-13T14:32:52.585" v="480" actId="1076"/>
          <ac:picMkLst>
            <pc:docMk/>
            <pc:sldMk cId="3931618814" sldId="261"/>
            <ac:picMk id="8" creationId="{E07B621E-F166-4833-9ACC-DE524AC244DD}"/>
          </ac:picMkLst>
        </pc:picChg>
      </pc:sldChg>
      <pc:sldChg chg="addSp delSp modSp add">
        <pc:chgData name="" userId="3b796506de92a6ff" providerId="LiveId" clId="{4C784B51-D42F-4AE0-A7E2-849FD14B725A}" dt="2021-10-13T15:00:10.363" v="781" actId="1076"/>
        <pc:sldMkLst>
          <pc:docMk/>
          <pc:sldMk cId="894621713" sldId="262"/>
        </pc:sldMkLst>
        <pc:spChg chg="mod">
          <ac:chgData name="" userId="3b796506de92a6ff" providerId="LiveId" clId="{4C784B51-D42F-4AE0-A7E2-849FD14B725A}" dt="2021-10-13T14:59:43.786" v="779" actId="1076"/>
          <ac:spMkLst>
            <pc:docMk/>
            <pc:sldMk cId="894621713" sldId="262"/>
            <ac:spMk id="3" creationId="{D70F5CD5-3A57-4650-8E0D-BA4EF8D0BC7B}"/>
          </ac:spMkLst>
        </pc:spChg>
        <pc:spChg chg="del">
          <ac:chgData name="" userId="3b796506de92a6ff" providerId="LiveId" clId="{4C784B51-D42F-4AE0-A7E2-849FD14B725A}" dt="2021-10-13T14:39:28.495" v="516" actId="478"/>
          <ac:spMkLst>
            <pc:docMk/>
            <pc:sldMk cId="894621713" sldId="262"/>
            <ac:spMk id="7" creationId="{795B64F7-CF92-448A-B510-76BC07B0684F}"/>
          </ac:spMkLst>
        </pc:spChg>
        <pc:spChg chg="del">
          <ac:chgData name="" userId="3b796506de92a6ff" providerId="LiveId" clId="{4C784B51-D42F-4AE0-A7E2-849FD14B725A}" dt="2021-10-13T14:39:11.067" v="513" actId="478"/>
          <ac:spMkLst>
            <pc:docMk/>
            <pc:sldMk cId="894621713" sldId="262"/>
            <ac:spMk id="10" creationId="{2E9E203A-1D6E-455B-BA61-BDD9AB828011}"/>
          </ac:spMkLst>
        </pc:spChg>
        <pc:spChg chg="add del mod">
          <ac:chgData name="" userId="3b796506de92a6ff" providerId="LiveId" clId="{4C784B51-D42F-4AE0-A7E2-849FD14B725A}" dt="2021-10-13T14:46:09.654" v="559"/>
          <ac:spMkLst>
            <pc:docMk/>
            <pc:sldMk cId="894621713" sldId="262"/>
            <ac:spMk id="14" creationId="{841E8C73-82D2-4874-84A9-A7CA62529A92}"/>
          </ac:spMkLst>
        </pc:spChg>
        <pc:spChg chg="add mod">
          <ac:chgData name="" userId="3b796506de92a6ff" providerId="LiveId" clId="{4C784B51-D42F-4AE0-A7E2-849FD14B725A}" dt="2021-10-13T14:51:57.243" v="659" actId="12"/>
          <ac:spMkLst>
            <pc:docMk/>
            <pc:sldMk cId="894621713" sldId="262"/>
            <ac:spMk id="16" creationId="{1B89B42C-A04D-4867-98B8-02D0A2976134}"/>
          </ac:spMkLst>
        </pc:spChg>
        <pc:spChg chg="add mod">
          <ac:chgData name="" userId="3b796506de92a6ff" providerId="LiveId" clId="{4C784B51-D42F-4AE0-A7E2-849FD14B725A}" dt="2021-10-13T14:51:54.723" v="658" actId="12"/>
          <ac:spMkLst>
            <pc:docMk/>
            <pc:sldMk cId="894621713" sldId="262"/>
            <ac:spMk id="18" creationId="{CF39A2A0-55C0-4B1E-B0B9-E849479F1051}"/>
          </ac:spMkLst>
        </pc:spChg>
        <pc:grpChg chg="add mod">
          <ac:chgData name="" userId="3b796506de92a6ff" providerId="LiveId" clId="{4C784B51-D42F-4AE0-A7E2-849FD14B725A}" dt="2021-10-13T14:52:03.291" v="661" actId="1076"/>
          <ac:grpSpMkLst>
            <pc:docMk/>
            <pc:sldMk cId="894621713" sldId="262"/>
            <ac:grpSpMk id="17" creationId="{DC4511F3-81B3-4117-9B20-BBADA1472DC5}"/>
          </ac:grpSpMkLst>
        </pc:grpChg>
        <pc:picChg chg="mod">
          <ac:chgData name="" userId="3b796506de92a6ff" providerId="LiveId" clId="{4C784B51-D42F-4AE0-A7E2-849FD14B725A}" dt="2021-10-13T14:50:03.970" v="609" actId="164"/>
          <ac:picMkLst>
            <pc:docMk/>
            <pc:sldMk cId="894621713" sldId="262"/>
            <ac:picMk id="4" creationId="{C22127BF-4B4A-4E6D-855D-AC586E02BD7D}"/>
          </ac:picMkLst>
        </pc:picChg>
        <pc:picChg chg="add del mod">
          <ac:chgData name="" userId="3b796506de92a6ff" providerId="LiveId" clId="{4C784B51-D42F-4AE0-A7E2-849FD14B725A}" dt="2021-10-13T14:42:52.129" v="533" actId="478"/>
          <ac:picMkLst>
            <pc:docMk/>
            <pc:sldMk cId="894621713" sldId="262"/>
            <ac:picMk id="5" creationId="{67704C8D-6A79-46FF-ADEE-C0C81CC67082}"/>
          </ac:picMkLst>
        </pc:picChg>
        <pc:picChg chg="add del mod">
          <ac:chgData name="" userId="3b796506de92a6ff" providerId="LiveId" clId="{4C784B51-D42F-4AE0-A7E2-849FD14B725A}" dt="2021-10-13T14:42:42.503" v="529" actId="478"/>
          <ac:picMkLst>
            <pc:docMk/>
            <pc:sldMk cId="894621713" sldId="262"/>
            <ac:picMk id="6" creationId="{0684C3B0-3A76-4F2A-B274-C5B930DE23F4}"/>
          </ac:picMkLst>
        </pc:picChg>
        <pc:picChg chg="del">
          <ac:chgData name="" userId="3b796506de92a6ff" providerId="LiveId" clId="{4C784B51-D42F-4AE0-A7E2-849FD14B725A}" dt="2021-10-13T14:38:44.151" v="505" actId="478"/>
          <ac:picMkLst>
            <pc:docMk/>
            <pc:sldMk cId="894621713" sldId="262"/>
            <ac:picMk id="8" creationId="{E07B621E-F166-4833-9ACC-DE524AC244DD}"/>
          </ac:picMkLst>
        </pc:picChg>
        <pc:picChg chg="add mod">
          <ac:chgData name="" userId="3b796506de92a6ff" providerId="LiveId" clId="{4C784B51-D42F-4AE0-A7E2-849FD14B725A}" dt="2021-10-13T14:52:00.569" v="660" actId="1076"/>
          <ac:picMkLst>
            <pc:docMk/>
            <pc:sldMk cId="894621713" sldId="262"/>
            <ac:picMk id="9" creationId="{E9130674-555F-4B66-B885-A6DAACA13F9D}"/>
          </ac:picMkLst>
        </pc:picChg>
        <pc:picChg chg="add del mod">
          <ac:chgData name="" userId="3b796506de92a6ff" providerId="LiveId" clId="{4C784B51-D42F-4AE0-A7E2-849FD14B725A}" dt="2021-10-13T14:44:06.102" v="543" actId="478"/>
          <ac:picMkLst>
            <pc:docMk/>
            <pc:sldMk cId="894621713" sldId="262"/>
            <ac:picMk id="11" creationId="{4CBAFB99-88DC-41CC-B03B-97D047746898}"/>
          </ac:picMkLst>
        </pc:picChg>
        <pc:picChg chg="add mod">
          <ac:chgData name="" userId="3b796506de92a6ff" providerId="LiveId" clId="{4C784B51-D42F-4AE0-A7E2-849FD14B725A}" dt="2021-10-13T14:50:03.970" v="609" actId="164"/>
          <ac:picMkLst>
            <pc:docMk/>
            <pc:sldMk cId="894621713" sldId="262"/>
            <ac:picMk id="12" creationId="{457D8D8D-496F-4E74-BDB6-DFE8C928C755}"/>
          </ac:picMkLst>
        </pc:picChg>
        <pc:picChg chg="add mod">
          <ac:chgData name="" userId="3b796506de92a6ff" providerId="LiveId" clId="{4C784B51-D42F-4AE0-A7E2-849FD14B725A}" dt="2021-10-13T14:52:08.265" v="662" actId="1076"/>
          <ac:picMkLst>
            <pc:docMk/>
            <pc:sldMk cId="894621713" sldId="262"/>
            <ac:picMk id="13" creationId="{B37DFC3B-4E7B-443E-9F4E-E299BCC606DC}"/>
          </ac:picMkLst>
        </pc:picChg>
        <pc:picChg chg="add del">
          <ac:chgData name="" userId="3b796506de92a6ff" providerId="LiveId" clId="{4C784B51-D42F-4AE0-A7E2-849FD14B725A}" dt="2021-10-13T14:46:09.651" v="557"/>
          <ac:picMkLst>
            <pc:docMk/>
            <pc:sldMk cId="894621713" sldId="262"/>
            <ac:picMk id="15" creationId="{AF71EA08-4E68-49A7-BF3A-716EAE791ADC}"/>
          </ac:picMkLst>
        </pc:picChg>
        <pc:picChg chg="add mod">
          <ac:chgData name="" userId="3b796506de92a6ff" providerId="LiveId" clId="{4C784B51-D42F-4AE0-A7E2-849FD14B725A}" dt="2021-10-13T15:00:10.363" v="781" actId="1076"/>
          <ac:picMkLst>
            <pc:docMk/>
            <pc:sldMk cId="894621713" sldId="262"/>
            <ac:picMk id="19" creationId="{26243365-6402-41A2-9469-2BF95BD89645}"/>
          </ac:picMkLst>
        </pc:picChg>
      </pc:sldChg>
      <pc:sldChg chg="addSp delSp modSp add">
        <pc:chgData name="" userId="3b796506de92a6ff" providerId="LiveId" clId="{4C784B51-D42F-4AE0-A7E2-849FD14B725A}" dt="2021-10-14T02:40:22.387" v="795"/>
        <pc:sldMkLst>
          <pc:docMk/>
          <pc:sldMk cId="933291146" sldId="263"/>
        </pc:sldMkLst>
        <pc:spChg chg="mod">
          <ac:chgData name="" userId="3b796506de92a6ff" providerId="LiveId" clId="{4C784B51-D42F-4AE0-A7E2-849FD14B725A}" dt="2021-10-13T14:59:39.732" v="778" actId="1076"/>
          <ac:spMkLst>
            <pc:docMk/>
            <pc:sldMk cId="933291146" sldId="263"/>
            <ac:spMk id="3" creationId="{D70F5CD5-3A57-4650-8E0D-BA4EF8D0BC7B}"/>
          </ac:spMkLst>
        </pc:spChg>
        <pc:spChg chg="add mod">
          <ac:chgData name="" userId="3b796506de92a6ff" providerId="LiveId" clId="{4C784B51-D42F-4AE0-A7E2-849FD14B725A}" dt="2021-10-13T14:56:54.644" v="708" actId="1076"/>
          <ac:spMkLst>
            <pc:docMk/>
            <pc:sldMk cId="933291146" sldId="263"/>
            <ac:spMk id="8" creationId="{F2603874-C257-40E1-B87B-8FD52A3AC069}"/>
          </ac:spMkLst>
        </pc:spChg>
        <pc:spChg chg="add mod">
          <ac:chgData name="" userId="3b796506de92a6ff" providerId="LiveId" clId="{4C784B51-D42F-4AE0-A7E2-849FD14B725A}" dt="2021-10-14T02:40:22.387" v="795"/>
          <ac:spMkLst>
            <pc:docMk/>
            <pc:sldMk cId="933291146" sldId="263"/>
            <ac:spMk id="9" creationId="{04836CB1-2216-43C2-BBBE-0DA1FA98CF61}"/>
          </ac:spMkLst>
        </pc:spChg>
        <pc:spChg chg="add del mod">
          <ac:chgData name="" userId="3b796506de92a6ff" providerId="LiveId" clId="{4C784B51-D42F-4AE0-A7E2-849FD14B725A}" dt="2021-10-13T14:57:14.492" v="713" actId="478"/>
          <ac:spMkLst>
            <pc:docMk/>
            <pc:sldMk cId="933291146" sldId="263"/>
            <ac:spMk id="10" creationId="{5E4A7F81-41D0-49BD-BA21-7562D2E03AB3}"/>
          </ac:spMkLst>
        </pc:spChg>
        <pc:spChg chg="add mod">
          <ac:chgData name="" userId="3b796506de92a6ff" providerId="LiveId" clId="{4C784B51-D42F-4AE0-A7E2-849FD14B725A}" dt="2021-10-13T14:59:34.466" v="777" actId="1076"/>
          <ac:spMkLst>
            <pc:docMk/>
            <pc:sldMk cId="933291146" sldId="263"/>
            <ac:spMk id="11" creationId="{8BEAF564-48EB-4A71-8231-5BC74FEEB37E}"/>
          </ac:spMkLst>
        </pc:spChg>
        <pc:spChg chg="add del">
          <ac:chgData name="" userId="3b796506de92a6ff" providerId="LiveId" clId="{4C784B51-D42F-4AE0-A7E2-849FD14B725A}" dt="2021-10-13T14:57:34.900" v="723"/>
          <ac:spMkLst>
            <pc:docMk/>
            <pc:sldMk cId="933291146" sldId="263"/>
            <ac:spMk id="12" creationId="{2C0613FB-3BD0-44FB-A91E-ECCB0E7BF129}"/>
          </ac:spMkLst>
        </pc:spChg>
        <pc:spChg chg="add mod">
          <ac:chgData name="" userId="3b796506de92a6ff" providerId="LiveId" clId="{4C784B51-D42F-4AE0-A7E2-849FD14B725A}" dt="2021-10-13T14:59:30.739" v="776" actId="1076"/>
          <ac:spMkLst>
            <pc:docMk/>
            <pc:sldMk cId="933291146" sldId="263"/>
            <ac:spMk id="13" creationId="{B857960A-99D9-417C-9D35-C87216E6DE42}"/>
          </ac:spMkLst>
        </pc:spChg>
        <pc:picChg chg="del">
          <ac:chgData name="" userId="3b796506de92a6ff" providerId="LiveId" clId="{4C784B51-D42F-4AE0-A7E2-849FD14B725A}" dt="2021-10-13T14:53:41.791" v="669" actId="478"/>
          <ac:picMkLst>
            <pc:docMk/>
            <pc:sldMk cId="933291146" sldId="263"/>
            <ac:picMk id="4" creationId="{C22127BF-4B4A-4E6D-855D-AC586E02BD7D}"/>
          </ac:picMkLst>
        </pc:picChg>
        <pc:picChg chg="mod">
          <ac:chgData name="" userId="3b796506de92a6ff" providerId="LiveId" clId="{4C784B51-D42F-4AE0-A7E2-849FD14B725A}" dt="2021-10-13T14:57:44.619" v="726" actId="1076"/>
          <ac:picMkLst>
            <pc:docMk/>
            <pc:sldMk cId="933291146" sldId="263"/>
            <ac:picMk id="5" creationId="{67704C8D-6A79-46FF-ADEE-C0C81CC67082}"/>
          </ac:picMkLst>
        </pc:picChg>
        <pc:picChg chg="add mod">
          <ac:chgData name="" userId="3b796506de92a6ff" providerId="LiveId" clId="{4C784B51-D42F-4AE0-A7E2-849FD14B725A}" dt="2021-10-13T14:56:54.644" v="708" actId="1076"/>
          <ac:picMkLst>
            <pc:docMk/>
            <pc:sldMk cId="933291146" sldId="263"/>
            <ac:picMk id="7" creationId="{BA4C1F3A-9D77-48DC-9B15-574C4E8AB4A1}"/>
          </ac:picMkLst>
        </pc:picChg>
      </pc:sldChg>
      <pc:sldChg chg="addSp delSp modSp add modNotesTx">
        <pc:chgData name="" userId="3b796506de92a6ff" providerId="LiveId" clId="{4C784B51-D42F-4AE0-A7E2-849FD14B725A}" dt="2021-10-14T03:08:13.015" v="872" actId="1038"/>
        <pc:sldMkLst>
          <pc:docMk/>
          <pc:sldMk cId="3123648954" sldId="264"/>
        </pc:sldMkLst>
        <pc:spChg chg="mod">
          <ac:chgData name="" userId="3b796506de92a6ff" providerId="LiveId" clId="{4C784B51-D42F-4AE0-A7E2-849FD14B725A}" dt="2021-10-13T15:00:28.098" v="786" actId="20577"/>
          <ac:spMkLst>
            <pc:docMk/>
            <pc:sldMk cId="3123648954" sldId="264"/>
            <ac:spMk id="2" creationId="{0CC20C1E-CFDC-435C-9B72-53AB223255EE}"/>
          </ac:spMkLst>
        </pc:spChg>
        <pc:spChg chg="del">
          <ac:chgData name="" userId="3b796506de92a6ff" providerId="LiveId" clId="{4C784B51-D42F-4AE0-A7E2-849FD14B725A}" dt="2021-10-14T02:45:08.196" v="796" actId="478"/>
          <ac:spMkLst>
            <pc:docMk/>
            <pc:sldMk cId="3123648954" sldId="264"/>
            <ac:spMk id="3" creationId="{712A37F4-F0A8-48C9-A985-78BCE9A2BFB9}"/>
          </ac:spMkLst>
        </pc:spChg>
        <pc:spChg chg="add del mod">
          <ac:chgData name="" userId="3b796506de92a6ff" providerId="LiveId" clId="{4C784B51-D42F-4AE0-A7E2-849FD14B725A}" dt="2021-10-14T03:05:53.287" v="842"/>
          <ac:spMkLst>
            <pc:docMk/>
            <pc:sldMk cId="3123648954" sldId="264"/>
            <ac:spMk id="5" creationId="{C2F9FBE0-4ED0-4618-B2F9-723073D1F79E}"/>
          </ac:spMkLst>
        </pc:spChg>
        <pc:spChg chg="add mod">
          <ac:chgData name="" userId="3b796506de92a6ff" providerId="LiveId" clId="{4C784B51-D42F-4AE0-A7E2-849FD14B725A}" dt="2021-10-14T03:06:25.740" v="851"/>
          <ac:spMkLst>
            <pc:docMk/>
            <pc:sldMk cId="3123648954" sldId="264"/>
            <ac:spMk id="6" creationId="{A460751A-BF68-44CF-A04B-AF95743CEB88}"/>
          </ac:spMkLst>
        </pc:spChg>
        <pc:spChg chg="add mod">
          <ac:chgData name="" userId="3b796506de92a6ff" providerId="LiveId" clId="{4C784B51-D42F-4AE0-A7E2-849FD14B725A}" dt="2021-10-14T03:07:40.899" v="862" actId="1076"/>
          <ac:spMkLst>
            <pc:docMk/>
            <pc:sldMk cId="3123648954" sldId="264"/>
            <ac:spMk id="7" creationId="{89AE3856-27E4-4FA5-A676-2F6167511FDD}"/>
          </ac:spMkLst>
        </pc:spChg>
        <pc:spChg chg="add mod">
          <ac:chgData name="" userId="3b796506de92a6ff" providerId="LiveId" clId="{4C784B51-D42F-4AE0-A7E2-849FD14B725A}" dt="2021-10-14T03:07:35.371" v="861" actId="20577"/>
          <ac:spMkLst>
            <pc:docMk/>
            <pc:sldMk cId="3123648954" sldId="264"/>
            <ac:spMk id="8" creationId="{B5F00D3A-5A6B-4B59-9D7C-12240B55FE59}"/>
          </ac:spMkLst>
        </pc:spChg>
        <pc:spChg chg="add mod">
          <ac:chgData name="" userId="3b796506de92a6ff" providerId="LiveId" clId="{4C784B51-D42F-4AE0-A7E2-849FD14B725A}" dt="2021-10-14T03:08:13.015" v="872" actId="1038"/>
          <ac:spMkLst>
            <pc:docMk/>
            <pc:sldMk cId="3123648954" sldId="264"/>
            <ac:spMk id="9" creationId="{E2170578-DC32-4C5D-9599-C36A0D804761}"/>
          </ac:spMkLst>
        </pc:spChg>
        <pc:picChg chg="add del">
          <ac:chgData name="" userId="3b796506de92a6ff" providerId="LiveId" clId="{4C784B51-D42F-4AE0-A7E2-849FD14B725A}" dt="2021-10-13T15:00:21.408" v="784"/>
          <ac:picMkLst>
            <pc:docMk/>
            <pc:sldMk cId="3123648954" sldId="264"/>
            <ac:picMk id="4" creationId="{0F179FBC-3EA5-4DBE-AFDF-621F2B25C9A8}"/>
          </ac:picMkLst>
        </pc:picChg>
        <pc:picChg chg="add mod">
          <ac:chgData name="" userId="3b796506de92a6ff" providerId="LiveId" clId="{4C784B51-D42F-4AE0-A7E2-849FD14B725A}" dt="2021-10-14T03:06:13.075" v="847" actId="1076"/>
          <ac:picMkLst>
            <pc:docMk/>
            <pc:sldMk cId="3123648954" sldId="264"/>
            <ac:picMk id="4" creationId="{687611AE-0EFC-4E35-A17E-6D60EDE9E135}"/>
          </ac:picMkLst>
        </pc:picChg>
      </pc:sldChg>
      <pc:sldChg chg="delSp add del ord">
        <pc:chgData name="" userId="3b796506de92a6ff" providerId="LiveId" clId="{4C784B51-D42F-4AE0-A7E2-849FD14B725A}" dt="2021-10-14T03:52:13.459" v="1015" actId="2696"/>
        <pc:sldMkLst>
          <pc:docMk/>
          <pc:sldMk cId="1566626154" sldId="265"/>
        </pc:sldMkLst>
        <pc:picChg chg="del">
          <ac:chgData name="" userId="3b796506de92a6ff" providerId="LiveId" clId="{4C784B51-D42F-4AE0-A7E2-849FD14B725A}" dt="2021-10-14T02:56:53.552" v="803" actId="478"/>
          <ac:picMkLst>
            <pc:docMk/>
            <pc:sldMk cId="1566626154" sldId="265"/>
            <ac:picMk id="4" creationId="{687611AE-0EFC-4E35-A17E-6D60EDE9E135}"/>
          </ac:picMkLst>
        </pc:picChg>
      </pc:sldChg>
      <pc:sldChg chg="addSp delSp modSp add">
        <pc:chgData name="" userId="3b796506de92a6ff" providerId="LiveId" clId="{4C784B51-D42F-4AE0-A7E2-849FD14B725A}" dt="2021-10-14T03:13:18.019" v="911" actId="208"/>
        <pc:sldMkLst>
          <pc:docMk/>
          <pc:sldMk cId="976485301" sldId="266"/>
        </pc:sldMkLst>
        <pc:spChg chg="mod">
          <ac:chgData name="" userId="3b796506de92a6ff" providerId="LiveId" clId="{4C784B51-D42F-4AE0-A7E2-849FD14B725A}" dt="2021-10-14T02:57:42.134" v="805"/>
          <ac:spMkLst>
            <pc:docMk/>
            <pc:sldMk cId="976485301" sldId="266"/>
            <ac:spMk id="2" creationId="{70D08DBD-C085-431B-8A0C-E2A6B30FF380}"/>
          </ac:spMkLst>
        </pc:spChg>
        <pc:spChg chg="mod">
          <ac:chgData name="" userId="3b796506de92a6ff" providerId="LiveId" clId="{4C784B51-D42F-4AE0-A7E2-849FD14B725A}" dt="2021-10-14T03:08:27.867" v="874" actId="1076"/>
          <ac:spMkLst>
            <pc:docMk/>
            <pc:sldMk cId="976485301" sldId="266"/>
            <ac:spMk id="3" creationId="{A6973E96-B5FB-4F2E-A302-CB089CA37D14}"/>
          </ac:spMkLst>
        </pc:spChg>
        <pc:spChg chg="add del mod">
          <ac:chgData name="" userId="3b796506de92a6ff" providerId="LiveId" clId="{4C784B51-D42F-4AE0-A7E2-849FD14B725A}" dt="2021-10-14T03:09:12.349" v="880"/>
          <ac:spMkLst>
            <pc:docMk/>
            <pc:sldMk cId="976485301" sldId="266"/>
            <ac:spMk id="5" creationId="{36D5ADF8-0A42-4E73-A045-8289E42B52C1}"/>
          </ac:spMkLst>
        </pc:spChg>
        <pc:spChg chg="add mod">
          <ac:chgData name="" userId="3b796506de92a6ff" providerId="LiveId" clId="{4C784B51-D42F-4AE0-A7E2-849FD14B725A}" dt="2021-10-14T03:12:29.897" v="902" actId="20577"/>
          <ac:spMkLst>
            <pc:docMk/>
            <pc:sldMk cId="976485301" sldId="266"/>
            <ac:spMk id="6" creationId="{20B37CEC-B837-444B-B765-ED9E96E073BC}"/>
          </ac:spMkLst>
        </pc:spChg>
        <pc:spChg chg="add mod">
          <ac:chgData name="" userId="3b796506de92a6ff" providerId="LiveId" clId="{4C784B51-D42F-4AE0-A7E2-849FD14B725A}" dt="2021-10-14T03:13:18.019" v="911" actId="208"/>
          <ac:spMkLst>
            <pc:docMk/>
            <pc:sldMk cId="976485301" sldId="266"/>
            <ac:spMk id="7" creationId="{3CC440F6-3B09-4144-9F36-B943F2328B22}"/>
          </ac:spMkLst>
        </pc:spChg>
        <pc:picChg chg="add mod">
          <ac:chgData name="" userId="3b796506de92a6ff" providerId="LiveId" clId="{4C784B51-D42F-4AE0-A7E2-849FD14B725A}" dt="2021-10-14T03:08:33.636" v="876" actId="1076"/>
          <ac:picMkLst>
            <pc:docMk/>
            <pc:sldMk cId="976485301" sldId="266"/>
            <ac:picMk id="4" creationId="{2E785F57-611B-4567-B6CC-497DC2DE4F46}"/>
          </ac:picMkLst>
        </pc:picChg>
      </pc:sldChg>
      <pc:sldChg chg="addSp delSp modSp add">
        <pc:chgData name="" userId="3b796506de92a6ff" providerId="LiveId" clId="{4C784B51-D42F-4AE0-A7E2-849FD14B725A}" dt="2021-10-14T03:21:54.192" v="945"/>
        <pc:sldMkLst>
          <pc:docMk/>
          <pc:sldMk cId="1358709001" sldId="267"/>
        </pc:sldMkLst>
        <pc:spChg chg="mod">
          <ac:chgData name="" userId="3b796506de92a6ff" providerId="LiveId" clId="{4C784B51-D42F-4AE0-A7E2-849FD14B725A}" dt="2021-10-14T03:21:54.192" v="945"/>
          <ac:spMkLst>
            <pc:docMk/>
            <pc:sldMk cId="1358709001" sldId="267"/>
            <ac:spMk id="2" creationId="{3FB0B554-B5E5-4094-8E73-BA4FDB4110FC}"/>
          </ac:spMkLst>
        </pc:spChg>
        <pc:spChg chg="mod">
          <ac:chgData name="" userId="3b796506de92a6ff" providerId="LiveId" clId="{4C784B51-D42F-4AE0-A7E2-849FD14B725A}" dt="2021-10-14T03:15:11.138" v="920" actId="20577"/>
          <ac:spMkLst>
            <pc:docMk/>
            <pc:sldMk cId="1358709001" sldId="267"/>
            <ac:spMk id="3" creationId="{D92B2C40-EE5B-40F0-B734-74278C86CC5F}"/>
          </ac:spMkLst>
        </pc:spChg>
        <pc:spChg chg="add del mod">
          <ac:chgData name="" userId="3b796506de92a6ff" providerId="LiveId" clId="{4C784B51-D42F-4AE0-A7E2-849FD14B725A}" dt="2021-10-14T03:20:04.501" v="926"/>
          <ac:spMkLst>
            <pc:docMk/>
            <pc:sldMk cId="1358709001" sldId="267"/>
            <ac:spMk id="5" creationId="{01AA79A8-345F-4A1F-B79F-CDC8EF488334}"/>
          </ac:spMkLst>
        </pc:spChg>
        <pc:spChg chg="add del">
          <ac:chgData name="" userId="3b796506de92a6ff" providerId="LiveId" clId="{4C784B51-D42F-4AE0-A7E2-849FD14B725A}" dt="2021-10-14T03:21:17.140" v="939"/>
          <ac:spMkLst>
            <pc:docMk/>
            <pc:sldMk cId="1358709001" sldId="267"/>
            <ac:spMk id="7" creationId="{F40E189D-53DC-4C14-9847-CFAC00BAB243}"/>
          </ac:spMkLst>
        </pc:spChg>
        <pc:spChg chg="add mod">
          <ac:chgData name="" userId="3b796506de92a6ff" providerId="LiveId" clId="{4C784B51-D42F-4AE0-A7E2-849FD14B725A}" dt="2021-10-14T03:21:33.275" v="943" actId="1076"/>
          <ac:spMkLst>
            <pc:docMk/>
            <pc:sldMk cId="1358709001" sldId="267"/>
            <ac:spMk id="8" creationId="{1B9816CA-4C46-4FD9-8CA3-EDF0E3AA196C}"/>
          </ac:spMkLst>
        </pc:spChg>
        <pc:picChg chg="add mod">
          <ac:chgData name="" userId="3b796506de92a6ff" providerId="LiveId" clId="{4C784B51-D42F-4AE0-A7E2-849FD14B725A}" dt="2021-10-14T03:20:35.908" v="936" actId="1076"/>
          <ac:picMkLst>
            <pc:docMk/>
            <pc:sldMk cId="1358709001" sldId="267"/>
            <ac:picMk id="4" creationId="{A1F575AE-5D7B-4241-8440-FF8F1B296495}"/>
          </ac:picMkLst>
        </pc:picChg>
        <pc:picChg chg="add mod">
          <ac:chgData name="" userId="3b796506de92a6ff" providerId="LiveId" clId="{4C784B51-D42F-4AE0-A7E2-849FD14B725A}" dt="2021-10-14T03:21:37.077" v="944" actId="1076"/>
          <ac:picMkLst>
            <pc:docMk/>
            <pc:sldMk cId="1358709001" sldId="267"/>
            <ac:picMk id="6" creationId="{EA407BDA-7F29-4ACB-B8F5-0615EF65A913}"/>
          </ac:picMkLst>
        </pc:picChg>
      </pc:sldChg>
      <pc:sldChg chg="addSp delSp modSp add">
        <pc:chgData name="" userId="3b796506de92a6ff" providerId="LiveId" clId="{4C784B51-D42F-4AE0-A7E2-849FD14B725A}" dt="2021-10-14T03:50:34.357" v="1014" actId="1076"/>
        <pc:sldMkLst>
          <pc:docMk/>
          <pc:sldMk cId="609907427" sldId="268"/>
        </pc:sldMkLst>
        <pc:spChg chg="mod">
          <ac:chgData name="" userId="3b796506de92a6ff" providerId="LiveId" clId="{4C784B51-D42F-4AE0-A7E2-849FD14B725A}" dt="2021-10-14T03:45:08.120" v="951"/>
          <ac:spMkLst>
            <pc:docMk/>
            <pc:sldMk cId="609907427" sldId="268"/>
            <ac:spMk id="2" creationId="{1D563368-CA87-4D00-B42A-05C0F2C9ECDC}"/>
          </ac:spMkLst>
        </pc:spChg>
        <pc:spChg chg="mod">
          <ac:chgData name="" userId="3b796506de92a6ff" providerId="LiveId" clId="{4C784B51-D42F-4AE0-A7E2-849FD14B725A}" dt="2021-10-14T03:46:25.590" v="969" actId="207"/>
          <ac:spMkLst>
            <pc:docMk/>
            <pc:sldMk cId="609907427" sldId="268"/>
            <ac:spMk id="3" creationId="{742E062E-04E0-4328-AE6D-54DF28AFB4A4}"/>
          </ac:spMkLst>
        </pc:spChg>
        <pc:spChg chg="add mod">
          <ac:chgData name="" userId="3b796506de92a6ff" providerId="LiveId" clId="{4C784B51-D42F-4AE0-A7E2-849FD14B725A}" dt="2021-10-14T03:47:58.649" v="984" actId="6549"/>
          <ac:spMkLst>
            <pc:docMk/>
            <pc:sldMk cId="609907427" sldId="268"/>
            <ac:spMk id="5" creationId="{02F00805-4B09-4222-B972-CC8DE8455734}"/>
          </ac:spMkLst>
        </pc:spChg>
        <pc:spChg chg="add del">
          <ac:chgData name="" userId="3b796506de92a6ff" providerId="LiveId" clId="{4C784B51-D42F-4AE0-A7E2-849FD14B725A}" dt="2021-10-14T03:48:20.307" v="986"/>
          <ac:spMkLst>
            <pc:docMk/>
            <pc:sldMk cId="609907427" sldId="268"/>
            <ac:spMk id="6" creationId="{F7E9A2D3-651A-4ADA-93C8-7050A9F0AE01}"/>
          </ac:spMkLst>
        </pc:spChg>
        <pc:spChg chg="add mod">
          <ac:chgData name="" userId="3b796506de92a6ff" providerId="LiveId" clId="{4C784B51-D42F-4AE0-A7E2-849FD14B725A}" dt="2021-10-14T03:50:34.357" v="1014" actId="1076"/>
          <ac:spMkLst>
            <pc:docMk/>
            <pc:sldMk cId="609907427" sldId="268"/>
            <ac:spMk id="7" creationId="{DF35EC7D-A8E1-4DC8-B2AF-BB26D3186E7D}"/>
          </ac:spMkLst>
        </pc:spChg>
        <pc:picChg chg="add mod">
          <ac:chgData name="" userId="3b796506de92a6ff" providerId="LiveId" clId="{4C784B51-D42F-4AE0-A7E2-849FD14B725A}" dt="2021-10-14T03:47:39.886" v="975" actId="1076"/>
          <ac:picMkLst>
            <pc:docMk/>
            <pc:sldMk cId="609907427" sldId="268"/>
            <ac:picMk id="4" creationId="{A6DF286B-D6DE-4630-9834-29AAEAA3C8C6}"/>
          </ac:picMkLst>
        </pc:picChg>
      </pc:sldChg>
      <pc:sldChg chg="add del">
        <pc:chgData name="" userId="3b796506de92a6ff" providerId="LiveId" clId="{4C784B51-D42F-4AE0-A7E2-849FD14B725A}" dt="2021-10-14T03:44:50.386" v="947" actId="2696"/>
        <pc:sldMkLst>
          <pc:docMk/>
          <pc:sldMk cId="773000700" sldId="268"/>
        </pc:sldMkLst>
      </pc:sldChg>
      <pc:sldChg chg="modSp add">
        <pc:chgData name="" userId="3b796506de92a6ff" providerId="LiveId" clId="{4C784B51-D42F-4AE0-A7E2-849FD14B725A}" dt="2021-10-14T03:53:23.994" v="1029" actId="20577"/>
        <pc:sldMkLst>
          <pc:docMk/>
          <pc:sldMk cId="3534671277" sldId="269"/>
        </pc:sldMkLst>
        <pc:spChg chg="mod">
          <ac:chgData name="" userId="3b796506de92a6ff" providerId="LiveId" clId="{4C784B51-D42F-4AE0-A7E2-849FD14B725A}" dt="2021-10-14T03:53:23.994" v="1029" actId="20577"/>
          <ac:spMkLst>
            <pc:docMk/>
            <pc:sldMk cId="3534671277" sldId="269"/>
            <ac:spMk id="2" creationId="{1C7D6931-6E23-4371-A88E-9C85E6218EC0}"/>
          </ac:spMkLst>
        </pc:spChg>
        <pc:spChg chg="mod">
          <ac:chgData name="" userId="3b796506de92a6ff" providerId="LiveId" clId="{4C784B51-D42F-4AE0-A7E2-849FD14B725A}" dt="2021-10-14T03:53:10.007" v="1027" actId="207"/>
          <ac:spMkLst>
            <pc:docMk/>
            <pc:sldMk cId="3534671277" sldId="269"/>
            <ac:spMk id="3" creationId="{342EBC78-2158-4FF8-93B2-8CA0530FF35E}"/>
          </ac:spMkLst>
        </pc:spChg>
      </pc:sldChg>
      <pc:sldChg chg="addSp delSp modSp add">
        <pc:chgData name="" userId="3b796506de92a6ff" providerId="LiveId" clId="{4C784B51-D42F-4AE0-A7E2-849FD14B725A}" dt="2021-10-14T03:57:21.152" v="1037" actId="14100"/>
        <pc:sldMkLst>
          <pc:docMk/>
          <pc:sldMk cId="546010327" sldId="270"/>
        </pc:sldMkLst>
        <pc:spChg chg="del">
          <ac:chgData name="" userId="3b796506de92a6ff" providerId="LiveId" clId="{4C784B51-D42F-4AE0-A7E2-849FD14B725A}" dt="2021-10-14T03:57:09.111" v="1033"/>
          <ac:spMkLst>
            <pc:docMk/>
            <pc:sldMk cId="546010327" sldId="270"/>
            <ac:spMk id="3" creationId="{866FB6FE-3CF8-4293-B7B3-B020CAB0331D}"/>
          </ac:spMkLst>
        </pc:spChg>
        <pc:spChg chg="add mod">
          <ac:chgData name="" userId="3b796506de92a6ff" providerId="LiveId" clId="{4C784B51-D42F-4AE0-A7E2-849FD14B725A}" dt="2021-10-14T03:57:09.111" v="1033"/>
          <ac:spMkLst>
            <pc:docMk/>
            <pc:sldMk cId="546010327" sldId="270"/>
            <ac:spMk id="4" creationId="{BF74F6D0-E212-453B-8783-797FFC8485AA}"/>
          </ac:spMkLst>
        </pc:spChg>
        <pc:picChg chg="add mod">
          <ac:chgData name="" userId="3b796506de92a6ff" providerId="LiveId" clId="{4C784B51-D42F-4AE0-A7E2-849FD14B725A}" dt="2021-10-14T03:57:21.152" v="1037" actId="14100"/>
          <ac:picMkLst>
            <pc:docMk/>
            <pc:sldMk cId="546010327" sldId="270"/>
            <ac:picMk id="1028" creationId="{D24B8AC8-5A4B-4381-8CD7-797903FF2CD2}"/>
          </ac:picMkLst>
        </pc:picChg>
      </pc:sldChg>
      <pc:sldChg chg="add del">
        <pc:chgData name="" userId="3b796506de92a6ff" providerId="LiveId" clId="{4C784B51-D42F-4AE0-A7E2-849FD14B725A}" dt="2021-10-14T06:11:46.593" v="1064"/>
        <pc:sldMkLst>
          <pc:docMk/>
          <pc:sldMk cId="2912278435" sldId="271"/>
        </pc:sldMkLst>
      </pc:sldChg>
      <pc:sldChg chg="add del">
        <pc:chgData name="" userId="3b796506de92a6ff" providerId="LiveId" clId="{4C784B51-D42F-4AE0-A7E2-849FD14B725A}" dt="2021-10-14T06:11:51.121" v="1066"/>
        <pc:sldMkLst>
          <pc:docMk/>
          <pc:sldMk cId="3466956050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93CFA-63D9-4E8B-9B7C-028DBA6E9E0B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28D06-6846-498F-842D-2AC7908BB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06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token which has the same head and tail, to construct the character sequence. Then we use other tokens (words) with their heads and tails to build skip-paths.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our transformation is recoverable, we assume flat-lattice can maintain the original structure of lattice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8D06-6846-498F-842D-2AC7908BB5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71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token which has the same head and tail, to construct the character sequence. Then we use other tokens (words) with their heads and tails to build skip-paths.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our transformation is recoverable, we assume flat-lattice can maintain the original structure of lattice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8D06-6846-498F-842D-2AC7908BB5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94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token which has the same head and tail, to construct the character sequence. Then we use other tokens (words) with their heads and tails to build skip-paths.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our transformation is recoverable, we assume flat-lattice can maintain the original structure of lattice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8D06-6846-498F-842D-2AC7908BB5B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079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Subscripts ‘</a:t>
            </a:r>
            <a:r>
              <a:rPr lang="en-US" altLang="zh-CN" dirty="0" err="1"/>
              <a:t>msm</a:t>
            </a:r>
            <a:r>
              <a:rPr lang="en-US" altLang="zh-CN" dirty="0"/>
              <a:t>’ and ‘</a:t>
            </a:r>
            <a:r>
              <a:rPr lang="en-US" altLang="zh-CN" dirty="0" err="1"/>
              <a:t>mld</a:t>
            </a:r>
            <a:r>
              <a:rPr lang="en-US" altLang="zh-CN" dirty="0"/>
              <a:t>’ denote FLAT with the mask of self-matched words and long distance (&gt;10), respectively</a:t>
            </a:r>
          </a:p>
          <a:p>
            <a:r>
              <a:rPr lang="en-US" altLang="zh-CN" dirty="0"/>
              <a:t>self-matched words of “</a:t>
            </a:r>
            <a:r>
              <a:rPr lang="zh-CN" altLang="en-US" dirty="0"/>
              <a:t>药 </a:t>
            </a:r>
            <a:r>
              <a:rPr lang="en-US" altLang="zh-CN" dirty="0"/>
              <a:t>(Drug)” are “</a:t>
            </a:r>
            <a:r>
              <a:rPr lang="zh-CN" altLang="en-US" dirty="0"/>
              <a:t>人和药 店</a:t>
            </a:r>
            <a:r>
              <a:rPr lang="en-US" altLang="zh-CN" dirty="0"/>
              <a:t>(</a:t>
            </a:r>
            <a:r>
              <a:rPr lang="en-US" altLang="zh-CN" dirty="0" err="1"/>
              <a:t>Renhe</a:t>
            </a:r>
            <a:r>
              <a:rPr lang="en-US" altLang="zh-CN" dirty="0"/>
              <a:t> Pharmacy)” and “</a:t>
            </a:r>
            <a:r>
              <a:rPr lang="zh-CN" altLang="en-US" dirty="0"/>
              <a:t>药店 </a:t>
            </a:r>
            <a:r>
              <a:rPr lang="en-US" altLang="zh-CN" dirty="0"/>
              <a:t>(Pharmacy)”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8D06-6846-498F-842D-2AC7908BB5B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82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1) Span F: while the common F score used in NER considers correctness of both the span and the entity type, Span F only considers the former. 2) Type Acc: proportion of full-correct predictions to span-correct predictions.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8D06-6846-498F-842D-2AC7908BB5B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4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DB6A0-CE94-4132-82DC-341514225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8F2509-A64A-4CE3-A51F-343E5FE37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CBE49-D065-4B15-A1C8-2AA2CD36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79FD-C02B-4355-9A1B-F2206832A9B3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9572E-FC3D-49AA-8DA6-29FDC036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8B6EC-ACA3-405F-A7A5-22112C3C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051E-432E-482E-BABD-514976840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5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89D03-F457-4994-94C1-FC8D88F4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8F231F-0A6E-4059-9448-BE3C76C19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0E924-DBB8-4DD1-A091-BC8D141E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79FD-C02B-4355-9A1B-F2206832A9B3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EC73A-7D71-4F03-B445-9B9C51B9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561AD-3D89-42F7-B12B-F12D8090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051E-432E-482E-BABD-514976840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3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1A3D61-F658-41F6-A5CD-B5A05D50B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CD6FC6-35E2-4FAC-A0D4-B41644280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6B87E-203A-4E43-B19F-FCD0A4E7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79FD-C02B-4355-9A1B-F2206832A9B3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B91DE-E609-4FD9-8265-15017EF3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6F6E9-0EBC-4325-A84A-343A5AA5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051E-432E-482E-BABD-514976840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46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8E37D-C2A3-4D02-8801-C5C0FF47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7ACFD1-6693-428E-93BD-FEC7E5019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D499E-833C-4D15-9414-7C8AB4D5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79FD-C02B-4355-9A1B-F2206832A9B3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C6C52-BE75-4FA6-9AD6-05313D3A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B6725-7A7A-4371-A4BA-064E70E2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051E-432E-482E-BABD-514976840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8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D17AA-62E2-4CF7-8623-1ED932B6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16F2DC-F9D9-42C7-B950-ADEDA0DF0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EEF04-9A2C-4FDB-8FB0-97C5169C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79FD-C02B-4355-9A1B-F2206832A9B3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480DF-F26F-40FB-AAEB-415C84B2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D85E24-120A-4CF9-AEAE-AB728BB1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051E-432E-482E-BABD-514976840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96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AA142-8A5C-4E00-99A9-1AD5DC96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D6431-A9DB-4369-A508-12F50966E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6A2E48-DB10-48D0-8C18-4FB4A97BA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4E0613-BFF6-4DE1-8FBD-D136EBB6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79FD-C02B-4355-9A1B-F2206832A9B3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D3D1A9-3D0E-408D-A5BF-E2F44B1B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5B63D7-7614-4431-AAE4-9E319330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051E-432E-482E-BABD-514976840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13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B50DA-4969-4E0D-85A2-7B1FBB3C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21AE19-50D7-4E0C-92FC-8481D27BB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EA3C2D-28E4-49BE-8E2F-9DB4B3E97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E254CD-6C34-4917-A24F-66BA4D5FD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A0FC54-4924-474C-A6AC-F9CAC25ED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620797-2239-4DE2-BC37-A21435F3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79FD-C02B-4355-9A1B-F2206832A9B3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834C61-DE32-427D-8962-A2234C97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8881D7-6C75-4C56-883F-B878FE60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051E-432E-482E-BABD-514976840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81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393B1-BC1E-430D-92B8-33D2B3F9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924809-094C-411E-AF6C-A6A232C3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79FD-C02B-4355-9A1B-F2206832A9B3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5D2E27-7F83-4289-B2A5-68D092D6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A20BC7-741C-4254-A3B4-815B4E2B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051E-432E-482E-BABD-514976840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19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14EB09-4212-4850-A539-ACBB05A4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79FD-C02B-4355-9A1B-F2206832A9B3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D0285C-BD93-4F04-950E-1E7106D0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E90262-8920-46BC-82DD-507CC777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051E-432E-482E-BABD-514976840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07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2C9C1-BF17-4F53-A85A-DEE8B755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AB028-DF03-4022-A472-183746AB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6EF348-0F3A-401B-8A98-E1A732B6A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6BCDA-0B0F-45A4-A60E-D1DC8642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79FD-C02B-4355-9A1B-F2206832A9B3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691789-CEE8-4168-9A61-788E3011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0680C1-F8E6-4C25-BE41-E7E0BCBB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051E-432E-482E-BABD-514976840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3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0D3B4-9FF6-4441-AE55-DC9C35CE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B18F45-9F37-459D-957E-285BDD57A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A6DA8A-6551-4B2E-BE15-063EE0A02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5008B5-1A3F-4285-8232-73B4659A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79FD-C02B-4355-9A1B-F2206832A9B3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31B94E-0F32-4004-8B66-DBBDF295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49218-24AC-4FC5-A6C0-C63D4007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051E-432E-482E-BABD-514976840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41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927199-97D0-442E-9C1C-80F7E6C3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795F3F-AC63-4A56-BBB1-99B6D009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C0886E-0D9A-40CC-BE15-534D44870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D79FD-C02B-4355-9A1B-F2206832A9B3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AF299-4284-4CC1-8CA1-A6D48BAB1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2E6B4-BFCB-4BFF-B06B-638884984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6051E-432E-482E-BABD-514976840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00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0E069-5C08-4F10-A90F-822CE8E67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FLAT: Chinese NER Using Flat-Lattice Transformer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5D4991-4BB2-4AF9-A5DF-0DFA936A5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altLang="zh-CN" dirty="0"/>
              <a:t>2021/10/14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0F2BD8-9A32-4A7A-BCA7-F21255E93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4" y="1397659"/>
            <a:ext cx="11507373" cy="34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1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08DBD-C085-431B-8A0C-E2A6B30F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73E96-B5FB-4F2E-A302-CB089CA3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14" y="1825625"/>
            <a:ext cx="7236655" cy="4351338"/>
          </a:xfrm>
        </p:spPr>
        <p:txBody>
          <a:bodyPr/>
          <a:lstStyle/>
          <a:p>
            <a:r>
              <a:rPr lang="en-US" altLang="zh-CN" b="1" dirty="0"/>
              <a:t>Advantage of Fully-Connected Structure</a:t>
            </a:r>
            <a:r>
              <a:rPr lang="en-US" altLang="zh-CN" dirty="0"/>
              <a:t> 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Compared with lattice LSTM 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altLang="zh-CN" dirty="0"/>
              <a:t>1) All characters can directly interact with its self-matched words. </a:t>
            </a:r>
          </a:p>
          <a:p>
            <a:pPr marL="457200" lvl="1" indent="0">
              <a:buNone/>
            </a:pPr>
            <a:r>
              <a:rPr lang="en-US" altLang="zh-CN" dirty="0"/>
              <a:t>2)Long-distance dependencies can be fully modeled.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785F57-611B-4567-B6CC-497DC2DE4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28" y="2531851"/>
            <a:ext cx="4389121" cy="293888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0B37CEC-B837-444B-B765-ED9E96E073BC}"/>
              </a:ext>
            </a:extLst>
          </p:cNvPr>
          <p:cNvSpPr/>
          <p:nvPr/>
        </p:nvSpPr>
        <p:spPr>
          <a:xfrm>
            <a:off x="1038957" y="4834572"/>
            <a:ext cx="605672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In detail, we mask attention </a:t>
            </a:r>
            <a:r>
              <a:rPr lang="zh-CN" altLang="en-US" dirty="0">
                <a:solidFill>
                  <a:srgbClr val="FF0000"/>
                </a:solidFill>
              </a:rPr>
              <a:t>from the character to its self-matched word </a:t>
            </a:r>
            <a:r>
              <a:rPr lang="zh-CN" altLang="en-US" dirty="0"/>
              <a:t>and attention between </a:t>
            </a:r>
            <a:r>
              <a:rPr lang="zh-CN" altLang="en-US" dirty="0">
                <a:solidFill>
                  <a:srgbClr val="FF0000"/>
                </a:solidFill>
              </a:rPr>
              <a:t>tokens whose distance exceeds 10：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the first mask brings a significant deterioration to FLAT while the second degrades performance slightly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C440F6-3B09-4144-9F36-B943F2328B22}"/>
              </a:ext>
            </a:extLst>
          </p:cNvPr>
          <p:cNvSpPr/>
          <p:nvPr/>
        </p:nvSpPr>
        <p:spPr>
          <a:xfrm>
            <a:off x="7563728" y="4248443"/>
            <a:ext cx="4389121" cy="5720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48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0B554-B5E5-4094-8E73-BA4FDB41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B2C40-EE5B-40F0-B734-74278C86C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Efficiency of FLAT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we compare the inference-speed of different lexicon-based models on </a:t>
            </a:r>
            <a:r>
              <a:rPr lang="en-US" altLang="zh-CN" dirty="0" err="1"/>
              <a:t>Ontonotes</a:t>
            </a:r>
            <a:r>
              <a:rPr lang="en-US" altLang="zh-CN" dirty="0"/>
              <a:t>.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F575AE-5D7B-4241-8440-FF8F1B296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71" y="3190875"/>
            <a:ext cx="5629275" cy="36671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407BDA-7F29-4ACB-B8F5-0615EF65A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46" y="5215825"/>
            <a:ext cx="4224850" cy="118323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B9816CA-4C46-4FD9-8CA3-EDF0E3AA196C}"/>
              </a:ext>
            </a:extLst>
          </p:cNvPr>
          <p:cNvSpPr/>
          <p:nvPr/>
        </p:nvSpPr>
        <p:spPr>
          <a:xfrm>
            <a:off x="6593203" y="3412974"/>
            <a:ext cx="57582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Because our model has no recurrent module and can fully leverage parallel computation of GPU, it outperforms other methods in running efficiency. </a:t>
            </a:r>
          </a:p>
        </p:txBody>
      </p:sp>
    </p:spTree>
    <p:extLst>
      <p:ext uri="{BB962C8B-B14F-4D97-AF65-F5344CB8AC3E}">
        <p14:creationId xmlns:p14="http://schemas.microsoft.com/office/powerpoint/2010/main" val="135870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63368-CA87-4D00-B42A-05C0F2C9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E062E-04E0-4328-AE6D-54DF28AFB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How FLAT Brings Improvement</a:t>
            </a:r>
          </a:p>
          <a:p>
            <a:pPr marL="0" indent="0">
              <a:buNone/>
            </a:pPr>
            <a:r>
              <a:rPr lang="en-US" altLang="zh-CN" dirty="0"/>
              <a:t>Compared with TENER, FLAT leverages </a:t>
            </a:r>
            <a:r>
              <a:rPr lang="en-US" altLang="zh-CN" dirty="0">
                <a:solidFill>
                  <a:srgbClr val="FF0000"/>
                </a:solidFill>
              </a:rPr>
              <a:t>lexicon resources</a:t>
            </a:r>
            <a:r>
              <a:rPr lang="en-US" altLang="zh-CN" dirty="0"/>
              <a:t> and a </a:t>
            </a:r>
            <a:r>
              <a:rPr lang="en-US" altLang="zh-CN" dirty="0">
                <a:solidFill>
                  <a:srgbClr val="FF0000"/>
                </a:solidFill>
              </a:rPr>
              <a:t>new position encoding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DF286B-D6DE-4630-9834-29AAEAA3C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48221"/>
            <a:ext cx="4872800" cy="225434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2F00805-4B09-4222-B972-CC8DE8455734}"/>
              </a:ext>
            </a:extLst>
          </p:cNvPr>
          <p:cNvSpPr/>
          <p:nvPr/>
        </p:nvSpPr>
        <p:spPr>
          <a:xfrm>
            <a:off x="5887513" y="326263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arenR"/>
            </a:pPr>
            <a:r>
              <a:rPr lang="zh-CN" altLang="en-US" dirty="0"/>
              <a:t>FLAT outperforms TENER in two metrics significantly.</a:t>
            </a:r>
            <a:endParaRPr lang="en-US" altLang="zh-CN" dirty="0"/>
          </a:p>
          <a:p>
            <a:pPr marL="342900" indent="-342900">
              <a:buAutoNum type="arabicParenR"/>
            </a:pPr>
            <a:r>
              <a:rPr lang="zh-CN" altLang="en-US" dirty="0"/>
              <a:t>The improvement on Span F brought by FLAT is more significant than that on Type Acc. </a:t>
            </a:r>
            <a:endParaRPr lang="en-US" altLang="zh-CN" dirty="0"/>
          </a:p>
          <a:p>
            <a:pPr marL="342900" indent="-342900">
              <a:buAutoNum type="arabicParenR"/>
            </a:pPr>
            <a:r>
              <a:rPr lang="zh-CN" altLang="en-US" dirty="0"/>
              <a:t>Compared to FLAT, FLAThead’s deterioration on Span F is more significant than that on Type Acc.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35EC7D-A8E1-4DC8-B2AF-BB26D3186E7D}"/>
              </a:ext>
            </a:extLst>
          </p:cNvPr>
          <p:cNvSpPr/>
          <p:nvPr/>
        </p:nvSpPr>
        <p:spPr>
          <a:xfrm>
            <a:off x="6164257" y="5191082"/>
            <a:ext cx="5819256" cy="110799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FLAT locate entities more accurately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The pre-trained word-level embedding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907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D6931-6E23-4371-A88E-9C85E621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Conclusion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EBC78-2158-4FF8-93B2-8CA0530FF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In this paper, we introduce a flat-lattice Transformer to incorporate lexicon information for Chinese NER. 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core of our model is </a:t>
            </a:r>
            <a:r>
              <a:rPr lang="en-US" altLang="zh-CN" dirty="0">
                <a:solidFill>
                  <a:srgbClr val="FF0000"/>
                </a:solidFill>
              </a:rPr>
              <a:t>converting lattice structure </a:t>
            </a:r>
            <a:r>
              <a:rPr lang="en-US" altLang="zh-CN" dirty="0"/>
              <a:t>into a set of spans and introducing the </a:t>
            </a:r>
            <a:r>
              <a:rPr lang="en-US" altLang="zh-CN" dirty="0">
                <a:solidFill>
                  <a:srgbClr val="FF0000"/>
                </a:solidFill>
              </a:rPr>
              <a:t>specific position encoding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67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66BB8-FD46-40BB-A6E0-90B95335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E943E7-A0E2-443F-A674-C6F508E92B5C}"/>
              </a:ext>
            </a:extLst>
          </p:cNvPr>
          <p:cNvSpPr/>
          <p:nvPr/>
        </p:nvSpPr>
        <p:spPr>
          <a:xfrm>
            <a:off x="1234440" y="6169709"/>
            <a:ext cx="10119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MSRA-NER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任务中，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FLAT+BERT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位列榜首（不需要额外训练数据的排名）；而单独的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FLAT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层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TransFormer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）也超越了预训练模型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ERNIE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E4CED2-617E-4E03-AF5A-965965439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488608"/>
            <a:ext cx="9336331" cy="546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C3CB2-1237-4C76-85F5-8B7D1CBD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FDD4F9E-5354-4681-8551-8A5F365A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Transformer </a:t>
            </a:r>
            <a:r>
              <a:rPr lang="zh-CN" altLang="en-US" dirty="0"/>
              <a:t>设计了一种巧妙</a:t>
            </a:r>
            <a:r>
              <a:rPr lang="en-US" altLang="zh-CN" dirty="0"/>
              <a:t>position encoding</a:t>
            </a:r>
            <a:r>
              <a:rPr lang="zh-CN" altLang="en-US" dirty="0"/>
              <a:t>来融合</a:t>
            </a:r>
            <a:r>
              <a:rPr lang="en-US" altLang="zh-CN" dirty="0"/>
              <a:t>Lattice</a:t>
            </a:r>
            <a:r>
              <a:rPr lang="zh-CN" altLang="en-US" dirty="0"/>
              <a:t>结构，可以无损的引入词汇信息。</a:t>
            </a:r>
          </a:p>
          <a:p>
            <a:r>
              <a:rPr lang="zh-CN" altLang="en-US" dirty="0"/>
              <a:t>基于</a:t>
            </a:r>
            <a:r>
              <a:rPr lang="en-US" altLang="zh-CN" dirty="0"/>
              <a:t>Transformer </a:t>
            </a:r>
            <a:r>
              <a:rPr lang="zh-CN" altLang="en-US" dirty="0"/>
              <a:t>融合了词汇信息的动态结构，实验结果表明，该模型优于其他基于词典的方法；支持并行化计算，可以大幅提升推理速度。</a:t>
            </a:r>
            <a:endParaRPr lang="en-US" altLang="zh-CN" dirty="0"/>
          </a:p>
          <a:p>
            <a:r>
              <a:rPr lang="en-US" altLang="zh-CN" dirty="0"/>
              <a:t>Transformer</a:t>
            </a:r>
            <a:r>
              <a:rPr lang="zh-CN" altLang="en-US" dirty="0"/>
              <a:t>的自注意机制使字符能够直接与任何潜在单词交互，包括自匹配单词。</a:t>
            </a:r>
          </a:p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F84EB0-BBEF-458D-AB79-4CC35D776F4F}"/>
              </a:ext>
            </a:extLst>
          </p:cNvPr>
          <p:cNvSpPr/>
          <p:nvPr/>
        </p:nvSpPr>
        <p:spPr>
          <a:xfrm>
            <a:off x="2218004" y="5942568"/>
            <a:ext cx="7544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药 (Drug)的自匹配单词</a:t>
            </a:r>
            <a:r>
              <a:rPr lang="en-US" altLang="zh-CN" dirty="0"/>
              <a:t>:</a:t>
            </a:r>
            <a:r>
              <a:rPr lang="zh-CN" altLang="en-US" dirty="0"/>
              <a:t>人和药店(Renhe Pharmacy)和 药店 (Pharmacy)</a:t>
            </a:r>
          </a:p>
        </p:txBody>
      </p:sp>
    </p:spTree>
    <p:extLst>
      <p:ext uri="{BB962C8B-B14F-4D97-AF65-F5344CB8AC3E}">
        <p14:creationId xmlns:p14="http://schemas.microsoft.com/office/powerpoint/2010/main" val="46503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20F33-CB25-4C3C-BC5B-7420A255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6F00AE-2E23-4A1C-99FC-BB981B201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634" y="1881566"/>
            <a:ext cx="6241366" cy="18841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3881A0-886E-4CFD-A745-CB1FE2901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729" y="4190179"/>
            <a:ext cx="5591175" cy="20764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DF30844-0161-42F5-AA5F-21C865DC31A1}"/>
              </a:ext>
            </a:extLst>
          </p:cNvPr>
          <p:cNvSpPr/>
          <p:nvPr/>
        </p:nvSpPr>
        <p:spPr>
          <a:xfrm>
            <a:off x="336819" y="3016251"/>
            <a:ext cx="57591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D4D4D"/>
                </a:solidFill>
                <a:latin typeface="+mn-ea"/>
              </a:rPr>
              <a:t>如图</a:t>
            </a:r>
            <a:r>
              <a:rPr lang="en-US" altLang="zh-CN" sz="2400" dirty="0">
                <a:solidFill>
                  <a:srgbClr val="4D4D4D"/>
                </a:solidFill>
                <a:latin typeface="+mn-ea"/>
              </a:rPr>
              <a:t>(a)</a:t>
            </a:r>
            <a:r>
              <a:rPr lang="zh-CN" altLang="en-US" sz="2400" dirty="0">
                <a:solidFill>
                  <a:srgbClr val="4D4D4D"/>
                </a:solidFill>
                <a:latin typeface="+mn-ea"/>
              </a:rPr>
              <a:t>所示，当我们通过词汇信息（词典）匹配一个句子时，可以获得一个类似</a:t>
            </a:r>
            <a:r>
              <a:rPr lang="en-US" altLang="zh-CN" sz="2400" dirty="0">
                <a:solidFill>
                  <a:srgbClr val="4D4D4D"/>
                </a:solidFill>
                <a:latin typeface="+mn-ea"/>
              </a:rPr>
              <a:t>Lattice</a:t>
            </a:r>
            <a:r>
              <a:rPr lang="zh-CN" altLang="en-US" sz="2400" dirty="0">
                <a:solidFill>
                  <a:srgbClr val="4D4D4D"/>
                </a:solidFill>
                <a:latin typeface="+mn-ea"/>
              </a:rPr>
              <a:t>的结构。</a:t>
            </a:r>
            <a:endParaRPr lang="en-US" altLang="zh-CN" sz="2400" dirty="0">
              <a:solidFill>
                <a:srgbClr val="4D4D4D"/>
              </a:solidFill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D4D4D"/>
                </a:solidFill>
                <a:latin typeface="+mn-ea"/>
              </a:rPr>
              <a:t>格是一个有向无环图，其中每个节点是一个字符或一个潜在单词。如图</a:t>
            </a:r>
            <a:r>
              <a:rPr lang="en-US" altLang="zh-CN" sz="2400" dirty="0">
                <a:solidFill>
                  <a:srgbClr val="4D4D4D"/>
                </a:solidFill>
                <a:latin typeface="+mn-ea"/>
              </a:rPr>
              <a:t>(b)</a:t>
            </a:r>
            <a:r>
              <a:rPr lang="zh-CN" altLang="en-US" sz="2400" dirty="0">
                <a:solidFill>
                  <a:srgbClr val="4D4D4D"/>
                </a:solidFill>
                <a:latin typeface="+mn-ea"/>
              </a:rPr>
              <a:t>。</a:t>
            </a:r>
            <a:endParaRPr lang="en-US" altLang="zh-CN" sz="2400" dirty="0">
              <a:solidFill>
                <a:srgbClr val="4D4D4D"/>
              </a:solidFill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D4D4D"/>
                </a:solidFill>
                <a:latin typeface="+mn-ea"/>
              </a:rPr>
              <a:t>有些词汇可能对于</a:t>
            </a:r>
            <a:r>
              <a:rPr lang="en-US" altLang="zh-CN" sz="2400" dirty="0">
                <a:solidFill>
                  <a:srgbClr val="4D4D4D"/>
                </a:solidFill>
                <a:latin typeface="+mn-ea"/>
              </a:rPr>
              <a:t>NER</a:t>
            </a:r>
            <a:r>
              <a:rPr lang="zh-CN" altLang="en-US" sz="2400" dirty="0">
                <a:solidFill>
                  <a:srgbClr val="4D4D4D"/>
                </a:solidFill>
                <a:latin typeface="+mn-ea"/>
              </a:rPr>
              <a:t>非常重要。</a:t>
            </a:r>
            <a:endParaRPr lang="en-US" altLang="zh-CN" sz="2400" dirty="0">
              <a:solidFill>
                <a:srgbClr val="4D4D4D"/>
              </a:solidFill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人和药店</a:t>
            </a:r>
            <a:r>
              <a:rPr lang="en-US" altLang="zh-CN" dirty="0"/>
              <a:t>-</a:t>
            </a:r>
            <a:r>
              <a:rPr lang="zh-CN" altLang="en-US" dirty="0"/>
              <a:t>重庆</a:t>
            </a:r>
            <a:r>
              <a:rPr lang="en-US" altLang="zh-CN" sz="2400" dirty="0"/>
              <a:t>-</a:t>
            </a:r>
            <a:r>
              <a:rPr lang="zh-CN" altLang="en-US" dirty="0"/>
              <a:t>重庆人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D4D4D"/>
                </a:solidFill>
                <a:latin typeface="+mn-ea"/>
              </a:rPr>
              <a:t>图，结点；注意力机制融合同一位置的不同结点。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7566B7-A8BE-4915-B0A0-99567171C274}"/>
              </a:ext>
            </a:extLst>
          </p:cNvPr>
          <p:cNvSpPr/>
          <p:nvPr/>
        </p:nvSpPr>
        <p:spPr>
          <a:xfrm>
            <a:off x="336819" y="1690688"/>
            <a:ext cx="5759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D4D4D"/>
                </a:solidFill>
                <a:latin typeface="+mn-ea"/>
              </a:rPr>
              <a:t>Lattice LSTM</a:t>
            </a:r>
            <a:r>
              <a:rPr lang="zh-CN" altLang="en-US" dirty="0">
                <a:solidFill>
                  <a:srgbClr val="4D4D4D"/>
                </a:solidFill>
                <a:latin typeface="+mn-ea"/>
              </a:rPr>
              <a:t>这篇论文，这是针对中文</a:t>
            </a:r>
            <a:r>
              <a:rPr lang="en-US" altLang="zh-CN" dirty="0">
                <a:solidFill>
                  <a:srgbClr val="4D4D4D"/>
                </a:solidFill>
                <a:latin typeface="+mn-ea"/>
              </a:rPr>
              <a:t>NER</a:t>
            </a:r>
            <a:r>
              <a:rPr lang="zh-CN" altLang="en-US" dirty="0">
                <a:solidFill>
                  <a:srgbClr val="4D4D4D"/>
                </a:solidFill>
                <a:latin typeface="+mn-ea"/>
              </a:rPr>
              <a:t>任务引入词汇信息的开篇之作。</a:t>
            </a:r>
            <a:endParaRPr lang="en-US" altLang="zh-CN" dirty="0">
              <a:solidFill>
                <a:srgbClr val="4D4D4D"/>
              </a:solidFill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+mn-ea"/>
              </a:rPr>
              <a:t>文中提出了一种</a:t>
            </a:r>
            <a:r>
              <a:rPr lang="en-US" altLang="zh-CN" dirty="0">
                <a:solidFill>
                  <a:srgbClr val="4D4D4D"/>
                </a:solidFill>
                <a:latin typeface="+mn-ea"/>
              </a:rPr>
              <a:t>Lattice LSTM</a:t>
            </a:r>
            <a:r>
              <a:rPr lang="zh-CN" altLang="en-US" dirty="0">
                <a:solidFill>
                  <a:srgbClr val="4D4D4D"/>
                </a:solidFill>
                <a:latin typeface="+mn-ea"/>
              </a:rPr>
              <a:t>用于融合词汇信息；避免了由分词造成的误差传播。</a:t>
            </a:r>
            <a:endParaRPr lang="en-US" altLang="zh-CN" dirty="0">
              <a:solidFill>
                <a:srgbClr val="4D4D4D"/>
              </a:solidFill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3D5355-FC13-4A19-A764-F7D4926FFA31}"/>
              </a:ext>
            </a:extLst>
          </p:cNvPr>
          <p:cNvSpPr/>
          <p:nvPr/>
        </p:nvSpPr>
        <p:spPr>
          <a:xfrm>
            <a:off x="1884264" y="6492875"/>
            <a:ext cx="8782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Yue Zhang and </a:t>
            </a:r>
            <a:r>
              <a:rPr lang="en-US" altLang="zh-CN" dirty="0" err="1">
                <a:solidFill>
                  <a:srgbClr val="000000"/>
                </a:solidFill>
                <a:latin typeface="NimbusRomNo9L-Regu"/>
              </a:rPr>
              <a:t>Jie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 Yang. 2018. </a:t>
            </a:r>
            <a:r>
              <a:rPr lang="en-US" altLang="zh-CN" dirty="0">
                <a:solidFill>
                  <a:srgbClr val="000080"/>
                </a:solidFill>
                <a:latin typeface="NimbusRomNo9L-Regu"/>
              </a:rPr>
              <a:t>Chinese NER using lattice LSTM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. </a:t>
            </a:r>
            <a:r>
              <a:rPr lang="en-US" altLang="zh-CN" i="1" dirty="0" err="1">
                <a:solidFill>
                  <a:srgbClr val="000000"/>
                </a:solidFill>
                <a:latin typeface="NimbusRomNo9L-ReguItal"/>
              </a:rPr>
              <a:t>CoRR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, abs/1805.02023.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22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2EA0E-B094-4A76-91D1-539F5A33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0F5CD5-3A57-4650-8E0D-BA4EF8D0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Converting Lattice into Flat Structure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2127BF-4B4A-4E6D-855D-AC586E02B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909" y="3301227"/>
            <a:ext cx="6951339" cy="271271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B64F7-CF92-448A-B510-76BC07B0684F}"/>
              </a:ext>
            </a:extLst>
          </p:cNvPr>
          <p:cNvSpPr/>
          <p:nvPr/>
        </p:nvSpPr>
        <p:spPr>
          <a:xfrm>
            <a:off x="1223889" y="2371396"/>
            <a:ext cx="5880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After getting a lattice from characters with a lexicon, we can flatten it into flat counterpart.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7B621E-F166-4833-9ACC-DE524AC24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184" y="1690688"/>
            <a:ext cx="5189740" cy="156671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E9E203A-1D6E-455B-BA61-BDD9AB828011}"/>
              </a:ext>
            </a:extLst>
          </p:cNvPr>
          <p:cNvSpPr/>
          <p:nvPr/>
        </p:nvSpPr>
        <p:spPr>
          <a:xfrm>
            <a:off x="1223889" y="5897622"/>
            <a:ext cx="6096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dirty="0"/>
              <a:t>flat-lattice： a set of spans</a:t>
            </a:r>
            <a:endParaRPr lang="en-US" altLang="zh-CN" dirty="0"/>
          </a:p>
          <a:p>
            <a:r>
              <a:rPr lang="zh-CN" altLang="en-US" dirty="0"/>
              <a:t>a span：corresponds to a token, a head and a tail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B075B3-FA6C-48A5-B0E0-DAAEEDE076A3}"/>
              </a:ext>
            </a:extLst>
          </p:cNvPr>
          <p:cNvSpPr/>
          <p:nvPr/>
        </p:nvSpPr>
        <p:spPr>
          <a:xfrm>
            <a:off x="8225739" y="5574456"/>
            <a:ext cx="3513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Transformation can maintain the original structure of lattice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61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2EA0E-B094-4A76-91D1-539F5A33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0F5CD5-3A57-4650-8E0D-BA4EF8D0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b="1" dirty="0"/>
              <a:t>Relative Position Encoding of Spans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130674-555F-4B66-B885-A6DAACA13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372" y="2896776"/>
            <a:ext cx="4352925" cy="203835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DC4511F3-81B3-4117-9B20-BBADA1472DC5}"/>
              </a:ext>
            </a:extLst>
          </p:cNvPr>
          <p:cNvGrpSpPr/>
          <p:nvPr/>
        </p:nvGrpSpPr>
        <p:grpSpPr>
          <a:xfrm>
            <a:off x="5374343" y="2924563"/>
            <a:ext cx="6817657" cy="2456193"/>
            <a:chOff x="531874" y="3082444"/>
            <a:chExt cx="7575878" cy="276524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22127BF-4B4A-4E6D-855D-AC586E02B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1818" y="3082444"/>
              <a:ext cx="7085934" cy="276524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57D8D8D-496F-4E74-BDB6-DFE8C928C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1874" y="4218793"/>
              <a:ext cx="489943" cy="1014389"/>
            </a:xfrm>
            <a:prstGeom prst="rect">
              <a:avLst/>
            </a:prstGeom>
          </p:spPr>
        </p:pic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B37DFC3B-4E7B-443E-9F4E-E299BCC60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9835" y="5564888"/>
            <a:ext cx="5657850" cy="7048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B89B42C-A04D-4867-98B8-02D0A2976134}"/>
              </a:ext>
            </a:extLst>
          </p:cNvPr>
          <p:cNvSpPr txBox="1"/>
          <p:nvPr/>
        </p:nvSpPr>
        <p:spPr>
          <a:xfrm>
            <a:off x="1100796" y="2505526"/>
            <a:ext cx="549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四种相对位置关系可以表示</a:t>
            </a:r>
            <a:r>
              <a:rPr lang="en-US" altLang="zh-CN" dirty="0"/>
              <a:t>xi</a:t>
            </a:r>
            <a:r>
              <a:rPr lang="zh-CN" altLang="en-US" dirty="0"/>
              <a:t>和</a:t>
            </a:r>
            <a:r>
              <a:rPr lang="en-US" altLang="zh-CN" dirty="0" err="1"/>
              <a:t>xj</a:t>
            </a:r>
            <a:r>
              <a:rPr lang="zh-CN" altLang="en-US" dirty="0"/>
              <a:t>两个</a:t>
            </a:r>
            <a:r>
              <a:rPr lang="en-US" altLang="zh-CN" dirty="0"/>
              <a:t>span</a:t>
            </a:r>
            <a:r>
              <a:rPr lang="zh-CN" altLang="en-US" dirty="0"/>
              <a:t>的关系：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F39A2A0-55C0-4B1E-B0B9-E849479F1051}"/>
              </a:ext>
            </a:extLst>
          </p:cNvPr>
          <p:cNvSpPr txBox="1"/>
          <p:nvPr/>
        </p:nvSpPr>
        <p:spPr>
          <a:xfrm>
            <a:off x="1020346" y="5119258"/>
            <a:ext cx="549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拼接、非线性变换得到相对位置编码：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6243365-6402-41A2-9469-2BF95BD896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6132" y="5586405"/>
            <a:ext cx="38671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2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A725F-CCF2-479D-AF4F-E7982DCA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AutoShape 2" descr="https://www.notion.so/image/https%3A%2F%2Fs3-us-west-2.amazonaws.com%2Fsecure.notion-static.com%2Ff08145f5-395a-4b2e-9717-57a5b0511cae%2FUntitled.png?table=block&amp;id=ae34fd99-f919-466c-9cdd-e98dd4a050cd&amp;spaceId=5d5bc2c2-be85-4504-912e-54fe6e577516&amp;width=2000&amp;userId=d6583eb6-62f8-44b8-80c4-405c60b9915c&amp;cache=v2">
            <a:extLst>
              <a:ext uri="{FF2B5EF4-FFF2-40B4-BE49-F238E27FC236}">
                <a16:creationId xmlns:a16="http://schemas.microsoft.com/office/drawing/2014/main" id="{BF74F6D0-E212-453B-8783-797FFC8485AA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https://www.notion.so/image/https%3A%2F%2Fs3-us-west-2.amazonaws.com%2Fsecure.notion-static.com%2Ff08145f5-395a-4b2e-9717-57a5b0511cae%2FUntitled.png?table=block&amp;id=ae34fd99-f919-466c-9cdd-e98dd4a050cd&amp;spaceId=5d5bc2c2-be85-4504-912e-54fe6e577516&amp;width=2000&amp;userId=d6583eb6-62f8-44b8-80c4-405c60b9915c&amp;cache=v2">
            <a:extLst>
              <a:ext uri="{FF2B5EF4-FFF2-40B4-BE49-F238E27FC236}">
                <a16:creationId xmlns:a16="http://schemas.microsoft.com/office/drawing/2014/main" id="{D24B8AC8-5A4B-4381-8CD7-797903FF2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43825"/>
            <a:ext cx="7577469" cy="392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01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2EA0E-B094-4A76-91D1-539F5A33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0F5CD5-3A57-4650-8E0D-BA4EF8D0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617"/>
            <a:ext cx="10515600" cy="4351338"/>
          </a:xfrm>
        </p:spPr>
        <p:txBody>
          <a:bodyPr/>
          <a:lstStyle/>
          <a:p>
            <a:r>
              <a:rPr lang="en-US" altLang="zh-CN" b="1" dirty="0"/>
              <a:t>Relative Position Encoding of Spans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704C8D-6A79-46FF-ADEE-C0C81CC67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216" y="4050876"/>
            <a:ext cx="4762500" cy="16287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84C3B0-3A76-4F2A-B274-C5B930DE2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93" y="2293185"/>
            <a:ext cx="6638191" cy="45648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4C1F3A-9D77-48DC-9B15-574C4E8AB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932" y="2761360"/>
            <a:ext cx="5169068" cy="97442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2603874-C257-40E1-B87B-8FD52A3AC069}"/>
              </a:ext>
            </a:extLst>
          </p:cNvPr>
          <p:cNvSpPr/>
          <p:nvPr/>
        </p:nvSpPr>
        <p:spPr>
          <a:xfrm>
            <a:off x="7022931" y="2158248"/>
            <a:ext cx="4331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加入相对位置编码的</a:t>
            </a:r>
            <a:r>
              <a:rPr lang="en-US" altLang="zh-CN" dirty="0"/>
              <a:t>self-attention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836CB1-2216-43C2-BBBE-0DA1FA98CF61}"/>
              </a:ext>
            </a:extLst>
          </p:cNvPr>
          <p:cNvSpPr/>
          <p:nvPr/>
        </p:nvSpPr>
        <p:spPr>
          <a:xfrm>
            <a:off x="7104183" y="3640911"/>
            <a:ext cx="4331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Transformer</a:t>
            </a:r>
            <a:r>
              <a:rPr lang="zh-CN" altLang="en-US" dirty="0"/>
              <a:t>（仅一层）：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EAF564-48EB-4A71-8231-5BC74FEEB37E}"/>
              </a:ext>
            </a:extLst>
          </p:cNvPr>
          <p:cNvSpPr/>
          <p:nvPr/>
        </p:nvSpPr>
        <p:spPr>
          <a:xfrm>
            <a:off x="7104183" y="5720284"/>
            <a:ext cx="4621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输出字符的</a:t>
            </a:r>
            <a:r>
              <a:rPr lang="en-US" altLang="zh-CN" dirty="0"/>
              <a:t>representation</a:t>
            </a:r>
            <a:r>
              <a:rPr lang="zh-CN" altLang="en-US" dirty="0"/>
              <a:t>，之后过</a:t>
            </a:r>
            <a:r>
              <a:rPr lang="en-US" altLang="zh-CN" dirty="0"/>
              <a:t>CRF</a:t>
            </a:r>
            <a:r>
              <a:rPr lang="zh-CN" altLang="en-US" dirty="0"/>
              <a:t>。</a:t>
            </a:r>
            <a:r>
              <a:rPr lang="en-US" altLang="zh-CN" dirty="0"/>
              <a:t>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57960A-99D9-417C-9D35-C87216E6DE42}"/>
              </a:ext>
            </a:extLst>
          </p:cNvPr>
          <p:cNvSpPr/>
          <p:nvPr/>
        </p:nvSpPr>
        <p:spPr>
          <a:xfrm>
            <a:off x="7788812" y="610842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NimbusRomNo9L-Regu"/>
              </a:rPr>
              <a:t>Condiftional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 Random Field (CRF)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29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20C1E-CFDC-435C-9B72-53AB2232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7611AE-0EFC-4E35-A17E-6D60EDE9E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145" y="1690688"/>
            <a:ext cx="6767879" cy="453166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460751A-BF68-44CF-A04B-AF95743CEB88}"/>
              </a:ext>
            </a:extLst>
          </p:cNvPr>
          <p:cNvSpPr/>
          <p:nvPr/>
        </p:nvSpPr>
        <p:spPr>
          <a:xfrm>
            <a:off x="2232916" y="6169709"/>
            <a:ext cx="7726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FLAT</a:t>
            </a:r>
            <a:r>
              <a:rPr lang="zh-CN" altLang="en-US" dirty="0"/>
              <a:t> outperforms baseline models and other lexicon-based models on four Chinese NER datasets.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AE3856-27E4-4FA5-A676-2F6167511FDD}"/>
              </a:ext>
            </a:extLst>
          </p:cNvPr>
          <p:cNvSpPr/>
          <p:nvPr/>
        </p:nvSpPr>
        <p:spPr>
          <a:xfrm>
            <a:off x="9216024" y="2693085"/>
            <a:ext cx="743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1.72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F00D3A-5A6B-4B59-9D7C-12240B55FE59}"/>
              </a:ext>
            </a:extLst>
          </p:cNvPr>
          <p:cNvSpPr/>
          <p:nvPr/>
        </p:nvSpPr>
        <p:spPr>
          <a:xfrm>
            <a:off x="9183548" y="3105834"/>
            <a:ext cx="743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1.51</a:t>
            </a:r>
            <a:r>
              <a:rPr lang="zh-CN" altLang="en-US" dirty="0"/>
              <a:t> 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170578-DC32-4C5D-9599-C36A0D804761}"/>
              </a:ext>
            </a:extLst>
          </p:cNvPr>
          <p:cNvSpPr/>
          <p:nvPr/>
        </p:nvSpPr>
        <p:spPr>
          <a:xfrm>
            <a:off x="9190399" y="5295060"/>
            <a:ext cx="778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0.73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64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851</Words>
  <Application>Microsoft Office PowerPoint</Application>
  <PresentationFormat>宽屏</PresentationFormat>
  <Paragraphs>76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-apple-system</vt:lpstr>
      <vt:lpstr>NimbusRomNo9L-Regu</vt:lpstr>
      <vt:lpstr>NimbusRomNo9L-ReguItal</vt:lpstr>
      <vt:lpstr>等线</vt:lpstr>
      <vt:lpstr>等线 Light</vt:lpstr>
      <vt:lpstr>Arial</vt:lpstr>
      <vt:lpstr>Office 主题​​</vt:lpstr>
      <vt:lpstr>FLAT: Chinese NER Using Flat-Lattice Transformer </vt:lpstr>
      <vt:lpstr>PowerPoint 演示文稿</vt:lpstr>
      <vt:lpstr>Introduction </vt:lpstr>
      <vt:lpstr>Introduction </vt:lpstr>
      <vt:lpstr>Model</vt:lpstr>
      <vt:lpstr>Model</vt:lpstr>
      <vt:lpstr>PowerPoint 演示文稿</vt:lpstr>
      <vt:lpstr>Model</vt:lpstr>
      <vt:lpstr>Experiments </vt:lpstr>
      <vt:lpstr>Experiments </vt:lpstr>
      <vt:lpstr>Experiments </vt:lpstr>
      <vt:lpstr>Experiments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FLAT: Chinese NER Using Flat-Lattice Transformer </dc:title>
  <dc:creator>张载</dc:creator>
  <cp:lastModifiedBy>张载</cp:lastModifiedBy>
  <cp:revision>8</cp:revision>
  <dcterms:created xsi:type="dcterms:W3CDTF">2021-10-13T13:30:28Z</dcterms:created>
  <dcterms:modified xsi:type="dcterms:W3CDTF">2021-10-14T06:20:59Z</dcterms:modified>
</cp:coreProperties>
</file>