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9" r:id="rId2"/>
    <p:sldId id="261" r:id="rId3"/>
    <p:sldId id="265" r:id="rId4"/>
    <p:sldId id="269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7" r:id="rId17"/>
    <p:sldId id="264" r:id="rId18"/>
    <p:sldId id="279" r:id="rId19"/>
    <p:sldId id="280" r:id="rId20"/>
    <p:sldId id="281" r:id="rId21"/>
    <p:sldId id="282" r:id="rId22"/>
    <p:sldId id="294" r:id="rId23"/>
    <p:sldId id="283" r:id="rId24"/>
    <p:sldId id="284" r:id="rId25"/>
    <p:sldId id="285" r:id="rId26"/>
    <p:sldId id="303" r:id="rId27"/>
    <p:sldId id="286" r:id="rId28"/>
    <p:sldId id="287" r:id="rId29"/>
    <p:sldId id="301" r:id="rId30"/>
    <p:sldId id="288" r:id="rId31"/>
    <p:sldId id="298" r:id="rId32"/>
    <p:sldId id="302" r:id="rId33"/>
    <p:sldId id="289" r:id="rId34"/>
    <p:sldId id="290" r:id="rId35"/>
    <p:sldId id="300" r:id="rId36"/>
    <p:sldId id="295" r:id="rId37"/>
    <p:sldId id="296" r:id="rId38"/>
    <p:sldId id="297" r:id="rId39"/>
    <p:sldId id="299" r:id="rId40"/>
    <p:sldId id="293" r:id="rId41"/>
    <p:sldId id="26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5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75B5F7-BF22-4B9C-B677-7033F8548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D871A-FE9D-4990-9EB0-2FDD9EE366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D0223-7136-4531-A037-D4645572427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ED1F69-9F87-4F27-8FCF-C3BBA1EB44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FDC071-6B55-4FD9-B1D8-E0260EDECC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9F0DA-97BB-4BAA-8A81-F9FB1180E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3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29:5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19 148 0 0,'10'4'3982'0'0,"-20"-26"-3237"0"0,10 22-532 0 0,2 1 12314 0 0,1 4-5482 0 0,6 182-6975 0 0,-4-49-37 0 0,-7-24 417 0 0,0-109-3848 0 0,1-7-225 0 0,-4-1 2388 0 0,2 1-2461 0 0,2 0-7330 0 0,1 2 9631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5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0 148 0 0,'11'13'1963'0'0,"-7"-6"4093"0"0,-4-6-5899 0 0,0-1-6 0 0,0 0-5 0 0,0 0-2 0 0,0 0-1 0 0,0 0-2 0 0,0 0 3 0 0,0 0 0 0 0,0 0-1 0 0,0 0-2 0 0,0 0-2 0 0,0 0-5 0 0,0 0 1 0 0,0 0 1 0 0,0 0-1 0 0,0 0-3 0 0,0 0-3 0 0,0 0-2 0 0,0 0-1 0 0,0 0 0 0 0,0 0 1 0 0,0 0 8 0 0,0 0 5 0 0,0 0 8 0 0,0 0 9 0 0,0 0 10 0 0,0 0 3 0 0,0 0 0 0 0,0 0 2 0 0,0 0 2 0 0,0 0-5 0 0,0 0-2 0 0,0 0-6 0 0,0 0-7 0 0,-21 35 852 0 0,-12 9-940 0 0,-9 70-120 0 0,18-19 78 0 0,14-14-6 0 0,19-8 141 0 0,-8-71-140 0 0,0 0-1 0 0,1-1 1 0 0,-1 1-1 0 0,0 0 1 0 0,0-1-1 0 0,1 1 1 0 0,-1-1-1 0 0,1 1 1 0 0,0-1-1 0 0,-1 0 1 0 0,1 0 0 0 0,0 0-1 0 0,0 0 1 0 0,-1 0-1 0 0,1 0 1 0 0,0 0-1 0 0,0 0 1 0 0,0-1-1 0 0,0 1 1 0 0,0-1-1 0 0,0 1 1 0 0,0-1 0 0 0,0 0-1 0 0,1 0 1 0 0,-1 0-1 0 0,0 0 1 0 0,0 0-1 0 0,0-1 1 0 0,0 1-1 0 0,0-1 1 0 0,0 1 0 0 0,0-1-1 0 0,0 0 1 0 0,0 1-1 0 0,0-1 1 0 0,-1 0-1 0 0,1 0 1 0 0,0 0-1 0 0,0-1 1 0 0,-1 1-1 0 0,1 0 1 0 0,-1-1 0 0 0,1 1-1 0 0,-1-1 1 0 0,1 1-1 0 0,-1-1 1 0 0,0 0-1 0 0,0 0 1 0 0,0 1-1 0 0,0-2-18 0 0,3-1 33 0 0,0 0 0 0 0,-1 0 0 0 0,1-1 0 0 0,-1 1-1 0 0,0-1 1 0 0,0 0 0 0 0,-1 0 0 0 0,1 0 0 0 0,-1 0-1 0 0,0 0 1 0 0,-1-1 0 0 0,1 1 0 0 0,-1-1-1 0 0,0 1 1 0 0,0-1 0 0 0,-1 1 0 0 0,0-1 0 0 0,0 0-1 0 0,0 1 1 0 0,0-1 0 0 0,-1 1 0 0 0,-1-4-33 0 0,1 6 5 0 0,0-2 116 0 0,0 0 1 0 0,0 0 0 0 0,-1-1-1 0 0,0 1 1 0 0,0 0 0 0 0,0 0-1 0 0,-1 1 1 0 0,0-1 0 0 0,0 0 0 0 0,0 1-1 0 0,0 0 1 0 0,-1 0 0 0 0,0 0-1 0 0,1 0 1 0 0,-1 0 0 0 0,-1 1-1 0 0,1-1 1 0 0,-1 1 0 0 0,0 0-122 0 0,5 3-24 0 0,-21-7 1131 0 0,15 8-3132 0 0,3 5-3286 0 0,3-6 4073 0 0,0 0-81 0 0,0 0-22 0 0,0 0 26 0 0,0 0 56 0 0,15 14-3549 0 0,-10-12 4169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5:04.3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78 293 228 0 0,'30'8'4335'0'0,"-17"-8"2108"0"0,-12 0-6001 0 0,-1 0-26 0 0,0 0-28 0 0,0 0-30 0 0,0 0-36 0 0,0 0-36 0 0,0 0-40 0 0,0 0-34 0 0,0 0-32 0 0,0 0-31 0 0,0 0-30 0 0,0 0-30 0 0,0 0-23 0 0,0 0-17 0 0,0 0-8 0 0,0 0-6 0 0,0 0-7 0 0,0 0-7 0 0,0 0-3 0 0,0 0-7 0 0,0 0 0 0 0,0 0-3 0 0,0 0-2 0 0,0 0-6 0 0,0 0 2 0 0,-6-37-127 0 0,-26 7-3311 0 0,31 30 3152 0 0,-32 6-2543 0 0,27 1 2752 0 0,1 0 0 0 0,0 0 0 0 0,1 0 0 0 0,-1 1-1 0 0,1 0 1 0 0,1-1 0 0 0,-1 2 0 0 0,1-1 0 0 0,1 0-1 0 0,-1 0 1 0 0,2 1 0 0 0,-1-1 0 0 0,1 1 0 0 0,0 0 0 0 0,1-1-1 0 0,0 1 1 0 0,0 0 0 0 0,1 0 0 0 0,0-1 0 0 0,1 1-1 0 0,0-1 1 0 0,1 3 75 0 0,-3-9 29 0 0,-1-1 0 0 0,2 1 0 0 0,-1 0-1 0 0,0-1 1 0 0,0 1 0 0 0,0 0 0 0 0,1-1 0 0 0,-1 1-1 0 0,1-1 1 0 0,-1 1 0 0 0,1-1 0 0 0,0 1-1 0 0,-1-1 1 0 0,1 1 0 0 0,0-1 0 0 0,0 0 0 0 0,0 1-1 0 0,0-1 1 0 0,0 0 0 0 0,1 0 0 0 0,-1 0-1 0 0,0 0 1 0 0,0 0 0 0 0,1 0 0 0 0,-1 0 0 0 0,1 0-1 0 0,-1 0 1 0 0,1-1 0 0 0,-1 1 0 0 0,1-1 0 0 0,-1 1-1 0 0,1-1 1 0 0,-1 1 0 0 0,1-1 0 0 0,0 0-1 0 0,-1 0 1 0 0,1 0 0 0 0,0 0 0 0 0,-1 0 0 0 0,1 0-1 0 0,-1 0 1 0 0,1-1 0 0 0,0 1 0 0 0,-1 0 0 0 0,1-1-1 0 0,-1 1 1 0 0,1-1 0 0 0,-1 0 0 0 0,1 0-1 0 0,-1 1 1 0 0,1-1 0 0 0,-1 0 0 0 0,0 0 0 0 0,0 0-1 0 0,1-1 1 0 0,-1 1 0 0 0,0 0 0 0 0,0 0-1 0 0,0-1 1 0 0,0 1 0 0 0,0 0 0 0 0,-1-1 0 0 0,1 1-1 0 0,0-2-28 0 0,58-93-3632 0 0,-20 29 104 0 0,-34 54 3063 0 0</inkml:trace>
  <inkml:trace contextRef="#ctx0" brushRef="#br0" timeOffset="765.421">277 0 36 0 0,'-22'16'13821'0'0,"14"-10"-14052"0"0,-20 33 342 0 0,9 14-119 0 0,-2-9-88 0 0,-1 30-566 0 0,6 108 946 0 0,48-128 768 0 0,-6-41-3454 0 0,9-9-8083 0 0,-26-4 9693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5:08.5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0 581 192 0 0,'0'0'319'0'0,"0"0"17"0"0,0 0 16 0 0,0 0 14 0 0,0 0-9 0 0,0 0-20 0 0,0 0-29 0 0,0 0-31 0 0,0 0-28 0 0,0 0-22 0 0,0 0-20 0 0,0 0-11 0 0,0 0-9 0 0,0 0-10 0 0,0 0-9 0 0,0 0-7 0 0,0 0-2 0 0,0 0-6 0 0,0 0-5 0 0,0 0-4 0 0,0 0 0 0 0,0 0-4 0 0,0 0-1 0 0,0 0-5 0 0,0 0-2 0 0,0 0 2 0 0,0 0-8 0 0,0 0 2 0 0,0 0 2 0 0,0 0-4 0 0,0 0-3 0 0,0 0-2 0 0,0 0 3 0 0,0 0 0 0 0,0 0-1 0 0,0 0-3 0 0,0 0-3 0 0,0 0 3 0 0,0 0 0 0 0,0 0-2 0 0,0 0-5 0 0,0 0-6 0 0,0 0-5 0 0,0 0-2 0 0,0 0-2 0 0,0 0-6 0 0,0 0-8 0 0,0 0-11 0 0,0 0-6 0 0,0 0-7 0 0,0 0-8 0 0,0 0-12 0 0,0 0-8 0 0,0 0-10 0 0,43 0 268 0 0,36-39 1039 0 0,-8-33-1413 0 0,-22 4-130 0 0,-1-28 396 0 0,-9-13-232 0 0,-15 41-64 0 0,-13 10-684 0 0,-30-12-1445 0 0,19 70 2253 0 0,0 0 8 0 0,0 0 8 0 0,0 0 2 0 0,0 0 2 0 0,0 0 12 0 0,0 0 8 0 0,0 0 9 0 0,0 0 10 0 0,0 0 13 0 0,0 0 8 0 0,0 0 8 0 0,0 0 2 0 0,0 0 3 0 0,0 0-4 0 0,0 0-5 0 0,0 0 0 0 0,0 0-5 0 0,0 0-6 0 0,0 0-6 0 0,0 0-6 0 0,0 0-6 0 0,0 0-5 0 0,0 0-4 0 0,0 0-3 0 0,0 0-1 0 0,0 0 3 0 0,0 0-2 0 0,0 0 3 0 0,0 0 0 0 0,0 0 3 0 0,0 0-1 0 0,0 0 5 0 0,0 0 1 0 0,0 0 3 0 0,0 0-1 0 0,0 0 5 0 0,0 0 1 0 0,0 0 1 0 0,0 0 1 0 0,0 0-1 0 0,0 0-2 0 0,0 0-1 0 0,0 0 4 0 0,0 0-4 0 0,0 0 0 0 0,0 0 0 0 0,0 0 0 0 0,0 0-1 0 0,0 0-2 0 0,0 0-6 0 0,0 0-2 0 0,0 0-3 0 0,0 0-2 0 0,0 0 1 0 0,0 0 2 0 0,0 0 1 0 0,0 0 0 0 0,0 0 2 0 0,0 0 4 0 0,0 0 4 0 0,0 0 4 0 0,0 0 4 0 0,0 0 8 0 0,0 0 8 0 0,0 0 8 0 0,0 0 3 0 0,0 0 2 0 0,0 0 1 0 0,0 0 0 0 0,0 0 5 0 0,0 0 3 0 0,0 0 9 0 0,0 0 3 0 0,0 0 0 0 0,0 0 6 0 0,0 0 2 0 0,0 0 0 0 0,-26 34 2581 0 0,-15 18-3197 0 0,-18-8-3783 0 0,7-5-2857 0 0,50-36 4368 0 0,2-3 2064 0 0</inkml:trace>
  <inkml:trace contextRef="#ctx0" brushRef="#br0" timeOffset="468.693">364 14 292 0 0,'0'0'341'0'0,"1"8"7064"0"0,4 8-1460 0 0,29 18 2598 0 0,-5 6-8200 0 0,-44 5-21499 0 0,14-44 19983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4:42.94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1319 408 192 0 0,'13'-11'3361'0'0,"7"-2"-197"0"0,45 0-2110 0 0,202-13 4479 0 0,-227 24-4231 0 0,-19 1-2175 0 0,-1 0-5425 0 0,-48-4 126 0 0,22 5 5429 0 0</inkml:trace>
  <inkml:trace contextRef="#ctx0" brushRef="#br0" timeOffset="608.513">1368 537 176 0 0,'0'0'303'0'0,"0"0"17"0"0,0 0 14 0 0,0 0 8 0 0,0 0-4 0 0,0 0-19 0 0,0 0-23 0 0,0 0-24 0 0,0 0-22 0 0,0 0-14 0 0,0 0-11 0 0,0 0-8 0 0,0 0-5 0 0,0 0-6 0 0,0 0-11 0 0,0 0 1 0 0,0 0 4 0 0,0 0 3 0 0,0 0-4 0 0,0 0-5 0 0,0 0 1 0 0,0 0-2 0 0,0 0 3 0 0,0 0 1 0 0,0 0 6 0 0,0 0 2 0 0,0 0 7 0 0,0 0 8 0 0,0 0 9 0 0,0 0 10 0 0,0 0 10 0 0,0 0 13 0 0,0 0 10 0 0,0 0 18 0 0,0 0 18 0 0,14 50 4577 0 0,-14-50-4899 0 0,-6 24-1853 0 0,4-17-1335 0 0,0-2-4575 0 0,2-10 7305 0 0</inkml:trace>
  <inkml:trace contextRef="#ctx0" brushRef="#br0" timeOffset="1043.482">1416 559 288 0 0,'0'0'353'0'0,"0"0"5"0"0,0 0 17 0 0,5-2 2659 0 0,125-47-2086 0 0,-157 111-44 0 0,2-8-483 0 0,25-54-485 0 0,0 0-22 0 0,-3 1-6413 0 0,1-1 6946 0 0,2-1-886 0 0</inkml:trace>
  <inkml:trace contextRef="#ctx0" brushRef="#br0" timeOffset="1400.379">1392 662 224 0 0,'5'2'3630'0'0,"110"-26"4580"0"0,-114 24-8032 0 0,2-1-1007 0 0,-1-5-9610 0 0,-1 2 10658 0 0,3-1-920 0 0</inkml:trace>
  <inkml:trace contextRef="#ctx0" brushRef="#br0" timeOffset="2623.887">1659 467 48 0 0,'0'0'310'0'0,"0"0"11"0"0,0 0 15 0 0,0 0 17 0 0,0 0 3 0 0,0 0-5 0 0,-2 11 8160 0 0,-1 31-8339 0 0,8 69 235 0 0,-1 7-274 0 0,-13-80 563 0 0,9-37-652 0 0,-10 10 3282 0 0,-115-6-826 0 0,102-21-16798 0 0,30-2 12121 0 0,-2 8 1144 0 0</inkml:trace>
  <inkml:trace contextRef="#ctx0" brushRef="#br0" timeOffset="29057.38">1198 620 272 0 0,'0'0'337'0'0,"0"0"22"0"0,0 0 24 0 0,0 0 16 0 0,0 0-7 0 0,0 0-17 0 0,0 0-19 0 0,0 0-21 0 0,0 0-21 0 0,0 0-19 0 0,0 0-19 0 0,0 0-21 0 0,0 0-21 0 0,0 0-18 0 0,0 0-12 0 0,0 0-13 0 0,0 0-18 0 0,0 0-13 0 0,-53-15 2375 0 0,0 13-375 0 0,52 2-2029 0 0,-39 0 826 0 0,-41 6-981 0 0,4-6 153 0 0,76 0-115 0 0,-42 0-17 0 0,-132 0-1032 0 0,59-22 1007 0 0,15 18-292 0 0,-25-24 356 0 0,70-17 1267 0 0,49 35-1112 0 0,-23-51 1066 0 0,11 0-892 0 0,4-37-410 0 0,5 48 73 0 0,-4-22-184 0 0,-1-14-527 0 0,6 15-1145 0 0,9 70 1816 0 0,0 1 5 0 0,0 0 10 0 0,0 0 3 0 0,0 0 0 0 0,0 0 5 0 0,0 0 1 0 0,-6 27 5306 0 0,-27 38-6476 0 0,-46 29-8361 0 0,47-60 5522 0 0,26-27 3264 0 0</inkml:trace>
  <inkml:trace contextRef="#ctx0" brushRef="#br0" timeOffset="29588.681">151 46 96 0 0,'12'9'11020'0'0,"1"-1"-6509"0"0,24 7-1875 0 0,27 13-5738 0 0,17 25-10206 0 0,-78-52 12354 0 0,5-1 155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5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92 84 0 0,'25'-62'3536'0'0,"-5"35"-237"0"0,-20 25 2575 0 0,-4 5 5173 0 0,-86 118-11424 0 0,53 50 344 0 0,33-157 60 0 0,1 0-1 0 0,0 0 1 0 0,1 1-1 0 0,0-1 0 0 0,1 1 1 0 0,1-1-1 0 0,0 1 1 0 0,1-1-1 0 0,0 1 1 0 0,4 12-27 0 0,-5-23 10 0 0,1 0 1 0 0,0 0-1 0 0,0 0 1 0 0,0 0-1 0 0,0 0 1 0 0,0-1-1 0 0,1 1 1 0 0,0 0 0 0 0,-1-1-1 0 0,2 1 1 0 0,-1-1-1 0 0,0 1 1 0 0,1-1-1 0 0,-1 0 1 0 0,1 0-1 0 0,0 0 1 0 0,0-1-1 0 0,0 1 1 0 0,0-1-1 0 0,0 1 1 0 0,1-1-1 0 0,-1 0 1 0 0,1 0-1 0 0,0-1 1 0 0,-1 1-1 0 0,1-1 1 0 0,0 0-1 0 0,0 0 1 0 0,0 0 0 0 0,0 0-1 0 0,0-1 1 0 0,0 1-1 0 0,0-1 1 0 0,0 0-1 0 0,0 0 1 0 0,0-1-1 0 0,0 1 1 0 0,0-1-1 0 0,0 0 1 0 0,0 0-1 0 0,0 0 1 0 0,0-1-1 0 0,-1 1 1 0 0,1-1-1 0 0,0 0 1 0 0,2-2-11 0 0,-2 1-14 0 0,0 0-1 0 0,0 0 1 0 0,0-1 0 0 0,0 1-1 0 0,0-1 1 0 0,-1 0 0 0 0,0 0-1 0 0,0 0 1 0 0,0 0 0 0 0,0-1-1 0 0,-1 1 1 0 0,0-1 0 0 0,0 0-1 0 0,0 1 1 0 0,0-1 0 0 0,-1 0-1 0 0,0 0 1 0 0,0 0 0 0 0,0-1-1 0 0,0 1 1 0 0,-1 0 0 0 0,0 0-1 0 0,0 0 1 0 0,0 0 0 0 0,-1 0-1 0 0,0 0 1 0 0,0 0 0 0 0,0 0-1 0 0,-1 0 1 0 0,1 0 0 0 0,-3-3 14 0 0,2 1 27 0 0,-2 0 0 0 0,1 1 0 0 0,-1 0 1 0 0,0-1-1 0 0,0 1 0 0 0,0 0 0 0 0,-1 1 0 0 0,0-1 0 0 0,0 1 1 0 0,-1 0-1 0 0,0 0 0 0 0,1 1 0 0 0,-1 0 0 0 0,-1 0 0 0 0,1 0 1 0 0,-1 1-28 0 0,-11 5-1373 0 0,7 17-4785 0 0,-4 4-3919 0 0,14-21 7919 0 0,1-1-1270 0 0,0-1 2712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5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1 428 0 0,'1'4'751'0'0,"1"6"996"0"0,0-4 8394 0 0,-2-6-10054 0 0,0 0-19 0 0,0 0-19 0 0,0 0-13 0 0,0 0-15 0 0,0 0-9 0 0,0 0-6 0 0,0 0 2 0 0,0 0 5 0 0,0 0 11 0 0,0 0 12 0 0,0 0 10 0 0,0 0 18 0 0,0 0 19 0 0,0 0 18 0 0,0 0 21 0 0,0 0 12 0 0,0 0 15 0 0,0 0 9 0 0,0 0 11 0 0,0 0 0 0 0,0 0 2 0 0,0 0-5 0 0,-10 36 754 0 0,-15 113 384 0 0,22-132 623 0 0,-1-10-5399 0 0,12-21-7872 0 0,12-3 8587 0 0,-6 8 1652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5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41 268 0 0,'0'0'395'0'0,"0"0"35"0"0,0 0 32 0 0,0 0 38 0 0,0 0 20 0 0,0 0 13 0 0,0 0-3 0 0,0 0-11 0 0,0 0 0 0 0,0 0-3 0 0,0 0 2 0 0,0 0 6 0 0,0 0 9 0 0,0 0 11 0 0,0 0 10 0 0,0 0 2 0 0,0 0 4 0 0,0 0-1 0 0,0 0-6 0 0,0 0-4 0 0,2-2 3766 0 0,5-9-3849 0 0,-6 11-441 0 0,35-16 265 0 0,48 5 967 0 0,-82 11-1250 0 0,0 0-1 0 0,0 1 1 0 0,0-1 0 0 0,0 0 0 0 0,0 1-1 0 0,0 0 1 0 0,0-1 0 0 0,0 1 0 0 0,0 0-1 0 0,0 0 1 0 0,0 0 0 0 0,-1 0 0 0 0,1 1-1 0 0,0-1 1 0 0,-1 0 0 0 0,1 1 0 0 0,-1-1-1 0 0,0 1 1 0 0,1 0 0 0 0,-1-1 0 0 0,0 1 0 0 0,0 0-1 0 0,0 0 1 0 0,0 0 0 0 0,0-1 0 0 0,0 1-1 0 0,-1 0 1 0 0,1 0 0 0 0,-1 0 0 0 0,1 0-1 0 0,-1 1 1 0 0,0-1 0 0 0,1 0 0 0 0,-1 0-1 0 0,0 0 1 0 0,-1 0 0 0 0,1 0 0 0 0,0 0-1 0 0,-1 0 1 0 0,1 0 0 0 0,-1 0 0 0 0,1 0-1 0 0,-1 0 1 0 0,0 0 0 0 0,0 0-7 0 0,-45 74-859 0 0,-44 39-508 0 0,93-108 1627 0 0,11-12-74 0 0,174-35 1513 0 0,-168 36-787 0 0,-15 3-2471 0 0,-4 1-4062 0 0,-15 3-3958 0 0,13-4 8640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1:00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44 0 0,'0'0'261'0'0,"0"0"8"0"0,0 0 11 0 0,0 0 10 0 0,0 0-3 0 0,0 0-29 0 0,0 0-42 0 0,0 0-44 0 0,0 0-41 0 0,0 0-25 0 0,0 0-12 0 0,0 0-5 0 0,0 0 2 0 0,0 0 3 0 0,0 0 4 0 0,0 0 4 0 0,0 0 6 0 0,2 0 12410 0 0,2 0-6458 0 0,3 1-4527 0 0,9 0-4517 0 0,-14-1 4722 0 0,117 5-174 0 0,-10-52-4046 0 0,-117 38-396 0 0,7 9 2737 0 0,-35-8-3655 0 0,35 8 3800 0 0,0 0 0 0 0,0 0 1 0 0,-1 0-1 0 0,1 0 0 0 0,0 0 0 0 0,0 0 0 0 0,0 0 1 0 0,0 0-1 0 0,-1 0 0 0 0,1 0 0 0 0,0 1 0 0 0,0-1 1 0 0,0 0-1 0 0,0 1 0 0 0,0-1 0 0 0,0 1 0 0 0,0-1 1 0 0,0 1-1 0 0,0 0 0 0 0,0-1 0 0 0,0 1 0 0 0,0 0 1 0 0,0 0-1 0 0,1-1 0 0 0,-1 1 0 0 0,0 0 1 0 0,0 0-1 0 0,1 0 0 0 0,-1 0 0 0 0,1 0 0 0 0,-1 0 1 0 0,1 0-1 0 0,-1 0 0 0 0,1 1 0 0 0,0-1 0 0 0,-1 0 1 0 0,1 0-1 0 0,0 0 0 0 0,0 0 0 0 0,0 0 0 0 0,0 1 1 0 0,0-1-1 0 0,0 0 0 0 0,0 0 0 0 0,0 0 0 0 0,1 0 1 0 0,-1 0-1 0 0,0 0 0 0 0,1 1 0 0 0,-1-1 0 0 0,1 0 1 0 0,-1 0-1 0 0,1 0-4 0 0,-6 34 614 0 0,-14 82 768 0 0,-2 74 352 0 0,21-191-1626 0 0,0 0 9 0 0,0 0 9 0 0,0 0 6 0 0,0 0 0 0 0,0 0 5 0 0,0 0 6 0 0,0 0 1 0 0,0 0 0 0 0,0 0 3 0 0,0 0-4 0 0,0 0-13 0 0,0 0-22 0 0,0 0-43 0 0,0 0-66 0 0,0 0-89 0 0,0 0-117 0 0,-1-1-1522 0 0,-2-5-10576 0 0,3 2 11876 0 0,24-14-3386 0 0,-14 9 2856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1:01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4 0 0,'0'0'-3882'0'0,"1"-3"6133"0"0,2-6 19883 0 0,-1 7-19974 0 0,181-20-3156 0 0,-108-16-1895 0 0,-99 25 3043 0 0,-25 23-1974 0 0,43 29 1534 0 0,-28 67 496 0 0,8 81 340 0 0,26-46 678 0 0,0-122-528 0 0,-2 1-1124 0 0,-16-41-6036 0 0,-3-41-4210 0 0,17 52 9550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29:5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19 148 0 0,'10'4'3982'0'0,"-20"-26"-3237"0"0,10 22-532 0 0,2 1 12314 0 0,1 4-5482 0 0,6 182-6975 0 0,-4-49-37 0 0,-7-24 417 0 0,0-109-3848 0 0,1-7-225 0 0,-4-1 2388 0 0,2 1-2461 0 0,2 0-7330 0 0,1 2 9631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0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 0 0,'2'4'1375'0'0,"5"12"1756"0"0,-3-8 3110 0 0,-1-5 5858 0 0,136 20-9495 0 0,-138-21-2717 0 0,0 0-1 0 0,0 0 1 0 0,1 1-1 0 0,-2-1 1 0 0,1 0-1 0 0,0 0 1 0 0,0 1-1 0 0,-1-1 0 0 0,1 1 1 0 0,-1-1-1 0 0,0 0 1 0 0,0 1-1 0 0,0-1 1 0 0,0 1-1 0 0,0-1 1 0 0,-1 1-1 0 0,1-1 0 0 0,-1 0 1 0 0,1 1-1 0 0,-1-1 1 0 0,0 0-1 0 0,0 1 1 0 0,0-1-1 0 0,0 0 1 0 0,0 0-1 0 0,0 0 1 0 0,-1 0-1 0 0,1 0 0 0 0,-1 0 1 0 0,0 0-1 0 0,1-1 1 0 0,-1 1-1 0 0,0 0 1 0 0,0-1-1 0 0,0 0 1 0 0,0 1-1 0 0,-2 0 114 0 0,-8 16-379 0 0,-63 112 1747 0 0,77-129-1284 0 0,1 1 1 0 0,-1-1-1 0 0,1 0 0 0 0,0 1 0 0 0,-1-1 1 0 0,1 0-1 0 0,0-1 0 0 0,0 1 1 0 0,0 0-1 0 0,-1-1 0 0 0,1 0 0 0 0,0 0 1 0 0,0 1-1 0 0,0-2 0 0 0,0 1 0 0 0,0 0 1 0 0,0-1-1 0 0,0 1 0 0 0,-1-1 1 0 0,1 0-1 0 0,0 0 0 0 0,0 0 0 0 0,-1 0 1 0 0,1 0-1 0 0,0-1 0 0 0,-1 1 0 0 0,0-1 1 0 0,1 0-1 0 0,-1 0-84 0 0,12-2 176 0 0,163-50 444 0 0,-207 27-7694 0 0,27 24 4799 0 0,-2 0 2271 0 0,1-9-12956 0 0,8 6 10896 0 0,1 3 1131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77 120 0 0,'0'0'291'0'0,"0"0"16"0"0,0 0 14 0 0,0 0 17 0 0,0 0 4 0 0,0 0-29 0 0,0 0-43 0 0,0 0-41 0 0,0 0-30 0 0,0 0-18 0 0,0 0-9 0 0,0 0-9 0 0,0 0-9 0 0,0 0-7 0 0,0 0-8 0 0,0 0-13 0 0,0 0-3 0 0,0 0-7 0 0,0 0-6 0 0,-35-36 2656 0 0,23 23-398 0 0,15 6 4272 0 0,42-2-2548 0 0,-40 7-3877 0 0,0 0 0 0 0,-1 0 0 0 0,1 1 0 0 0,0-1 0 0 0,0 1 0 0 0,0 0 0 0 0,0 1 0 0 0,0-1 0 0 0,1 1 1 0 0,-1 0-1 0 0,0 0 0 0 0,0 1 0 0 0,0-1 0 0 0,0 1 0 0 0,0 0 0 0 0,0 1 0 0 0,0-1 0 0 0,0 1 0 0 0,-1 0 0 0 0,5 2-215 0 0,-28 57-2314 0 0,-36 38 1587 0 0,58-95 746 0 0,0 1 0 0 0,1-1 0 0 0,0-1 0 0 0,0 1 0 0 0,0 0 0 0 0,0-1 0 0 0,0 0 0 0 0,1 0-1 0 0,-1 0 1 0 0,1-1 0 0 0,0 1 0 0 0,0-1 0 0 0,0 0 0 0 0,0 0 0 0 0,0-1 0 0 0,0 0 0 0 0,1 0 0 0 0,-1 0 0 0 0,0 0 0 0 0,1-1 0 0 0,4 0-19 0 0,-90 70-881 0 0,36-37 1629 0 0,-12 7-2778 0 0,55-39 794 0 0,1-1-241 0 0,0 0-137 0 0,10-12-4866 0 0,6-5 2791 0 0,3 1 802 0 0,-9 9 1668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54 380 0 0,'2'1'643'0'0,"-1"1"-1"0"0,1-1 1 0 0,0 1 0 0 0,0 0 0 0 0,-1-1-1 0 0,1 1 1 0 0,-1 0 0 0 0,0 0-1 0 0,1 0 1 0 0,-1 0 0 0 0,0 0 0 0 0,0 0-1 0 0,0 0 1 0 0,-1 1 0 0 0,1-1-1 0 0,0 0 1 0 0,-1 0 0 0 0,0 1 0 0 0,1-1-1 0 0,-1 0 1 0 0,0 1 0 0 0,0-1-1 0 0,0 0 1 0 0,0 1 0 0 0,-1-1 0 0 0,1 0-1 0 0,-1 0 1 0 0,1 1 0 0 0,-1-1-1 0 0,0 0 1 0 0,0 1-643 0 0,-2 29 813 0 0,-1 14 632 0 0,2-41-1369 0 0,1 0 0 0 0,0 1 1 0 0,0-1-1 0 0,0 1 0 0 0,1-1 1 0 0,0 0-1 0 0,0 1 0 0 0,0-1 0 0 0,1 1 1 0 0,-1-1-1 0 0,1 1 0 0 0,1-1 1 0 0,-1 0-1 0 0,1 0 0 0 0,0 1 0 0 0,0-1 1 0 0,0 0-1 0 0,1-1 0 0 0,0 1 1 0 0,0 0-1 0 0,0-1 0 0 0,2 2-76 0 0,1-4 74 0 0,0-1 0 0 0,0 1 0 0 0,0-1 0 0 0,0-1 0 0 0,0 1 0 0 0,0-1 0 0 0,1 0 0 0 0,-1 0 0 0 0,0-1 0 0 0,0 0 0 0 0,0 0 0 0 0,0 0-1 0 0,0-1 1 0 0,0 0 0 0 0,0 0 0 0 0,0 0 0 0 0,-1-1 0 0 0,1 0 0 0 0,-1 0 0 0 0,0 0 0 0 0,0-1 0 0 0,0 0 0 0 0,3-3-74 0 0,11-3 123 0 0,50-36-537 0 0,-43 24-3849 0 0,-26 18-4228 0 0,-1-4 3605 0 0,-9-18-1499 0 0,5 17 5348 0 0</inkml:trace>
  <inkml:trace contextRef="#ctx0" brushRef="#br0" timeOffset="234.361">241 0 396 0 0,'-54'48'17375'0'0,"40"12"-11599"0"0,10 5-3929 0 0,2-16-1890 0 0,-4 9-106 0 0,-4 24-2960 0 0,-6-1-7784 0 0,11-73 9693 0 0,2-3-1492 0 0,2-2-3563 0 0,1-3 5206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0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 0 0,'2'4'1375'0'0,"5"12"1756"0"0,-3-8 3110 0 0,-1-5 5858 0 0,136 20-9495 0 0,-138-21-2717 0 0,0 0-1 0 0,0 0 1 0 0,1 1-1 0 0,-2-1 1 0 0,1 0-1 0 0,0 0 1 0 0,0 1-1 0 0,-1-1 0 0 0,1 1 1 0 0,-1-1-1 0 0,0 0 1 0 0,0 1-1 0 0,0-1 1 0 0,0 1-1 0 0,0-1 1 0 0,-1 1-1 0 0,1-1 0 0 0,-1 0 1 0 0,1 1-1 0 0,-1-1 1 0 0,0 0-1 0 0,0 1 1 0 0,0-1-1 0 0,0 0 1 0 0,0 0-1 0 0,0 0 1 0 0,-1 0-1 0 0,1 0 0 0 0,-1 0 1 0 0,0 0-1 0 0,1-1 1 0 0,-1 1-1 0 0,0 0 1 0 0,0-1-1 0 0,0 0 1 0 0,0 1-1 0 0,-2 0 114 0 0,-8 16-379 0 0,-63 112 1747 0 0,77-129-1284 0 0,1 1 1 0 0,-1-1-1 0 0,1 0 0 0 0,0 1 0 0 0,-1-1 1 0 0,1 0-1 0 0,0-1 0 0 0,0 1 1 0 0,0 0-1 0 0,-1-1 0 0 0,1 0 0 0 0,0 0 1 0 0,0 1-1 0 0,0-2 0 0 0,0 1 0 0 0,0 0 1 0 0,0-1-1 0 0,0 1 0 0 0,-1-1 1 0 0,1 0-1 0 0,0 0 0 0 0,0 0 0 0 0,-1 0 1 0 0,1 0-1 0 0,0-1 0 0 0,-1 1 0 0 0,0-1 1 0 0,1 0-1 0 0,-1 0-84 0 0,12-2 176 0 0,163-50 444 0 0,-207 27-7694 0 0,27 24 4799 0 0,-2 0 2271 0 0,1-9-12956 0 0,8 6 10896 0 0,1 3 1131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8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17 180 0 0,'2'-9'1228'0'0,"-1"4"2302"0"0,-4 3 8010 0 0,3 2-11490 0 0,0 0 10 0 0,0 0 12 0 0,0 0 12 0 0,0 0 18 0 0,0 0 24 0 0,0 0 14 0 0,0 0 17 0 0,0 0 18 0 0,0 0 17 0 0,0 0 10 0 0,0 0 6 0 0,0 0 3 0 0,0 0-4 0 0,0 0-11 0 0,-16 22 1024 0 0,-23 112-1330 0 0,24 29 57 0 0,34-53-115 0 0,-17-109 167 0 0,1 0 0 0 0,0 0 0 0 0,0-1-1 0 0,0 1 1 0 0,-1-1 0 0 0,1 0 0 0 0,0 0 0 0 0,0 0 0 0 0,0 0-1 0 0,0 0 1 0 0,-1-1 0 0 0,1 1 0 0 0,0-1 0 0 0,0 0 0 0 0,-1 0-1 0 0,1 0 1 0 0,0 0 0 0 0,-1 0 0 0 0,1 0 0 0 0,-1-1 0 0 0,1 1-1 0 0,-1-1 1 0 0,0 0 0 0 0,0 0 0 0 0,0 0 0 0 0,0 0-1 0 0,0 0 1 0 0,0 0 0 0 0,0 0 0 0 0,-1-1 0 0 0,1 1 0 0 0,-1-1-1 0 0,0 1 1 0 0,1-1 0 0 0,-1 1 0 0 0,-1-1 0 0 0,2-1 1 0 0,1-1 20 0 0,0 0 0 0 0,1 0-1 0 0,-2 0 1 0 0,1 0 0 0 0,-1-1 0 0 0,1 0 0 0 0,-2 1 0 0 0,1-1 0 0 0,0 0-1 0 0,-1 0 1 0 0,0 0 0 0 0,-1 0 0 0 0,1 0 0 0 0,-1 0 0 0 0,0 0 0 0 0,-1 0 0 0 0,0 0-1 0 0,1 1 1 0 0,-2-1 0 0 0,1 0 0 0 0,-1 0 0 0 0,0 0 0 0 0,0 1 0 0 0,0-1-1 0 0,-1 1 1 0 0,0 0 0 0 0,0 0 0 0 0,0 0 0 0 0,-1 0 0 0 0,0-1-20 0 0,-36-6 688 0 0,15 17-4688 0 0,25-4 2659 0 0,1 2-12758 0 0,2-4 12151 0 0,-2 0 3455 0 0,9-3-2376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26 336 0 0,'27'-5'3323'0'0,"-10"-1"3981"0"0,-16 5-6501 0 0,-1 1 4 0 0,0 0 2 0 0,0 0 3 0 0,0 0 3 0 0,0 0-5 0 0,0 0-14 0 0,0 0-19 0 0,0 0-31 0 0,0 0-45 0 0,0 0-40 0 0,0 0-38 0 0,0 0-39 0 0,0 0-42 0 0,0 0-48 0 0,0 0-43 0 0,0 0-48 0 0,0 0-49 0 0,0 0-44 0 0,0 0-52 0 0,0 0-47 0 0,0 0-43 0 0,0 0-32 0 0,0 0-28 0 0,0 0-23 0 0,-35 30 100 0 0,29-20-203 0 0,0 0 0 0 0,1 0 0 0 0,1 0 0 0 0,-1 1 1 0 0,2 0-1 0 0,-1 0 0 0 0,2 0 0 0 0,-1 0 0 0 0,2 0 1 0 0,-1 0-1 0 0,2 1 0 0 0,-1-1 0 0 0,1 0 0 0 0,1 1 0 0 0,0-1 1 0 0,1 0-1 0 0,1 6 18 0 0,0-12-44 0 0,0-1 0 0 0,0 0 0 0 0,0 0 0 0 0,0 1 0 0 0,0-2 1 0 0,1 1-1 0 0,0 0 0 0 0,0-1 0 0 0,0 0 0 0 0,0 0 0 0 0,0 0 0 0 0,1 0 0 0 0,-1-1 1 0 0,1 1-1 0 0,0-1 0 0 0,-1 0 0 0 0,1-1 0 0 0,0 1 0 0 0,0-1 0 0 0,0 0 0 0 0,1 0 0 0 0,2-1 44 0 0,-7 1 1 0 0,0-1-1 0 0,1 0 0 0 0,-1 1 0 0 0,0-1 1 0 0,0 1-1 0 0,1-1 0 0 0,-1 1 0 0 0,0-1 1 0 0,0 1-1 0 0,0 0 0 0 0,0 0 0 0 0,0 0 1 0 0,0-1-1 0 0,0 1 0 0 0,0 0 0 0 0,0 0 1 0 0,-1 0-1 0 0,1 0 0 0 0,0 1 0 0 0,-1-1 1 0 0,1 0-1 0 0,0 0 0 0 0,-1 0 0 0 0,1 0 1 0 0,-1 1-1 0 0,0-1 0 0 0,1 0 0 0 0,-1 1 0 0 0,0-1 1 0 0,0 0-1 0 0,0 0 0 0 0,0 1 0 0 0,0-1 1 0 0,0 0-1 0 0,0 1 0 0 0,0-1 0 0 0,-1 0 1 0 0,1 0-1 0 0,0 1 0 0 0,-1-1 0 0 0,1 0 1 0 0,-1 0-1 0 0,0 0 0 0 0,1 1 0 0 0,-1-1 1 0 0,0 0-1 0 0,0 0 0 0 0,1 0 0 0 0,-1 0 1 0 0,0 0-1 0 0,0 0 0 0 0,0-1 0 0 0,-47 62 133 0 0,41-56-78 0 0,-65 41-1527 0 0,70-47 1286 0 0,1 0 1 0 0,-1 0-1 0 0,1 0 1 0 0,-1 0-1 0 0,1 0 1 0 0,-1-1-1 0 0,1 1 1 0 0,-1-1-1 0 0,1 1 1 0 0,0-1-1 0 0,-1 1 1 0 0,1-1-1 0 0,0 0 1 0 0,-1 1-1 0 0,1-1 1 0 0,0 0-1 0 0,0 0 1 0 0,0 0-1 0 0,0 0 1 0 0,0 0-1 0 0,0-1 1 0 0,0 1-1 0 0,0 0 1 0 0,0 0-1 0 0,0-1 1 0 0,0 1-1 0 0,1 0 1 0 0,-1-1-1 0 0,1 1 1 0 0,-1 0-1 0 0,1-1 1 0 0,0 1-1 0 0,-1-1 1 0 0,1 1-1 0 0,0-1 1 0 0,0 1-1 0 0,0-2 186 0 0,-9-131-13542 0 0,14 116 12660 0 0</inkml:trace>
  <inkml:trace contextRef="#ctx0" brushRef="#br0" timeOffset="249.941">146 93 44 0 0,'54'-34'12001'0'0,"1"19"-6457"0"0,28-7-11601 0 0,-15 3-3649 0 0,-53 17 8580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10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59 280 0 0,'0'0'371'0'0,"0"0"31"0"0,0 0 30 0 0,0 0 25 0 0,-1 0 2858 0 0,0-1 14175 0 0,1 1-15560 0 0,1 1-4286 0 0,112 1 3161 0 0,-106-4-746 0 0,113-55-751 0 0,-120 56 562 0 0,0 1 2 0 0,0 0 4 0 0,0 0 10 0 0,0 0 17 0 0,0 0 14 0 0,0 0 17 0 0,0 0 26 0 0,0 0 12 0 0,0 0 9 0 0,0 0 9 0 0,-19 17-95 0 0,-20 91-116 0 0,38-105 219 0 0,-24 186 39 0 0,20-102 659 0 0,5-86-644 0 0,0-1-33 0 0,0 0-54 0 0,0 0-83 0 0,0 0-101 0 0,0 0-119 0 0,0 0-136 0 0,0 0-164 0 0,0 0-177 0 0,0 0-171 0 0,0 0-164 0 0,0 0-171 0 0,0 0-163 0 0,0 0-109 0 0,0 0-62 0 0,0 0-7 0 0,0 0 29 0 0,0 0 72 0 0,0 0 93 0 0,0 0 118 0 0,0 0 133 0 0,0 0 168 0 0,0 0 157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1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1 260 0 0,'0'0'311'0'0,"0"0"19"0"0,0 0 19 0 0,0 0-3 0 0,0 0-6 0 0,0 0-20 0 0,0 0-26 0 0,0 0-19 0 0,0 0-16 0 0,0 0-9 0 0,0 0-8 0 0,0 0-2 0 0,0 0-4 0 0,0 0-1 0 0,0 0-6 0 0,0 0-6 0 0,0 0-5 0 0,0 0-1 0 0,0 0-7 0 0,0 0-6 0 0,0 0-4 0 0,0 0-3 0 0,0 0-2 0 0,0 0-3 0 0,0 0-4 0 0,0 0-3 0 0,0 0-3 0 0,0 0-7 0 0,0 0 4 0 0,0 0 2 0 0,0 0 6 0 0,0 0 5 0 0,0 0 2 0 0,0 0 8 0 0,0 0 6 0 0,0 0 5 0 0,0 0 6 0 0,0 0 1 0 0,0 0-1 0 0,0 0-2 0 0,0 0-2 0 0,0 0-7 0 0,0 0-8 0 0,0 0-10 0 0,0 0-13 0 0,0 0-14 0 0,0 0-14 0 0,0 0-14 0 0,0 0-13 0 0,0 0-12 0 0,0 0-18 0 0,0 0-16 0 0,0 0-15 0 0,0 0-12 0 0,0 0-4 0 0,0 0-2 0 0,0 0-5 0 0,0 0 1 0 0,0 0 2 0 0,-10 18 2572 0 0,5 163-1723 0 0,0-124-258 0 0,5-57-478 0 0,-3 13 2021 0 0,1-10-3826 0 0,-17-33-7860 0 0,19-5 3396 0 0,4 26 5318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37 300 0 0,'0'-6'2224'0'0,"-9"-20"1733"0"0,8 26-3780 0 0,1 0 4 0 0,0 0-6 0 0,0 0 3 0 0,0 0-2 0 0,0 0-4 0 0,0 0-4 0 0,0 0-4 0 0,0 0-3 0 0,0 0 3 0 0,0 0 0 0 0,0 0 6 0 0,0 0 8 0 0,0 0 3 0 0,0 0 8 0 0,0 0 12 0 0,0 0 13 0 0,0 0 7 0 0,0 0 10 0 0,0 0 5 0 0,0 0 4 0 0,0 0 7 0 0,0 0 0 0 0,0 0-1 0 0,0 0 0 0 0,0 0-3 0 0,0 0-10 0 0,0 0-5 0 0,0 0-9 0 0,0 0-12 0 0,0 0-14 0 0,0 0-13 0 0,0 0-15 0 0,0 0-11 0 0,0 0-17 0 0,0 0-13 0 0,0 0-11 0 0,0 0-10 0 0,0 0-13 0 0,0 0-8 0 0,0 0-8 0 0,0 0-8 0 0,0 0-13 0 0,0 0-8 0 0,0 0-6 0 0,0 0-6 0 0,0 0-1 0 0,0 0-4 0 0,0 0 1 0 0,0 0 2 0 0,0 0 1 0 0,0 0 2 0 0,0 0 3 0 0,0 0-4 0 0,0 0 1 0 0,0 0 12 0 0,0 0 18 0 0,0 0 18 0 0,0 0 17 0 0,35-2 1710 0 0,-28 2-1426 0 0,-1-1-275 0 0,0 0 0 0 0,0 1 1 0 0,0 0-1 0 0,0 0 0 0 0,0 0 1 0 0,0 1-1 0 0,0-1 0 0 0,0 1 1 0 0,-1 1-1 0 0,1-1 1 0 0,0 1-1 0 0,-1 0 0 0 0,1 1 1 0 0,-1-1-1 0 0,0 1 0 0 0,0 0 1 0 0,0 0-1 0 0,0 1 0 0 0,0 0-108 0 0,-29 76-1091 0 0,14-64 778 0 0,-76 88-404 0 0,162-92 764 0 0,43-19 579 0 0,-118 7-520 0 0,-4-4 1659 0 0,-9 0-5911 0 0,-22-14-9786 0 0,33 12 12943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5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0 148 0 0,'11'13'1963'0'0,"-7"-6"4093"0"0,-4-6-5899 0 0,0-1-6 0 0,0 0-5 0 0,0 0-2 0 0,0 0-1 0 0,0 0-2 0 0,0 0 3 0 0,0 0 0 0 0,0 0-1 0 0,0 0-2 0 0,0 0-2 0 0,0 0-5 0 0,0 0 1 0 0,0 0 1 0 0,0 0-1 0 0,0 0-3 0 0,0 0-3 0 0,0 0-2 0 0,0 0-1 0 0,0 0 0 0 0,0 0 1 0 0,0 0 8 0 0,0 0 5 0 0,0 0 8 0 0,0 0 9 0 0,0 0 10 0 0,0 0 3 0 0,0 0 0 0 0,0 0 2 0 0,0 0 2 0 0,0 0-5 0 0,0 0-2 0 0,0 0-6 0 0,0 0-7 0 0,-21 35 852 0 0,-12 9-940 0 0,-9 70-120 0 0,18-19 78 0 0,14-14-6 0 0,19-8 141 0 0,-8-71-140 0 0,0 0-1 0 0,1-1 1 0 0,-1 1-1 0 0,0 0 1 0 0,0-1-1 0 0,1 1 1 0 0,-1-1-1 0 0,1 1 1 0 0,0-1-1 0 0,-1 0 1 0 0,1 0 0 0 0,0 0-1 0 0,0 0 1 0 0,-1 0-1 0 0,1 0 1 0 0,0 0-1 0 0,0 0 1 0 0,0-1-1 0 0,0 1 1 0 0,0-1-1 0 0,0 1 1 0 0,0-1 0 0 0,0 0-1 0 0,1 0 1 0 0,-1 0-1 0 0,0 0 1 0 0,0 0-1 0 0,0-1 1 0 0,0 1-1 0 0,0-1 1 0 0,0 1 0 0 0,0-1-1 0 0,0 0 1 0 0,0 1-1 0 0,0-1 1 0 0,-1 0-1 0 0,1 0 1 0 0,0 0-1 0 0,0-1 1 0 0,-1 1-1 0 0,1 0 1 0 0,-1-1 0 0 0,1 1-1 0 0,-1-1 1 0 0,1 1-1 0 0,-1-1 1 0 0,0 0-1 0 0,0 0 1 0 0,0 1-1 0 0,0-2-18 0 0,3-1 33 0 0,0 0 0 0 0,-1 0 0 0 0,1-1 0 0 0,-1 1-1 0 0,0-1 1 0 0,0 0 0 0 0,-1 0 0 0 0,1 0 0 0 0,-1 0-1 0 0,0 0 1 0 0,-1-1 0 0 0,1 1 0 0 0,-1-1-1 0 0,0 1 1 0 0,0-1 0 0 0,-1 1 0 0 0,0-1 0 0 0,0 0-1 0 0,0 1 1 0 0,0-1 0 0 0,-1 1 0 0 0,-1-4-33 0 0,1 6 5 0 0,0-2 116 0 0,0 0 1 0 0,0 0 0 0 0,-1-1-1 0 0,0 1 1 0 0,0 0 0 0 0,0 0-1 0 0,-1 1 1 0 0,0-1 0 0 0,0 0 0 0 0,0 1-1 0 0,0 0 1 0 0,-1 0 0 0 0,0 0-1 0 0,1 0 1 0 0,-1 0 0 0 0,-1 1-1 0 0,1-1 1 0 0,-1 1 0 0 0,0 0-122 0 0,5 3-24 0 0,-21-7 1131 0 0,15 8-3132 0 0,3 5-3286 0 0,3-6 4073 0 0,0 0-81 0 0,0 0-22 0 0,0 0 26 0 0,0 0 56 0 0,15 14-3549 0 0,-10-12 4169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5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92 84 0 0,'25'-62'3536'0'0,"-5"35"-237"0"0,-20 25 2575 0 0,-4 5 5173 0 0,-86 118-11424 0 0,53 50 344 0 0,33-157 60 0 0,1 0-1 0 0,0 0 1 0 0,1 1-1 0 0,0-1 0 0 0,1 1 1 0 0,1-1-1 0 0,0 1 1 0 0,1-1-1 0 0,0 1 1 0 0,4 12-27 0 0,-5-23 10 0 0,1 0 1 0 0,0 0-1 0 0,0 0 1 0 0,0 0-1 0 0,0 0 1 0 0,0-1-1 0 0,1 1 1 0 0,0 0 0 0 0,-1-1-1 0 0,2 1 1 0 0,-1-1-1 0 0,0 1 1 0 0,1-1-1 0 0,-1 0 1 0 0,1 0-1 0 0,0 0 1 0 0,0-1-1 0 0,0 1 1 0 0,0-1-1 0 0,0 1 1 0 0,1-1-1 0 0,-1 0 1 0 0,1 0-1 0 0,0-1 1 0 0,-1 1-1 0 0,1-1 1 0 0,0 0-1 0 0,0 0 1 0 0,0 0 0 0 0,0 0-1 0 0,0-1 1 0 0,0 1-1 0 0,0-1 1 0 0,0 0-1 0 0,0 0 1 0 0,0-1-1 0 0,0 1 1 0 0,0-1-1 0 0,0 0 1 0 0,0 0-1 0 0,0 0 1 0 0,0-1-1 0 0,-1 1 1 0 0,1-1-1 0 0,0 0 1 0 0,2-2-11 0 0,-2 1-14 0 0,0 0-1 0 0,0 0 1 0 0,0-1 0 0 0,0 1-1 0 0,0-1 1 0 0,-1 0 0 0 0,0 0-1 0 0,0 0 1 0 0,0 0 0 0 0,0-1-1 0 0,-1 1 1 0 0,0-1 0 0 0,0 0-1 0 0,0 1 1 0 0,0-1 0 0 0,-1 0-1 0 0,0 0 1 0 0,0 0 0 0 0,0-1-1 0 0,0 1 1 0 0,-1 0 0 0 0,0 0-1 0 0,0 0 1 0 0,0 0 0 0 0,-1 0-1 0 0,0 0 1 0 0,0 0 0 0 0,0 0-1 0 0,-1 0 1 0 0,1 0 0 0 0,-3-3 14 0 0,2 1 27 0 0,-2 0 0 0 0,1 1 0 0 0,-1 0 1 0 0,0-1-1 0 0,0 1 0 0 0,0 0 0 0 0,-1 1 0 0 0,0-1 0 0 0,0 1 1 0 0,-1 0-1 0 0,0 0 0 0 0,1 1 0 0 0,-1 0 0 0 0,-1 0 0 0 0,1 0 1 0 0,-1 1-28 0 0,-11 5-1373 0 0,7 17-4785 0 0,-4 4-3919 0 0,14-21 7919 0 0,1-1-1270 0 0,0-1 2712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5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1 428 0 0,'1'4'751'0'0,"1"6"996"0"0,0-4 8394 0 0,-2-6-10054 0 0,0 0-19 0 0,0 0-19 0 0,0 0-13 0 0,0 0-15 0 0,0 0-9 0 0,0 0-6 0 0,0 0 2 0 0,0 0 5 0 0,0 0 11 0 0,0 0 12 0 0,0 0 10 0 0,0 0 18 0 0,0 0 19 0 0,0 0 18 0 0,0 0 21 0 0,0 0 12 0 0,0 0 15 0 0,0 0 9 0 0,0 0 11 0 0,0 0 0 0 0,0 0 2 0 0,0 0-5 0 0,-10 36 754 0 0,-15 113 384 0 0,22-132 623 0 0,-1-10-5399 0 0,12-21-7872 0 0,12-3 8587 0 0,-6 8 1652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5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41 268 0 0,'0'0'395'0'0,"0"0"35"0"0,0 0 32 0 0,0 0 38 0 0,0 0 20 0 0,0 0 13 0 0,0 0-3 0 0,0 0-11 0 0,0 0 0 0 0,0 0-3 0 0,0 0 2 0 0,0 0 6 0 0,0 0 9 0 0,0 0 11 0 0,0 0 10 0 0,0 0 2 0 0,0 0 4 0 0,0 0-1 0 0,0 0-6 0 0,0 0-4 0 0,2-2 3766 0 0,5-9-3849 0 0,-6 11-441 0 0,35-16 265 0 0,48 5 967 0 0,-82 11-1250 0 0,0 0-1 0 0,0 1 1 0 0,0-1 0 0 0,0 0 0 0 0,0 1-1 0 0,0 0 1 0 0,0-1 0 0 0,0 1 0 0 0,0 0-1 0 0,0 0 1 0 0,0 0 0 0 0,-1 0 0 0 0,1 1-1 0 0,0-1 1 0 0,-1 0 0 0 0,1 1 0 0 0,-1-1-1 0 0,0 1 1 0 0,1 0 0 0 0,-1-1 0 0 0,0 1 0 0 0,0 0-1 0 0,0 0 1 0 0,0 0 0 0 0,0-1 0 0 0,0 1-1 0 0,-1 0 1 0 0,1 0 0 0 0,-1 0 0 0 0,1 0-1 0 0,-1 1 1 0 0,0-1 0 0 0,1 0 0 0 0,-1 0-1 0 0,0 0 1 0 0,-1 0 0 0 0,1 0 0 0 0,0 0-1 0 0,-1 0 1 0 0,1 0 0 0 0,-1 0 0 0 0,1 0-1 0 0,-1 0 1 0 0,0 0 0 0 0,0 0-7 0 0,-45 74-859 0 0,-44 39-508 0 0,93-108 1627 0 0,11-12-74 0 0,174-35 1513 0 0,-168 36-787 0 0,-15 3-2471 0 0,-4 1-4062 0 0,-15 3-3958 0 0,13-4 8640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1:00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44 0 0,'0'0'261'0'0,"0"0"8"0"0,0 0 11 0 0,0 0 10 0 0,0 0-3 0 0,0 0-29 0 0,0 0-42 0 0,0 0-44 0 0,0 0-41 0 0,0 0-25 0 0,0 0-12 0 0,0 0-5 0 0,0 0 2 0 0,0 0 3 0 0,0 0 4 0 0,0 0 4 0 0,0 0 6 0 0,2 0 12410 0 0,2 0-6458 0 0,3 1-4527 0 0,9 0-4517 0 0,-14-1 4722 0 0,117 5-174 0 0,-10-52-4046 0 0,-117 38-396 0 0,7 9 2737 0 0,-35-8-3655 0 0,35 8 3800 0 0,0 0 0 0 0,0 0 1 0 0,-1 0-1 0 0,1 0 0 0 0,0 0 0 0 0,0 0 0 0 0,0 0 1 0 0,0 0-1 0 0,-1 0 0 0 0,1 0 0 0 0,0 1 0 0 0,0-1 1 0 0,0 0-1 0 0,0 1 0 0 0,0-1 0 0 0,0 1 0 0 0,0-1 1 0 0,0 1-1 0 0,0 0 0 0 0,0-1 0 0 0,0 1 0 0 0,0 0 1 0 0,0 0-1 0 0,1-1 0 0 0,-1 1 0 0 0,0 0 1 0 0,0 0-1 0 0,1 0 0 0 0,-1 0 0 0 0,1 0 0 0 0,-1 0 1 0 0,1 0-1 0 0,-1 0 0 0 0,1 1 0 0 0,0-1 0 0 0,-1 0 1 0 0,1 0-1 0 0,0 0 0 0 0,0 0 0 0 0,0 0 0 0 0,0 1 1 0 0,0-1-1 0 0,0 0 0 0 0,0 0 0 0 0,0 0 0 0 0,1 0 1 0 0,-1 0-1 0 0,0 0 0 0 0,1 1 0 0 0,-1-1 0 0 0,1 0 1 0 0,-1 0-1 0 0,1 0-4 0 0,-6 34 614 0 0,-14 82 768 0 0,-2 74 352 0 0,21-191-1626 0 0,0 0 9 0 0,0 0 9 0 0,0 0 6 0 0,0 0 0 0 0,0 0 5 0 0,0 0 6 0 0,0 0 1 0 0,0 0 0 0 0,0 0 3 0 0,0 0-4 0 0,0 0-13 0 0,0 0-22 0 0,0 0-43 0 0,0 0-66 0 0,0 0-89 0 0,0 0-117 0 0,-1-1-1522 0 0,-2-5-10576 0 0,3 2 11876 0 0,24-14-3386 0 0,-14 9 2856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77 120 0 0,'0'0'291'0'0,"0"0"16"0"0,0 0 14 0 0,0 0 17 0 0,0 0 4 0 0,0 0-29 0 0,0 0-43 0 0,0 0-41 0 0,0 0-30 0 0,0 0-18 0 0,0 0-9 0 0,0 0-9 0 0,0 0-9 0 0,0 0-7 0 0,0 0-8 0 0,0 0-13 0 0,0 0-3 0 0,0 0-7 0 0,0 0-6 0 0,-35-36 2656 0 0,23 23-398 0 0,15 6 4272 0 0,42-2-2548 0 0,-40 7-3877 0 0,0 0 0 0 0,-1 0 0 0 0,1 1 0 0 0,0-1 0 0 0,0 1 0 0 0,0 0 0 0 0,0 1 0 0 0,0-1 0 0 0,1 1 1 0 0,-1 0-1 0 0,0 0 0 0 0,0 1 0 0 0,0-1 0 0 0,0 1 0 0 0,0 0 0 0 0,0 1 0 0 0,0-1 0 0 0,0 1 0 0 0,-1 0 0 0 0,5 2-215 0 0,-28 57-2314 0 0,-36 38 1587 0 0,58-95 746 0 0,0 1 0 0 0,1-1 0 0 0,0-1 0 0 0,0 1 0 0 0,0 0 0 0 0,0-1 0 0 0,0 0 0 0 0,1 0-1 0 0,-1 0 1 0 0,1-1 0 0 0,0 1 0 0 0,0-1 0 0 0,0 0 0 0 0,0 0 0 0 0,0-1 0 0 0,0 0 0 0 0,1 0 0 0 0,-1 0 0 0 0,0 0 0 0 0,1-1 0 0 0,4 0-19 0 0,-90 70-881 0 0,36-37 1629 0 0,-12 7-2778 0 0,55-39 794 0 0,1-1-241 0 0,0 0-137 0 0,10-12-4866 0 0,6-5 2791 0 0,3 1 802 0 0,-9 9 1668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1:01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4 0 0,'0'0'-3882'0'0,"1"-3"6133"0"0,2-6 19883 0 0,-1 7-19974 0 0,181-20-3156 0 0,-108-16-1895 0 0,-99 25 3043 0 0,-25 23-1974 0 0,43 29 1534 0 0,-28 67 496 0 0,8 81 340 0 0,26-46 678 0 0,0-122-528 0 0,-2 1-1124 0 0,-16-41-6036 0 0,-3-41-4210 0 0,17 52 9550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2:00.8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216 0 164 0 0,'0'0'491'0'0,"0"2"-1119"0"0,-4 10 16269 0 0,3-10-13851 0 0,-60 8 2742 0 0,-28 29-4704 0 0,49-20 405 0 0,20 5-802 0 0,26-13 577 0 0,0 0 0 0 0,0 0-1 0 0,-1 0 1 0 0,0 0 0 0 0,-1 1 0 0 0,-1 0 0 0 0,0 0 0 0 0,0 0 0 0 0,-1 0-1 0 0,0 0 1 0 0,-1 0 0 0 0,-1 1 0 0 0,0-1 0 0 0,-1 2-8 0 0,6 45 23 0 0,-5 264 29 0 0,0-318-125 0 0,17 44 5410 0 0,16-41-5961 0 0,37-2-1208 0 0,0-10-8946 0 0,15 4-1536 0 0,-75 0 11211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2:03.4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95 138 340 0 0,'20'4'5392'0'0,"-20"-4"-5257"0"0,0 0-5 0 0,0 0 2 0 0,0 0 5 0 0,0 0 7 0 0,3 1 7237 0 0,4 1-3401 0 0,38 2-996 0 0,12 2-2001 0 0,-1-1-3330 0 0,-54-5 1956 0 0,-2 0-11 0 0,0 0 2 0 0,9 3-1677 0 0,-18 61 2792 0 0,9-25-739 0 0,0 74 10 0 0,5 55 52 0 0,-10 215-907 0 0,0-334-33 0 0,5-49 876 0 0,0 0 5 0 0,0 0 4 0 0,0 0 3 0 0,0 0 4 0 0,0 0 3 0 0,0 0 2 0 0,0 0 1 0 0,0 0 0 0 0,0 0-1 0 0,-15 18 1214 0 0,-120 65-989 0 0,44-25 2727 0 0,87-56-1631 0 0,3-2-1571 0 0,22-20-9961 0 0,4-34 1652 0 0,-15 39 7543 0 0</inkml:trace>
  <inkml:trace contextRef="#ctx0" brushRef="#br0" timeOffset="1390.855">300 138 104 0 0,'0'0'229'0'0,"0"0"5"0"0,0 0-4 0 0,0 0-20 0 0,0 0-25 0 0,0 0-24 0 0,0 0-23 0 0,0 0-24 0 0,0 0-18 0 0,0 0-14 0 0,0 0-11 0 0,-1-1-327 0 0,-3-1 6486 0 0,4 2-6023 0 0,0 0-5 0 0,0 0-4 0 0,0 0-4 0 0,0 0-5 0 0,0 0-10 0 0,0 0-4 0 0,0 0-3 0 0,0 0-8 0 0,0 0-7 0 0,0 0-2 0 0,0 0-7 0 0,0 0-4 0 0,0 0-3 0 0,0 0 0 0 0,0 0 3 0 0,0 0 7 0 0,0 0 3 0 0,0 0 9 0 0,0 0 9 0 0,0 0 8 0 0,0 0 8 0 0,0 0 8 0 0,0 0 6 0 0,0 0 12 0 0,0 0 10 0 0,0 0 4 0 0,0 0 5 0 0,0 0 6 0 0,0 0 4 0 0,0 0 1 0 0,0 0-1 0 0,0 0-6 0 0,0 0-7 0 0,0 0-10 0 0,0 0-16 0 0,-36 0 1407 0 0,-84-20 2141 0 0,25-70 493 0 0,86 89-5682 0 0,-18 5 5914 0 0,20-2-8476 0 0,7-3-1838 0 0,3 0-3427 0 0,28-20 2422 0 0,-21 14 5661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19 148 0 0,'10'4'3982'0'0,"-20"-26"-3237"0"0,10 22-532 0 0,2 1 12314 0 0,1 4-5482 0 0,6 182-6975 0 0,-4-49-37 0 0,-7-24 417 0 0,0-109-3848 0 0,1-7-225 0 0,-4-1 2388 0 0,2 1-2461 0 0,2 0-7330 0 0,1 2 9631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 0 0,'2'4'1375'0'0,"5"12"1756"0"0,-3-8 3110 0 0,-1-5 5858 0 0,136 20-9495 0 0,-138-21-2717 0 0,0 0-1 0 0,0 0 1 0 0,1 1-1 0 0,-2-1 1 0 0,1 0-1 0 0,0 0 1 0 0,0 1-1 0 0,-1-1 0 0 0,1 1 1 0 0,-1-1-1 0 0,0 0 1 0 0,0 1-1 0 0,0-1 1 0 0,0 1-1 0 0,0-1 1 0 0,-1 1-1 0 0,1-1 0 0 0,-1 0 1 0 0,1 1-1 0 0,-1-1 1 0 0,0 0-1 0 0,0 1 1 0 0,0-1-1 0 0,0 0 1 0 0,0 0-1 0 0,0 0 1 0 0,-1 0-1 0 0,1 0 0 0 0,-1 0 1 0 0,0 0-1 0 0,1-1 1 0 0,-1 1-1 0 0,0 0 1 0 0,0-1-1 0 0,0 0 1 0 0,0 1-1 0 0,-2 0 114 0 0,-8 16-379 0 0,-63 112 1747 0 0,77-129-1284 0 0,1 1 1 0 0,-1-1-1 0 0,1 0 0 0 0,0 1 0 0 0,-1-1 1 0 0,1 0-1 0 0,0-1 0 0 0,0 1 1 0 0,0 0-1 0 0,-1-1 0 0 0,1 0 0 0 0,0 0 1 0 0,0 1-1 0 0,0-2 0 0 0,0 1 0 0 0,0 0 1 0 0,0-1-1 0 0,0 1 0 0 0,-1-1 1 0 0,1 0-1 0 0,0 0 0 0 0,0 0 0 0 0,-1 0 1 0 0,1 0-1 0 0,0-1 0 0 0,-1 1 0 0 0,0-1 1 0 0,1 0-1 0 0,-1 0-84 0 0,12-2 176 0 0,163-50 444 0 0,-207 27-7694 0 0,27 24 4799 0 0,-2 0 2271 0 0,1-9-12956 0 0,8 6 10896 0 0,1 3 1131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77 120 0 0,'0'0'291'0'0,"0"0"16"0"0,0 0 14 0 0,0 0 17 0 0,0 0 4 0 0,0 0-29 0 0,0 0-43 0 0,0 0-41 0 0,0 0-30 0 0,0 0-18 0 0,0 0-9 0 0,0 0-9 0 0,0 0-9 0 0,0 0-7 0 0,0 0-8 0 0,0 0-13 0 0,0 0-3 0 0,0 0-7 0 0,0 0-6 0 0,-35-36 2656 0 0,23 23-398 0 0,15 6 4272 0 0,42-2-2548 0 0,-40 7-3877 0 0,0 0 0 0 0,-1 0 0 0 0,1 1 0 0 0,0-1 0 0 0,0 1 0 0 0,0 0 0 0 0,0 1 0 0 0,0-1 0 0 0,1 1 1 0 0,-1 0-1 0 0,0 0 0 0 0,0 1 0 0 0,0-1 0 0 0,0 1 0 0 0,0 0 0 0 0,0 1 0 0 0,0-1 0 0 0,0 1 0 0 0,-1 0 0 0 0,5 2-215 0 0,-28 57-2314 0 0,-36 38 1587 0 0,58-95 746 0 0,0 1 0 0 0,1-1 0 0 0,0-1 0 0 0,0 1 0 0 0,0 0 0 0 0,0-1 0 0 0,0 0 0 0 0,1 0-1 0 0,-1 0 1 0 0,1-1 0 0 0,0 1 0 0 0,0-1 0 0 0,0 0 0 0 0,0 0 0 0 0,0-1 0 0 0,0 0 0 0 0,1 0 0 0 0,-1 0 0 0 0,0 0 0 0 0,1-1 0 0 0,4 0-19 0 0,-90 70-881 0 0,36-37 1629 0 0,-12 7-2778 0 0,55-39 794 0 0,1-1-241 0 0,0 0-137 0 0,10-12-4866 0 0,6-5 2791 0 0,3 1 802 0 0,-9 9 1668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54 380 0 0,'2'1'643'0'0,"-1"1"-1"0"0,1-1 1 0 0,0 1 0 0 0,0 0 0 0 0,-1-1-1 0 0,1 1 1 0 0,-1 0 0 0 0,0 0-1 0 0,1 0 1 0 0,-1 0 0 0 0,0 0 0 0 0,0 0-1 0 0,0 0 1 0 0,-1 1 0 0 0,1-1-1 0 0,0 0 1 0 0,-1 0 0 0 0,0 1 0 0 0,1-1-1 0 0,-1 0 1 0 0,0 1 0 0 0,0-1-1 0 0,0 0 1 0 0,0 1 0 0 0,-1-1 0 0 0,1 0-1 0 0,-1 0 1 0 0,1 1 0 0 0,-1-1-1 0 0,0 0 1 0 0,0 1-643 0 0,-2 29 813 0 0,-1 14 632 0 0,2-41-1369 0 0,1 0 0 0 0,0 1 1 0 0,0-1-1 0 0,0 1 0 0 0,1-1 1 0 0,0 0-1 0 0,0 1 0 0 0,0-1 0 0 0,1 1 1 0 0,-1-1-1 0 0,1 1 0 0 0,1-1 1 0 0,-1 0-1 0 0,1 0 0 0 0,0 1 0 0 0,0-1 1 0 0,0 0-1 0 0,1-1 0 0 0,0 1 1 0 0,0 0-1 0 0,0-1 0 0 0,2 2-76 0 0,1-4 74 0 0,0-1 0 0 0,0 1 0 0 0,0-1 0 0 0,0-1 0 0 0,0 1 0 0 0,0-1 0 0 0,1 0 0 0 0,-1 0 0 0 0,0-1 0 0 0,0 0 0 0 0,0 0 0 0 0,0 0-1 0 0,0-1 1 0 0,0 0 0 0 0,0 0 0 0 0,0 0 0 0 0,-1-1 0 0 0,1 0 0 0 0,-1 0 0 0 0,0 0 0 0 0,0-1 0 0 0,0 0 0 0 0,3-3-74 0 0,11-3 123 0 0,50-36-537 0 0,-43 24-3849 0 0,-26 18-4228 0 0,-1-4 3605 0 0,-9-18-1499 0 0,5 17 5348 0 0</inkml:trace>
  <inkml:trace contextRef="#ctx0" brushRef="#br0" timeOffset="1">241 0 396 0 0,'-54'48'17375'0'0,"40"12"-11599"0"0,10 5-3929 0 0,2-16-1890 0 0,-4 9-106 0 0,-4 24-2960 0 0,-6-1-7784 0 0,11-73 9693 0 0,2-3-1492 0 0,2-2-3563 0 0,1-3 5206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17 180 0 0,'2'-9'1228'0'0,"-1"4"2302"0"0,-4 3 8010 0 0,3 2-11490 0 0,0 0 10 0 0,0 0 12 0 0,0 0 12 0 0,0 0 18 0 0,0 0 24 0 0,0 0 14 0 0,0 0 17 0 0,0 0 18 0 0,0 0 17 0 0,0 0 10 0 0,0 0 6 0 0,0 0 3 0 0,0 0-4 0 0,0 0-11 0 0,-16 22 1024 0 0,-23 112-1330 0 0,24 29 57 0 0,34-53-115 0 0,-17-109 167 0 0,1 0 0 0 0,0 0 0 0 0,0-1-1 0 0,0 1 1 0 0,-1-1 0 0 0,1 0 0 0 0,0 0 0 0 0,0 0 0 0 0,0 0-1 0 0,0 0 1 0 0,-1-1 0 0 0,1 1 0 0 0,0-1 0 0 0,0 0 0 0 0,-1 0-1 0 0,1 0 1 0 0,0 0 0 0 0,-1 0 0 0 0,1 0 0 0 0,-1-1 0 0 0,1 1-1 0 0,-1-1 1 0 0,0 0 0 0 0,0 0 0 0 0,0 0 0 0 0,0 0-1 0 0,0 0 1 0 0,0 0 0 0 0,0 0 0 0 0,-1-1 0 0 0,1 1 0 0 0,-1-1-1 0 0,0 1 1 0 0,1-1 0 0 0,-1 1 0 0 0,-1-1 0 0 0,2-1 1 0 0,1-1 20 0 0,0 0 0 0 0,1 0-1 0 0,-2 0 1 0 0,1 0 0 0 0,-1-1 0 0 0,1 0 0 0 0,-2 1 0 0 0,1-1 0 0 0,0 0-1 0 0,-1 0 1 0 0,0 0 0 0 0,-1 0 0 0 0,1 0 0 0 0,-1 0 0 0 0,0 0 0 0 0,-1 0 0 0 0,0 0-1 0 0,1 1 1 0 0,-2-1 0 0 0,1 0 0 0 0,-1 0 0 0 0,0 0 0 0 0,0 1 0 0 0,0-1-1 0 0,-1 1 1 0 0,0 0 0 0 0,0 0 0 0 0,0 0 0 0 0,-1 0 0 0 0,0-1-20 0 0,-36-6 688 0 0,15 17-4688 0 0,25-4 2659 0 0,1 2-12758 0 0,2-4 12151 0 0,-2 0 3455 0 0,9-3-2376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26 336 0 0,'27'-5'3323'0'0,"-10"-1"3981"0"0,-16 5-6501 0 0,-1 1 4 0 0,0 0 2 0 0,0 0 3 0 0,0 0 3 0 0,0 0-5 0 0,0 0-14 0 0,0 0-19 0 0,0 0-31 0 0,0 0-45 0 0,0 0-40 0 0,0 0-38 0 0,0 0-39 0 0,0 0-42 0 0,0 0-48 0 0,0 0-43 0 0,0 0-48 0 0,0 0-49 0 0,0 0-44 0 0,0 0-52 0 0,0 0-47 0 0,0 0-43 0 0,0 0-32 0 0,0 0-28 0 0,0 0-23 0 0,-35 30 100 0 0,29-20-203 0 0,0 0 0 0 0,1 0 0 0 0,1 0 0 0 0,-1 1 1 0 0,2 0-1 0 0,-1 0 0 0 0,2 0 0 0 0,-1 0 0 0 0,2 0 1 0 0,-1 0-1 0 0,2 1 0 0 0,-1-1 0 0 0,1 0 0 0 0,1 1 0 0 0,0-1 1 0 0,1 0-1 0 0,1 6 18 0 0,0-12-44 0 0,0-1 0 0 0,0 0 0 0 0,0 0 0 0 0,0 1 0 0 0,0-2 1 0 0,1 1-1 0 0,0 0 0 0 0,0-1 0 0 0,0 0 0 0 0,0 0 0 0 0,0 0 0 0 0,1 0 0 0 0,-1-1 1 0 0,1 1-1 0 0,0-1 0 0 0,-1 0 0 0 0,1-1 0 0 0,0 1 0 0 0,0-1 0 0 0,0 0 0 0 0,1 0 0 0 0,2-1 44 0 0,-7 1 1 0 0,0-1-1 0 0,1 0 0 0 0,-1 1 0 0 0,0-1 1 0 0,0 1-1 0 0,1-1 0 0 0,-1 1 0 0 0,0-1 1 0 0,0 1-1 0 0,0 0 0 0 0,0 0 0 0 0,0 0 1 0 0,0-1-1 0 0,0 1 0 0 0,0 0 0 0 0,0 0 1 0 0,-1 0-1 0 0,1 0 0 0 0,0 1 0 0 0,-1-1 1 0 0,1 0-1 0 0,0 0 0 0 0,-1 0 0 0 0,1 0 1 0 0,-1 1-1 0 0,0-1 0 0 0,1 0 0 0 0,-1 1 0 0 0,0-1 1 0 0,0 0-1 0 0,0 0 0 0 0,0 1 0 0 0,0-1 1 0 0,0 0-1 0 0,0 1 0 0 0,0-1 0 0 0,-1 0 1 0 0,1 0-1 0 0,0 1 0 0 0,-1-1 0 0 0,1 0 1 0 0,-1 0-1 0 0,0 0 0 0 0,1 1 0 0 0,-1-1 1 0 0,0 0-1 0 0,0 0 0 0 0,1 0 0 0 0,-1 0 1 0 0,0 0-1 0 0,0 0 0 0 0,0-1 0 0 0,-47 62 133 0 0,41-56-78 0 0,-65 41-1527 0 0,70-47 1286 0 0,1 0 1 0 0,-1 0-1 0 0,1 0 1 0 0,-1 0-1 0 0,1 0 1 0 0,-1-1-1 0 0,1 1 1 0 0,-1-1-1 0 0,1 1 1 0 0,0-1-1 0 0,-1 1 1 0 0,1-1-1 0 0,0 0 1 0 0,-1 1-1 0 0,1-1 1 0 0,0 0-1 0 0,0 0 1 0 0,0 0-1 0 0,0 0 1 0 0,0 0-1 0 0,0-1 1 0 0,0 1-1 0 0,0 0 1 0 0,0 0-1 0 0,0-1 1 0 0,0 1-1 0 0,1 0 1 0 0,-1-1-1 0 0,1 1 1 0 0,-1 0-1 0 0,1-1 1 0 0,0 1-1 0 0,-1-1 1 0 0,1 1-1 0 0,0-1 1 0 0,0 1-1 0 0,0-2 186 0 0,-9-131-13542 0 0,14 116 12660 0 0</inkml:trace>
  <inkml:trace contextRef="#ctx0" brushRef="#br0" timeOffset="1">146 93 44 0 0,'54'-34'12001'0'0,"1"19"-6457"0"0,28-7-11601 0 0,-15 3-3649 0 0,-53 17 8580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59 280 0 0,'0'0'371'0'0,"0"0"31"0"0,0 0 30 0 0,0 0 25 0 0,-1 0 2858 0 0,0-1 14175 0 0,1 1-15560 0 0,1 1-4286 0 0,112 1 3161 0 0,-106-4-746 0 0,113-55-751 0 0,-120 56 562 0 0,0 1 2 0 0,0 0 4 0 0,0 0 10 0 0,0 0 17 0 0,0 0 14 0 0,0 0 17 0 0,0 0 26 0 0,0 0 12 0 0,0 0 9 0 0,0 0 9 0 0,-19 17-95 0 0,-20 91-116 0 0,38-105 219 0 0,-24 186 39 0 0,20-102 659 0 0,5-86-644 0 0,0-1-33 0 0,0 0-54 0 0,0 0-83 0 0,0 0-101 0 0,0 0-119 0 0,0 0-136 0 0,0 0-164 0 0,0 0-177 0 0,0 0-171 0 0,0 0-164 0 0,0 0-171 0 0,0 0-163 0 0,0 0-109 0 0,0 0-62 0 0,0 0-7 0 0,0 0 29 0 0,0 0 72 0 0,0 0 93 0 0,0 0 118 0 0,0 0 133 0 0,0 0 168 0 0,0 0 157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54 380 0 0,'2'1'643'0'0,"-1"1"-1"0"0,1-1 1 0 0,0 1 0 0 0,0 0 0 0 0,-1-1-1 0 0,1 1 1 0 0,-1 0 0 0 0,0 0-1 0 0,1 0 1 0 0,-1 0 0 0 0,0 0 0 0 0,0 0-1 0 0,0 0 1 0 0,-1 1 0 0 0,1-1-1 0 0,0 0 1 0 0,-1 0 0 0 0,0 1 0 0 0,1-1-1 0 0,-1 0 1 0 0,0 1 0 0 0,0-1-1 0 0,0 0 1 0 0,0 1 0 0 0,-1-1 0 0 0,1 0-1 0 0,-1 0 1 0 0,1 1 0 0 0,-1-1-1 0 0,0 0 1 0 0,0 1-643 0 0,-2 29 813 0 0,-1 14 632 0 0,2-41-1369 0 0,1 0 0 0 0,0 1 1 0 0,0-1-1 0 0,0 1 0 0 0,1-1 1 0 0,0 0-1 0 0,0 1 0 0 0,0-1 0 0 0,1 1 1 0 0,-1-1-1 0 0,1 1 0 0 0,1-1 1 0 0,-1 0-1 0 0,1 0 0 0 0,0 1 0 0 0,0-1 1 0 0,0 0-1 0 0,1-1 0 0 0,0 1 1 0 0,0 0-1 0 0,0-1 0 0 0,2 2-76 0 0,1-4 74 0 0,0-1 0 0 0,0 1 0 0 0,0-1 0 0 0,0-1 0 0 0,0 1 0 0 0,0-1 0 0 0,1 0 0 0 0,-1 0 0 0 0,0-1 0 0 0,0 0 0 0 0,0 0 0 0 0,0 0-1 0 0,0-1 1 0 0,0 0 0 0 0,0 0 0 0 0,0 0 0 0 0,-1-1 0 0 0,1 0 0 0 0,-1 0 0 0 0,0 0 0 0 0,0-1 0 0 0,0 0 0 0 0,3-3-74 0 0,11-3 123 0 0,50-36-537 0 0,-43 24-3849 0 0,-26 18-4228 0 0,-1-4 3605 0 0,-9-18-1499 0 0,5 17 5348 0 0</inkml:trace>
  <inkml:trace contextRef="#ctx0" brushRef="#br0" timeOffset="234.361">241 0 396 0 0,'-54'48'17375'0'0,"40"12"-11599"0"0,10 5-3929 0 0,2-16-1890 0 0,-4 9-106 0 0,-4 24-2960 0 0,-6-1-7784 0 0,11-73 9693 0 0,2-3-1492 0 0,2-2-3563 0 0,1-3 5206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1 260 0 0,'0'0'311'0'0,"0"0"19"0"0,0 0 19 0 0,0 0-3 0 0,0 0-6 0 0,0 0-20 0 0,0 0-26 0 0,0 0-19 0 0,0 0-16 0 0,0 0-9 0 0,0 0-8 0 0,0 0-2 0 0,0 0-4 0 0,0 0-1 0 0,0 0-6 0 0,0 0-6 0 0,0 0-5 0 0,0 0-1 0 0,0 0-7 0 0,0 0-6 0 0,0 0-4 0 0,0 0-3 0 0,0 0-2 0 0,0 0-3 0 0,0 0-4 0 0,0 0-3 0 0,0 0-3 0 0,0 0-7 0 0,0 0 4 0 0,0 0 2 0 0,0 0 6 0 0,0 0 5 0 0,0 0 2 0 0,0 0 8 0 0,0 0 6 0 0,0 0 5 0 0,0 0 6 0 0,0 0 1 0 0,0 0-1 0 0,0 0-2 0 0,0 0-2 0 0,0 0-7 0 0,0 0-8 0 0,0 0-10 0 0,0 0-13 0 0,0 0-14 0 0,0 0-14 0 0,0 0-14 0 0,0 0-13 0 0,0 0-12 0 0,0 0-18 0 0,0 0-16 0 0,0 0-15 0 0,0 0-12 0 0,0 0-4 0 0,0 0-2 0 0,0 0-5 0 0,0 0 1 0 0,0 0 2 0 0,-10 18 2572 0 0,5 163-1723 0 0,0-124-258 0 0,5-57-478 0 0,-3 13 2021 0 0,1-10-3826 0 0,-17-33-7860 0 0,19-5 3396 0 0,4 26 5318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37 300 0 0,'0'-6'2224'0'0,"-9"-20"1733"0"0,8 26-3780 0 0,1 0 4 0 0,0 0-6 0 0,0 0 3 0 0,0 0-2 0 0,0 0-4 0 0,0 0-4 0 0,0 0-4 0 0,0 0-3 0 0,0 0 3 0 0,0 0 0 0 0,0 0 6 0 0,0 0 8 0 0,0 0 3 0 0,0 0 8 0 0,0 0 12 0 0,0 0 13 0 0,0 0 7 0 0,0 0 10 0 0,0 0 5 0 0,0 0 4 0 0,0 0 7 0 0,0 0 0 0 0,0 0-1 0 0,0 0 0 0 0,0 0-3 0 0,0 0-10 0 0,0 0-5 0 0,0 0-9 0 0,0 0-12 0 0,0 0-14 0 0,0 0-13 0 0,0 0-15 0 0,0 0-11 0 0,0 0-17 0 0,0 0-13 0 0,0 0-11 0 0,0 0-10 0 0,0 0-13 0 0,0 0-8 0 0,0 0-8 0 0,0 0-8 0 0,0 0-13 0 0,0 0-8 0 0,0 0-6 0 0,0 0-6 0 0,0 0-1 0 0,0 0-4 0 0,0 0 1 0 0,0 0 2 0 0,0 0 1 0 0,0 0 2 0 0,0 0 3 0 0,0 0-4 0 0,0 0 1 0 0,0 0 12 0 0,0 0 18 0 0,0 0 18 0 0,0 0 17 0 0,35-2 1710 0 0,-28 2-1426 0 0,-1-1-275 0 0,0 0 0 0 0,0 1 1 0 0,0 0-1 0 0,0 0 0 0 0,0 0 1 0 0,0 1-1 0 0,0-1 0 0 0,0 1 1 0 0,-1 1-1 0 0,1-1 1 0 0,0 1-1 0 0,-1 0 0 0 0,1 1 1 0 0,-1-1-1 0 0,0 1 0 0 0,0 0 1 0 0,0 0-1 0 0,0 1 0 0 0,0 0-108 0 0,-29 76-1091 0 0,14-64 778 0 0,-76 88-404 0 0,162-92 764 0 0,43-19 579 0 0,-118 7-520 0 0,-4-4 1659 0 0,-9 0-5911 0 0,-22-14-9786 0 0,33 12 12943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0 148 0 0,'11'13'1963'0'0,"-7"-6"4093"0"0,-4-6-5899 0 0,0-1-6 0 0,0 0-5 0 0,0 0-2 0 0,0 0-1 0 0,0 0-2 0 0,0 0 3 0 0,0 0 0 0 0,0 0-1 0 0,0 0-2 0 0,0 0-2 0 0,0 0-5 0 0,0 0 1 0 0,0 0 1 0 0,0 0-1 0 0,0 0-3 0 0,0 0-3 0 0,0 0-2 0 0,0 0-1 0 0,0 0 0 0 0,0 0 1 0 0,0 0 8 0 0,0 0 5 0 0,0 0 8 0 0,0 0 9 0 0,0 0 10 0 0,0 0 3 0 0,0 0 0 0 0,0 0 2 0 0,0 0 2 0 0,0 0-5 0 0,0 0-2 0 0,0 0-6 0 0,0 0-7 0 0,-21 35 852 0 0,-12 9-940 0 0,-9 70-120 0 0,18-19 78 0 0,14-14-6 0 0,19-8 141 0 0,-8-71-140 0 0,0 0-1 0 0,1-1 1 0 0,-1 1-1 0 0,0 0 1 0 0,0-1-1 0 0,1 1 1 0 0,-1-1-1 0 0,1 1 1 0 0,0-1-1 0 0,-1 0 1 0 0,1 0 0 0 0,0 0-1 0 0,0 0 1 0 0,-1 0-1 0 0,1 0 1 0 0,0 0-1 0 0,0 0 1 0 0,0-1-1 0 0,0 1 1 0 0,0-1-1 0 0,0 1 1 0 0,0-1 0 0 0,0 0-1 0 0,1 0 1 0 0,-1 0-1 0 0,0 0 1 0 0,0 0-1 0 0,0-1 1 0 0,0 1-1 0 0,0-1 1 0 0,0 1 0 0 0,0-1-1 0 0,0 0 1 0 0,0 1-1 0 0,0-1 1 0 0,-1 0-1 0 0,1 0 1 0 0,0 0-1 0 0,0-1 1 0 0,-1 1-1 0 0,1 0 1 0 0,-1-1 0 0 0,1 1-1 0 0,-1-1 1 0 0,1 1-1 0 0,-1-1 1 0 0,0 0-1 0 0,0 0 1 0 0,0 1-1 0 0,0-2-18 0 0,3-1 33 0 0,0 0 0 0 0,-1 0 0 0 0,1-1 0 0 0,-1 1-1 0 0,0-1 1 0 0,0 0 0 0 0,-1 0 0 0 0,1 0 0 0 0,-1 0-1 0 0,0 0 1 0 0,-1-1 0 0 0,1 1 0 0 0,-1-1-1 0 0,0 1 1 0 0,0-1 0 0 0,-1 1 0 0 0,0-1 0 0 0,0 0-1 0 0,0 1 1 0 0,0-1 0 0 0,-1 1 0 0 0,-1-4-33 0 0,1 6 5 0 0,0-2 116 0 0,0 0 1 0 0,0 0 0 0 0,-1-1-1 0 0,0 1 1 0 0,0 0 0 0 0,0 0-1 0 0,-1 1 1 0 0,0-1 0 0 0,0 0 0 0 0,0 1-1 0 0,0 0 1 0 0,-1 0 0 0 0,0 0-1 0 0,1 0 1 0 0,-1 0 0 0 0,-1 1-1 0 0,1-1 1 0 0,-1 1 0 0 0,0 0-122 0 0,5 3-24 0 0,-21-7 1131 0 0,15 8-3132 0 0,3 5-3286 0 0,3-6 4073 0 0,0 0-81 0 0,0 0-22 0 0,0 0 26 0 0,0 0 56 0 0,15 14-3549 0 0,-10-12 4169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92 84 0 0,'25'-62'3536'0'0,"-5"35"-237"0"0,-20 25 2575 0 0,-4 5 5173 0 0,-86 118-11424 0 0,53 50 344 0 0,33-157 60 0 0,1 0-1 0 0,0 0 1 0 0,1 1-1 0 0,0-1 0 0 0,1 1 1 0 0,1-1-1 0 0,0 1 1 0 0,1-1-1 0 0,0 1 1 0 0,4 12-27 0 0,-5-23 10 0 0,1 0 1 0 0,0 0-1 0 0,0 0 1 0 0,0 0-1 0 0,0 0 1 0 0,0-1-1 0 0,1 1 1 0 0,0 0 0 0 0,-1-1-1 0 0,2 1 1 0 0,-1-1-1 0 0,0 1 1 0 0,1-1-1 0 0,-1 0 1 0 0,1 0-1 0 0,0 0 1 0 0,0-1-1 0 0,0 1 1 0 0,0-1-1 0 0,0 1 1 0 0,1-1-1 0 0,-1 0 1 0 0,1 0-1 0 0,0-1 1 0 0,-1 1-1 0 0,1-1 1 0 0,0 0-1 0 0,0 0 1 0 0,0 0 0 0 0,0 0-1 0 0,0-1 1 0 0,0 1-1 0 0,0-1 1 0 0,0 0-1 0 0,0 0 1 0 0,0-1-1 0 0,0 1 1 0 0,0-1-1 0 0,0 0 1 0 0,0 0-1 0 0,0 0 1 0 0,0-1-1 0 0,-1 1 1 0 0,1-1-1 0 0,0 0 1 0 0,2-2-11 0 0,-2 1-14 0 0,0 0-1 0 0,0 0 1 0 0,0-1 0 0 0,0 1-1 0 0,0-1 1 0 0,-1 0 0 0 0,0 0-1 0 0,0 0 1 0 0,0 0 0 0 0,0-1-1 0 0,-1 1 1 0 0,0-1 0 0 0,0 0-1 0 0,0 1 1 0 0,0-1 0 0 0,-1 0-1 0 0,0 0 1 0 0,0 0 0 0 0,0-1-1 0 0,0 1 1 0 0,-1 0 0 0 0,0 0-1 0 0,0 0 1 0 0,0 0 0 0 0,-1 0-1 0 0,0 0 1 0 0,0 0 0 0 0,0 0-1 0 0,-1 0 1 0 0,1 0 0 0 0,-3-3 14 0 0,2 1 27 0 0,-2 0 0 0 0,1 1 0 0 0,-1 0 1 0 0,0-1-1 0 0,0 1 0 0 0,0 0 0 0 0,-1 1 0 0 0,0-1 0 0 0,0 1 1 0 0,-1 0-1 0 0,0 0 0 0 0,1 1 0 0 0,-1 0 0 0 0,-1 0 0 0 0,1 0 1 0 0,-1 1-28 0 0,-11 5-1373 0 0,7 17-4785 0 0,-4 4-3919 0 0,14-21 7919 0 0,1-1-1270 0 0,0-1 2712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1 428 0 0,'1'4'751'0'0,"1"6"996"0"0,0-4 8394 0 0,-2-6-10054 0 0,0 0-19 0 0,0 0-19 0 0,0 0-13 0 0,0 0-15 0 0,0 0-9 0 0,0 0-6 0 0,0 0 2 0 0,0 0 5 0 0,0 0 11 0 0,0 0 12 0 0,0 0 10 0 0,0 0 18 0 0,0 0 19 0 0,0 0 18 0 0,0 0 21 0 0,0 0 12 0 0,0 0 15 0 0,0 0 9 0 0,0 0 11 0 0,0 0 0 0 0,0 0 2 0 0,0 0-5 0 0,-10 36 754 0 0,-15 113 384 0 0,22-132 623 0 0,-1-10-5399 0 0,12-21-7872 0 0,12-3 8587 0 0,-6 8 1652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41 268 0 0,'0'0'395'0'0,"0"0"35"0"0,0 0 32 0 0,0 0 38 0 0,0 0 20 0 0,0 0 13 0 0,0 0-3 0 0,0 0-11 0 0,0 0 0 0 0,0 0-3 0 0,0 0 2 0 0,0 0 6 0 0,0 0 9 0 0,0 0 11 0 0,0 0 10 0 0,0 0 2 0 0,0 0 4 0 0,0 0-1 0 0,0 0-6 0 0,0 0-4 0 0,2-2 3766 0 0,5-9-3849 0 0,-6 11-441 0 0,35-16 265 0 0,48 5 967 0 0,-82 11-1250 0 0,0 0-1 0 0,0 1 1 0 0,0-1 0 0 0,0 0 0 0 0,0 1-1 0 0,0 0 1 0 0,0-1 0 0 0,0 1 0 0 0,0 0-1 0 0,0 0 1 0 0,0 0 0 0 0,-1 0 0 0 0,1 1-1 0 0,0-1 1 0 0,-1 0 0 0 0,1 1 0 0 0,-1-1-1 0 0,0 1 1 0 0,1 0 0 0 0,-1-1 0 0 0,0 1 0 0 0,0 0-1 0 0,0 0 1 0 0,0 0 0 0 0,0-1 0 0 0,0 1-1 0 0,-1 0 1 0 0,1 0 0 0 0,-1 0 0 0 0,1 0-1 0 0,-1 1 1 0 0,0-1 0 0 0,1 0 0 0 0,-1 0-1 0 0,0 0 1 0 0,-1 0 0 0 0,1 0 0 0 0,0 0-1 0 0,-1 0 1 0 0,1 0 0 0 0,-1 0 0 0 0,1 0-1 0 0,-1 0 1 0 0,0 0 0 0 0,0 0-7 0 0,-45 74-859 0 0,-44 39-508 0 0,93-108 1627 0 0,11-12-74 0 0,174-35 1513 0 0,-168 36-787 0 0,-15 3-2471 0 0,-4 1-4062 0 0,-15 3-3958 0 0,13-4 8640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44 0 0,'0'0'261'0'0,"0"0"8"0"0,0 0 11 0 0,0 0 10 0 0,0 0-3 0 0,0 0-29 0 0,0 0-42 0 0,0 0-44 0 0,0 0-41 0 0,0 0-25 0 0,0 0-12 0 0,0 0-5 0 0,0 0 2 0 0,0 0 3 0 0,0 0 4 0 0,0 0 4 0 0,0 0 6 0 0,2 0 12410 0 0,2 0-6458 0 0,3 1-4527 0 0,9 0-4517 0 0,-14-1 4722 0 0,117 5-174 0 0,-10-52-4046 0 0,-117 38-396 0 0,7 9 2737 0 0,-35-8-3655 0 0,35 8 3800 0 0,0 0 0 0 0,0 0 1 0 0,-1 0-1 0 0,1 0 0 0 0,0 0 0 0 0,0 0 0 0 0,0 0 1 0 0,0 0-1 0 0,-1 0 0 0 0,1 0 0 0 0,0 1 0 0 0,0-1 1 0 0,0 0-1 0 0,0 1 0 0 0,0-1 0 0 0,0 1 0 0 0,0-1 1 0 0,0 1-1 0 0,0 0 0 0 0,0-1 0 0 0,0 1 0 0 0,0 0 1 0 0,0 0-1 0 0,1-1 0 0 0,-1 1 0 0 0,0 0 1 0 0,0 0-1 0 0,1 0 0 0 0,-1 0 0 0 0,1 0 0 0 0,-1 0 1 0 0,1 0-1 0 0,-1 0 0 0 0,1 1 0 0 0,0-1 0 0 0,-1 0 1 0 0,1 0-1 0 0,0 0 0 0 0,0 0 0 0 0,0 0 0 0 0,0 1 1 0 0,0-1-1 0 0,0 0 0 0 0,0 0 0 0 0,0 0 0 0 0,1 0 1 0 0,-1 0-1 0 0,0 0 0 0 0,1 1 0 0 0,-1-1 0 0 0,1 0 1 0 0,-1 0-1 0 0,1 0-4 0 0,-6 34 614 0 0,-14 82 768 0 0,-2 74 352 0 0,21-191-1626 0 0,0 0 9 0 0,0 0 9 0 0,0 0 6 0 0,0 0 0 0 0,0 0 5 0 0,0 0 6 0 0,0 0 1 0 0,0 0 0 0 0,0 0 3 0 0,0 0-4 0 0,0 0-13 0 0,0 0-22 0 0,0 0-43 0 0,0 0-66 0 0,0 0-89 0 0,0 0-117 0 0,-1-1-1522 0 0,-2-5-10576 0 0,3 2 11876 0 0,24-14-3386 0 0,-14 9 2856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4 0 0,'0'0'-3882'0'0,"1"-3"6133"0"0,2-6 19883 0 0,-1 7-19974 0 0,181-20-3156 0 0,-108-16-1895 0 0,-99 25 3043 0 0,-25 23-1974 0 0,43 29 1534 0 0,-28 67 496 0 0,8 81 340 0 0,26-46 678 0 0,0-122-528 0 0,-2 1-1124 0 0,-16-41-6036 0 0,-3-41-4210 0 0,17 52 9550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216 0 164 0 0,'0'0'491'0'0,"0"2"-1119"0"0,-4 10 16269 0 0,3-10-13851 0 0,-60 8 2742 0 0,-28 29-4704 0 0,49-20 405 0 0,20 5-802 0 0,26-13 577 0 0,0 0 0 0 0,0 0-1 0 0,-1 0 1 0 0,0 0 0 0 0,-1 1 0 0 0,-1 0 0 0 0,0 0 0 0 0,0 0 0 0 0,-1 0-1 0 0,0 0 1 0 0,-1 0 0 0 0,-1 1 0 0 0,0-1 0 0 0,-1 2-8 0 0,6 45 23 0 0,-5 264 29 0 0,0-318-125 0 0,17 44 5410 0 0,16-41-5961 0 0,37-2-1208 0 0,0-10-8946 0 0,15 4-1536 0 0,-75 0 11211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4:05.2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95 138 340 0 0,'20'4'5392'0'0,"-20"-4"-5257"0"0,0 0-5 0 0,0 0 2 0 0,0 0 5 0 0,0 0 7 0 0,3 1 7237 0 0,4 1-3401 0 0,38 2-996 0 0,12 2-2001 0 0,-1-1-3330 0 0,-54-5 1956 0 0,-2 0-11 0 0,0 0 2 0 0,9 3-1677 0 0,-18 61 2792 0 0,9-25-739 0 0,0 74 10 0 0,5 55 52 0 0,-10 215-907 0 0,0-334-33 0 0,5-49 876 0 0,0 0 5 0 0,0 0 4 0 0,0 0 3 0 0,0 0 4 0 0,0 0 3 0 0,0 0 2 0 0,0 0 1 0 0,0 0 0 0 0,0 0-1 0 0,-15 18 1214 0 0,-120 65-989 0 0,44-25 2727 0 0,87-56-1631 0 0,3-2-1571 0 0,22-20-9961 0 0,4-34 1652 0 0,-15 39 7543 0 0</inkml:trace>
  <inkml:trace contextRef="#ctx0" brushRef="#br0" timeOffset="1">300 138 104 0 0,'0'0'229'0'0,"0"0"5"0"0,0 0-4 0 0,0 0-20 0 0,0 0-25 0 0,0 0-24 0 0,0 0-23 0 0,0 0-24 0 0,0 0-18 0 0,0 0-14 0 0,0 0-11 0 0,-1-1-327 0 0,-3-1 6486 0 0,4 2-6023 0 0,0 0-5 0 0,0 0-4 0 0,0 0-4 0 0,0 0-5 0 0,0 0-10 0 0,0 0-4 0 0,0 0-3 0 0,0 0-8 0 0,0 0-7 0 0,0 0-2 0 0,0 0-7 0 0,0 0-4 0 0,0 0-3 0 0,0 0 0 0 0,0 0 3 0 0,0 0 7 0 0,0 0 3 0 0,0 0 9 0 0,0 0 9 0 0,0 0 8 0 0,0 0 8 0 0,0 0 8 0 0,0 0 6 0 0,0 0 12 0 0,0 0 10 0 0,0 0 4 0 0,0 0 5 0 0,0 0 6 0 0,0 0 4 0 0,0 0 1 0 0,0 0-1 0 0,0 0-6 0 0,0 0-7 0 0,0 0-10 0 0,0 0-16 0 0,-36 0 1407 0 0,-84-20 2141 0 0,25-70 493 0 0,86 89-5682 0 0,-18 5 5914 0 0,20-2-8476 0 0,7-3-1838 0 0,3 0-3427 0 0,28-20 2422 0 0,-21 14 5661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8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17 180 0 0,'2'-9'1228'0'0,"-1"4"2302"0"0,-4 3 8010 0 0,3 2-11490 0 0,0 0 10 0 0,0 0 12 0 0,0 0 12 0 0,0 0 18 0 0,0 0 24 0 0,0 0 14 0 0,0 0 17 0 0,0 0 18 0 0,0 0 17 0 0,0 0 10 0 0,0 0 6 0 0,0 0 3 0 0,0 0-4 0 0,0 0-11 0 0,-16 22 1024 0 0,-23 112-1330 0 0,24 29 57 0 0,34-53-115 0 0,-17-109 167 0 0,1 0 0 0 0,0 0 0 0 0,0-1-1 0 0,0 1 1 0 0,-1-1 0 0 0,1 0 0 0 0,0 0 0 0 0,0 0 0 0 0,0 0-1 0 0,0 0 1 0 0,-1-1 0 0 0,1 1 0 0 0,0-1 0 0 0,0 0 0 0 0,-1 0-1 0 0,1 0 1 0 0,0 0 0 0 0,-1 0 0 0 0,1 0 0 0 0,-1-1 0 0 0,1 1-1 0 0,-1-1 1 0 0,0 0 0 0 0,0 0 0 0 0,0 0 0 0 0,0 0-1 0 0,0 0 1 0 0,0 0 0 0 0,0 0 0 0 0,-1-1 0 0 0,1 1 0 0 0,-1-1-1 0 0,0 1 1 0 0,1-1 0 0 0,-1 1 0 0 0,-1-1 0 0 0,2-1 1 0 0,1-1 20 0 0,0 0 0 0 0,1 0-1 0 0,-2 0 1 0 0,1 0 0 0 0,-1-1 0 0 0,1 0 0 0 0,-2 1 0 0 0,1-1 0 0 0,0 0-1 0 0,-1 0 1 0 0,0 0 0 0 0,-1 0 0 0 0,1 0 0 0 0,-1 0 0 0 0,0 0 0 0 0,-1 0 0 0 0,0 0-1 0 0,1 1 1 0 0,-2-1 0 0 0,1 0 0 0 0,-1 0 0 0 0,0 0 0 0 0,0 1 0 0 0,0-1-1 0 0,-1 1 1 0 0,0 0 0 0 0,0 0 0 0 0,0 0 0 0 0,-1 0 0 0 0,0-1-20 0 0,-36-6 688 0 0,15 17-4688 0 0,25-4 2659 0 0,1 2-12758 0 0,2-4 12151 0 0,-2 0 3455 0 0,9-3-2376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21.7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106 1 252 0 0,'0'0'307'0'0,"0"0"13"0"0,0 0 1 0 0,0 0-2 0 0,0 0-9 0 0,0 0-16 0 0,0 0-11 0 0,0 0-9 0 0,0 0-8 0 0,0 0-8 0 0,0 0-8 0 0,0 0-11 0 0,0 0-17 0 0,0 0-11 0 0,0 0-11 0 0,0 0-13 0 0,0 0-16 0 0,0 0-11 0 0,0 0-16 0 0,0 0-10 0 0,0 0-10 0 0,0 0-12 0 0,0 0-15 0 0,0 0-9 0 0,0 0-12 0 0,0 0-7 0 0,0 0-5 0 0,0 0-4 0 0,0 0-4 0 0,0 0-5 0 0,0 0-4 0 0,0 0 4 0 0,0 0 1 0 0,0 0 0 0 0,0 0 4 0 0,0 0 5 0 0,0 0 7 0 0,0 0 9 0 0,0 0 13 0 0,0 0 21 0 0,0 0 22 0 0,0 0 21 0 0,0 0 21 0 0,0 0 28 0 0,0 0 26 0 0,0 0 29 0 0,0 0 22 0 0,0 0 20 0 0,0 0 21 0 0,0 0 20 0 0,0 0 12 0 0,0 0 10 0 0,0 0 4 0 0,0 0 1 0 0,0 0-1 0 0,0 0-6 0 0,0 0-3 0 0,0 0-10 0 0,0 0-12 0 0,0 0-13 0 0,0 0-18 0 0,0 0-14 0 0,0 0-19 0 0,0 0-19 0 0,0 0-18 0 0,0 0-18 0 0,0 0-17 0 0,0 0-18 0 0,0 0-21 0 0,0 0-21 0 0,0 0-19 0 0,0 0-15 0 0,0 0-20 0 0,0 0-18 0 0,0 0-12 0 0,0 0-16 0 0,0 0-10 0 0,0 0-6 0 0,0 0 0 0 0,0 0 0 0 0,0 0-3 0 0,0 0 2 0 0,0 0-1 0 0,0 0 9 0 0,0 0 6 0 0,0 0 5 0 0,0 0 3 0 0,0 0 3 0 0,0 0 5 0 0,-3 6 3245 0 0,-9 22-1729 0 0,-4 78-340 0 0,-20 1-4734 0 0,3-8-4745 0 0,28-13-817 0 0,10-77 8122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27.3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78 97 396 0 0,'6'13'1547'0'0,"15"-23"9241"0"0,-27-1-10685 0 0,-24-26 476 0 0,26 38-573 0 0,0 1 0 0 0,0-1 0 0 0,0 1-1 0 0,1 0 1 0 0,-1 0 0 0 0,1 1 0 0 0,0-1 0 0 0,0 1 0 0 0,-1-1-1 0 0,2 1 1 0 0,-1 0 0 0 0,0 0 0 0 0,0 1 0 0 0,1-1-1 0 0,0 0 1 0 0,0 1 0 0 0,0-1 0 0 0,0 1 0 0 0,0 0 0 0 0,1 0-1 0 0,0 0 1 0 0,-1 0 0 0 0,2-1 0 0 0,-1 2 0 0 0,0-1-1 0 0,1 0 1 0 0,-1 0 0 0 0,1 0 0 0 0,1 1-6 0 0,-3 1 0 0 0,2 0 1 0 0,-1 0-1 0 0,1 1 0 0 0,0-1 1 0 0,0 0-1 0 0,1 0 1 0 0,-1 1-1 0 0,1-1 0 0 0,1 0 1 0 0,-1 0-1 0 0,1 0 1 0 0,0 0-1 0 0,1 0 0 0 0,-1-1 1 0 0,1 1-1 0 0,0-1 0 0 0,1 1 1 0 0,-1-1-1 0 0,2 1 0 0 0,-2-6-24 0 0,1 0 0 0 0,-1-1 1 0 0,0 1-1 0 0,1 0 0 0 0,-1-1 0 0 0,0 0 0 0 0,1 0 0 0 0,-1 0 0 0 0,0 0 0 0 0,0 0 0 0 0,0-1 0 0 0,0 1 0 0 0,0-1 1 0 0,0 0-1 0 0,0 0 0 0 0,0 0 0 0 0,-1 0 0 0 0,1 0 0 0 0,-1-1 0 0 0,0 1 0 0 0,1-1 0 0 0,-1 1 0 0 0,0-1 1 0 0,-1 0-1 0 0,1 0 0 0 0,0 0 0 0 0,-1 0 0 0 0,1-1 24 0 0,5-5-276 0 0,84-136-3495 0 0,-62 84 3699 0 0,-64 75 2293 0 0,28-5-2105 0 0,2 0-1 0 0,-1 1 0 0 0,1-1 0 0 0,1 1 1 0 0,-1 0-1 0 0,2 0 0 0 0,-1 1 0 0 0,2-1 1 0 0,-1 1-1 0 0,1 0 0 0 0,1 0 0 0 0,0-1 1 0 0,1 1-1 0 0,0 0 0 0 0,1 8-115 0 0,-5 38 1018 0 0,-29 166 3285 0 0,22-163-3373 0 0,11-59-1087 0 0,0-1-131 0 0,0 0-165 0 0,0 0-178 0 0,0 0-172 0 0,0 0-171 0 0,0 0-176 0 0,0 0-170 0 0,15-38-7369 0 0,0 4 5235 0 0,-10 20 2603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27.9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0 100 0 0,'0'0'479'0'0,"0"0"57"0"0,0 0 69 0 0,4 41 10666 0 0,50-17-2414 0 0,33-73-10048 0 0,-81 36-3635 0 0,-27 26 4917 0 0,11 45 1554 0 0,-6 161 2235 0 0,-10-59-5286 0 0,-17-4-9978 0 0,38-123 6498 0 0,5-31 3473 0 0,0-2 198 0 0,0 0 208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24.6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100 1 216 0 0,'-3'10'4295'0'0,"-3"9"8846"0"0,-15 17-12680 0 0,-13 29-609 0 0,-1 79 81 0 0,45 38 79 0 0,-10-180-13 0 0,0 0 0 0 0,0 0 0 0 0,0 0 0 0 0,0 0 0 0 0,1 0 0 0 0,-1-1 0 0 0,1 1 0 0 0,0 0 0 0 0,-1 0 1 0 0,1 0-1 0 0,0-1 0 0 0,0 1 0 0 0,0-1 0 0 0,0 1 0 0 0,0 0 0 0 0,0-1 0 0 0,1 0 0 0 0,-1 1 0 0 0,0-1 0 0 0,1 0 1 0 0,-1 0-1 0 0,1 0 0 0 0,-1 0 0 0 0,1 0 0 0 0,0 0 0 0 0,-1 0 0 0 0,1 0 0 0 0,0 0 0 0 0,0-1 0 0 0,0 1 0 0 0,-1-1 1 0 0,1 0-1 0 0,0 1 0 0 0,0-1 0 0 0,0 0 0 0 0,0 0 0 0 0,0 0 0 0 0,0 0 0 0 0,-1-1 0 0 0,1 1 0 0 0,0 0 0 0 0,0-1 1 0 0,0 1-1 0 0,0-1 0 0 0,-1 0 0 0 0,1 0 0 0 0,0 1 0 0 0,-1-1 0 0 0,1 0 0 0 0,0 0 0 0 0,-1-1 0 0 0,0 1 0 0 0,1 0 0 0 0,-1 0 1 0 0,1-1-1 0 0,-1 1 0 0 0,0-1 0 0 0,0 1 0 0 0,0-1 0 0 0,0 1 0 0 0,0-1 0 0 0,0 0 0 0 0,0-1 1 0 0,4-2-60 0 0,0-1 1 0 0,0 0-1 0 0,-1 0 0 0 0,0 0 0 0 0,0 0 0 0 0,0-1 0 0 0,-1 0 1 0 0,0 0-1 0 0,0 1 0 0 0,-1-2 0 0 0,0 1 0 0 0,0 0 0 0 0,0 0 0 0 0,-1-1 1 0 0,0 1-1 0 0,-1-1 0 0 0,0-7 60 0 0,-45-29 2253 0 0,-4 39-90 0 0,48 5-2467 0 0,-11 2-1802 0 0,10-1-3566 0 0,1-1-5686 0 0,1 0 10227 0 0</inkml:trace>
  <inkml:trace contextRef="#ctx0" brushRef="#br0" timeOffset="696.668">210 183 176 0 0,'3'11'657'0'0,"7"4"5370"0"0,2 8 2740 0 0,-2 13-4341 0 0,16 37-4357 0 0,-2-29-6 0 0,-24-44-67 0 0,20-9-50 0 0,-17 4 160 0 0,-1-1 0 0 0,0 0 0 0 0,0 0 0 0 0,0 1 0 0 0,-1-1-1 0 0,1 0 1 0 0,-1-1 0 0 0,-1 1 0 0 0,1 0 0 0 0,-1 0 0 0 0,0 0 0 0 0,-1 0 0 0 0,1 0-1 0 0,-1 0 1 0 0,0 0 0 0 0,-1 0 0 0 0,1 0 0 0 0,-1 0 0 0 0,-1 0 0 0 0,1 1-1 0 0,-1-1 1 0 0,0 1 0 0 0,0 0 0 0 0,-2-3-106 0 0,-28-17 767 0 0,32 25-1180 0 0,1 0-124 0 0,0 0-150 0 0,0-3-5534 0 0,0-4-8889 0 0,0 5 13607 0 0,1 1 3832 0 0,3-4-3166 0 0</inkml:trace>
  <inkml:trace contextRef="#ctx0" brushRef="#br0" timeOffset="1026.44">405 145 508 0 0,'14'6'7263'0'0,"8"4"-2896"0"0,32 18-3338 0 0,-52-24-1031 0 0,-1-1 0 0 0,1 0 0 0 0,0 1 0 0 0,-1-1 0 0 0,0 1 0 0 0,0-1 0 0 0,0 1 0 0 0,0 0 0 0 0,-1-1 0 0 0,1 1 0 0 0,-1 0 0 0 0,0 0 0 0 0,0-1 0 0 0,-1 1 1 0 0,1 0-1 0 0,-1 0 0 0 0,0-1 0 0 0,1 1 0 0 0,-2 0 0 0 0,1-1 0 0 0,0 1 0 0 0,-1-1 0 0 0,0 1 2 0 0,-5 33 1123 0 0,9-34-1125 0 0,0-1 1 0 0,0 0-1 0 0,0 0 1 0 0,0 0 0 0 0,0 0-1 0 0,1-1 1 0 0,-1 1 0 0 0,1-1-1 0 0,-1 1 1 0 0,1-1-1 0 0,0 0 1 0 0,0 0 0 0 0,-1 0-1 0 0,1 0 1 0 0,0-1 0 0 0,0 1-1 0 0,0-1 1 0 0,0 0-1 0 0,0 1 1 0 0,0-1 0 0 0,0-1-1 0 0,0 1 1 0 0,-1 0 0 0 0,1-1-1 0 0,0 1 1 0 0,0-1-1 0 0,2-1 2 0 0,8 2-221 0 0,-12 0 129 0 0,0 0 23 0 0,-21 42 1317 0 0,-51 48 2493 0 0,61-78-2465 0 0,-1-2-3391 0 0,18-23-5517 0 0,62-72-1029 0 0,-54 67 7635 0 0</inkml:trace>
  <inkml:trace contextRef="#ctx0" brushRef="#br0" timeOffset="1298.276">720 187 656 0 0,'-5'6'1073'0'0,"1"0"0"0"0,0 0 0 0 0,1 1 0 0 0,-1-1 0 0 0,1 1 0 0 0,1-1 0 0 0,-1 1 0 0 0,1 0-1 0 0,0 0 1 0 0,0 0 0 0 0,1 1 0 0 0,0-1 0 0 0,1 0 0 0 0,-1 0 0 0 0,2 5-1073 0 0,11 65 6135 0 0,-9-74-6138 0 0,-1 1 0 0 0,1 0-1 0 0,0-1 1 0 0,0 0 0 0 0,0 0 0 0 0,1 0-1 0 0,-1 0 1 0 0,1 0 0 0 0,-1-1-1 0 0,1 1 1 0 0,0-1 0 0 0,0 0-1 0 0,0 0 1 0 0,0-1 0 0 0,0 1-1 0 0,0-1 1 0 0,1 0 0 0 0,-1 0-1 0 0,0 0 1 0 0,1-1 0 0 0,-1 1-1 0 0,1-1 1 0 0,-1 0 0 0 0,1 0-1 0 0,-1-1 1 0 0,0 1 0 0 0,1-1 0 0 0,-1 0-1 0 0,0 0 1 0 0,1-1 0 0 0,-1 1-1 0 0,0-1 1 0 0,0 0 0 0 0,0 0-1 0 0,0 0 1 0 0,-1-1 0 0 0,1 1-1 0 0,-1-1 1 0 0,1 0 0 0 0,-1 0-1 0 0,0 0 1 0 0,0-1 0 0 0,2-1 3 0 0,94-90-1068 0 0,-96 87-2134 0 0,-15 1-7603 0 0,6 5 4411 0 0,2-2 5512 0 0</inkml:trace>
  <inkml:trace contextRef="#ctx0" brushRef="#br0" timeOffset="1543.819">925 84 60 0 0,'-3'1'537'0'0,"0"-1"0"0"0,0 1 0 0 0,1 0 0 0 0,-1 0 0 0 0,0 1 1 0 0,1-1-1 0 0,-1 1 0 0 0,1-1 0 0 0,0 1 0 0 0,-1 0 0 0 0,1 0 0 0 0,0 0 0 0 0,0 0 0 0 0,0 0 0 0 0,0 0 0 0 0,1 0 1 0 0,-1 1-1 0 0,0-1 0 0 0,1 1 0 0 0,0-1 0 0 0,0 1 0 0 0,-1 0 0 0 0,1 0 0 0 0,1-1 0 0 0,-1 1 0 0 0,0 0 0 0 0,1 0 1 0 0,0 0-1 0 0,-1 0 0 0 0,1 1-537 0 0,-7 98 5895 0 0,7-101-5872 0 0,-5 87 1421 0 0,-8-1-3497 0 0,-29 84-11100 0 0,37-110 6724 0 0,5-48 5233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23.3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1 140 252 0 0,'0'0'295'0'0,"0"0"12"0"0,0 0 10 0 0,0 0-4 0 0,0 0-22 0 0,0 0-31 0 0,0 0-33 0 0,0 0-33 0 0,0 0-25 0 0,0 0-22 0 0,0 0-21 0 0,0 0-14 0 0,0 0-12 0 0,0 0-16 0 0,0 0-14 0 0,0 0-7 0 0,0 0-6 0 0,0 0-5 0 0,0 0-4 0 0,0 0-2 0 0,0 0 6 0 0,0 0 6 0 0,0 0 3 0 0,0 0 4 0 0,0 0 6 0 0,0 0 6 0 0,0 0 8 0 0,0 0 12 0 0,0 0 6 0 0,0 0 11 0 0,0 0 9 0 0,0 0 13 0 0,0 0 3 0 0,0 0 10 0 0,0 0 5 0 0,0 0 4 0 0,0 0 4 0 0,0 0 6 0 0,0 0 8 0 0,0 0 7 0 0,0 0 1 0 0,0 0 4 0 0,0 0 4 0 0,0 0 3 0 0,0 0-3 0 0,0 0-5 0 0,0 0-5 0 0,0 0 0 0 0,9-1 9384 0 0,25-3-7389 0 0,67 31-2614 0 0,-125 27-2021 0 0,-35 30 1737 0 0,29-37 1058 0 0,79-45 3713 0 0,31-13-765 0 0,-55 3-4966 0 0,1-2-4068 0 0,-5-20-6269 0 0,-13 15 9478 0 0,-3 8 1554 0 0</inkml:trace>
  <inkml:trace contextRef="#ctx0" brushRef="#br0" timeOffset="249.95">356 0 644 0 0,'-17'32'9068'0'0,"24"41"-6396"0"0,-3-52-2359 0 0,7 184-2960 0 0,-21-87-6695 0 0,10-112 8746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30.1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91 0 224 0 0,'3'37'14474'0'0,"-7"-10"-9117"0"0,-9 33-1550 0 0,0 36-3020 0 0,10-80-747 0 0,-15 91-4132 0 0,-23-11-9000 0 0,39-90 11904 0 0,3-5-3960 0 0,-1-1 4063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29.3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25 157 300 0 0,'0'0'372'0'0,"0"0"21"0"0,0 0 26 0 0,0 0 27 0 0,0 0 22 0 0,0 0-5 0 0,0 0-21 0 0,0 0-29 0 0,0 0-24 0 0,0 0-19 0 0,0 0-9 0 0,0 0 0 0 0,0 0 7 0 0,0 0 22 0 0,0 0 31 0 0,0 0 25 0 0,0 0 30 0 0,0 0 31 0 0,0 0 26 0 0,0 0 30 0 0,0 0 23 0 0,0 0 13 0 0,0 0 5 0 0,0 0 2 0 0,0 0-8 0 0,0 0-19 0 0,0 0-25 0 0,0 0-36 0 0,10 23 2164 0 0,150 103 534 0 0,-159-125-3247 0 0,0 1 0 0 0,-1-1-1 0 0,1 0 1 0 0,0 1 0 0 0,0-1-1 0 0,-1 1 1 0 0,1-1 0 0 0,-1 1-1 0 0,1 0 1 0 0,-1-1 0 0 0,0 1 0 0 0,0 0-1 0 0,0-1 1 0 0,0 1 0 0 0,0-1-1 0 0,0 1 1 0 0,0 0 0 0 0,0-1 0 0 0,-1 1-1 0 0,1 0 1 0 0,0-1 0 0 0,-1 1-1 0 0,1-1 1 0 0,-1 1 0 0 0,0-1 0 0 0,0 1-1 0 0,0-1 1 0 0,1 0 0 0 0,-1 1-1 0 0,0-1 1 0 0,-1 0 0 0 0,1 0-1 0 0,0 1 1 0 0,0-1 0 0 0,0 0 0 0 0,-1 0-1 0 0,1 0 1 0 0,0-1 0 0 0,-1 1-1 0 0,1 0 1 0 0,-1 0 0 0 0,1-1 0 0 0,-2 1 31 0 0,-71 34-3171 0 0,67-33 2892 0 0,2-1 172 0 0,1 0-1 0 0,-1 1 1 0 0,0-1-1 0 0,0-1 0 0 0,0 1 1 0 0,0-1-1 0 0,0 0 1 0 0,0 0-1 0 0,0 0 1 0 0,0-1-1 0 0,0 0 0 0 0,0 0 1 0 0,1 0-1 0 0,-1-1 1 0 0,0 1-1 0 0,0-1 0 0 0,1 0 1 0 0,-2-1 107 0 0,39-56 835 0 0,32-36-379 0 0,-57 82-365 0 0,-3 6-17 0 0,0 1 0 0 0,0-1 0 0 0,-1 0 0 0 0,0 0 0 0 0,0 0 0 0 0,-1 0 0 0 0,0-1 0 0 0,-1 0 0 0 0,1 1 0 0 0,-1-1 0 0 0,-1 0 0 0 0,1 0 1 0 0,-1 0-1 0 0,-1 0 0 0 0,0 0 0 0 0,0 0 0 0 0,0-4-74 0 0,-1 8 97 0 0,1 0 0 0 0,-1 0 0 0 0,0 0 0 0 0,0 0 0 0 0,0 0 0 0 0,-1 0 0 0 0,1 0 0 0 0,-1 1 0 0 0,0-1 0 0 0,0 0 0 0 0,0 1 0 0 0,-1 0 0 0 0,1-1 0 0 0,-1 1 0 0 0,1 0 1 0 0,-1 0-1 0 0,0 0 0 0 0,-1 1 0 0 0,1-1 0 0 0,0 1 0 0 0,-1 0 0 0 0,1 0 0 0 0,-1 0 0 0 0,0 0 0 0 0,1 1 0 0 0,-1-1 0 0 0,0 1 0 0 0,0 0 0 0 0,0 0 0 0 0,0 0 0 0 0,0 1 0 0 0,-2-1-97 0 0,-8 22 670 0 0,22 50-18063 0 0,-3-66 16406 0 0</inkml:trace>
  <inkml:trace contextRef="#ctx0" brushRef="#br0" timeOffset="537.107">360 101 408 0 0,'6'56'10327'0'0,"13"-4"-4822"0"0,-15-44-5330 0 0,1-1 0 0 0,-1 1 0 0 0,1-1 0 0 0,1 0 0 0 0,0 0 0 0 0,0 0 0 0 0,0-1 0 0 0,0 0 0 0 0,1 0 0 0 0,0 0 0 0 0,1-1 0 0 0,-1 0 1 0 0,1-1-1 0 0,0 0 0 0 0,0 0 0 0 0,0 0 0 0 0,7 1-175 0 0,-16-5-26 0 0,1 0-1 0 0,-1 1 1 0 0,0-1 0 0 0,1 0 0 0 0,-1 0 0 0 0,1 1-1 0 0,-1-1 1 0 0,1 1 0 0 0,-1-1 0 0 0,1 0 0 0 0,-1 1-1 0 0,1-1 1 0 0,-1 1 0 0 0,1-1 0 0 0,-1 1 0 0 0,1-1 0 0 0,0 1-1 0 0,-1 0 1 0 0,1-1 0 0 0,0 1 0 0 0,0-1 0 0 0,-1 1-1 0 0,1 0 1 0 0,0-1 0 0 0,0 1 0 0 0,0 0 0 0 0,0-1-1 0 0,0 1 1 0 0,0 0 0 0 0,0-1 0 0 0,0 1 0 0 0,0-1-1 0 0,0 1 1 0 0,0 0 0 0 0,0-1 0 0 0,1 1 0 0 0,-1 0 0 0 0,0-1-1 0 0,0 1 1 0 0,1-1 0 0 0,-1 1 0 0 0,0 0 0 0 0,1-1-1 0 0,-1 1 1 0 0,0-1 0 0 0,1 1 0 0 0,-1-1 0 0 0,1 1-1 0 0,-1-1 1 0 0,1 0 0 0 0,-1 1 0 0 0,1-1 0 0 0,-1 0-1 0 0,1 1 1 0 0,0-1 0 0 0,-1 0 0 0 0,1 1 0 0 0,-1-1 0 0 0,1 0-1 0 0,0 0 1 0 0,-1 0 0 0 0,1 0 0 0 0,0 0 0 0 0,0 0 26 0 0,-61 25-519 0 0,53-23 437 0 0,0 1 45 0 0,1 0 1 0 0,-1-1-1 0 0,0 0 1 0 0,1 0-1 0 0,-1 0 1 0 0,0-1-1 0 0,0 0 1 0 0,0-1-1 0 0,0 1 1 0 0,0-1-1 0 0,0-1 1 0 0,0 1-1 0 0,0-1 1 0 0,0-1-1 0 0,1 1 1 0 0,-1-1-1 0 0,0 0 1 0 0,1 0-1 0 0,-1-1 1 0 0,-3-2 36 0 0,9 2-32 0 0,1-1 0 0 0,0 1 0 0 0,0 0 0 0 0,1-1 0 0 0,-1 1 0 0 0,1 0 0 0 0,-1-1 0 0 0,1 1 0 0 0,0 0 0 0 0,0 0 0 0 0,1 0 0 0 0,-1 0 0 0 0,1 0 0 0 0,-1 0 0 0 0,1 0 0 0 0,0 1 0 0 0,0-1 0 0 0,0 0 0 0 0,0 1 0 0 0,1 0 0 0 0,-1-1 0 0 0,1 1 0 0 0,-1 0 0 0 0,2-1 32 0 0,8-10-89 0 0,137-144 315 0 0,-149 153-74 0 0,0 1-1 0 0,0-1 1 0 0,0 1-1 0 0,0-1 1 0 0,-1 0-1 0 0,0 1 1 0 0,1-1-1 0 0,-1 1 0 0 0,0-1 1 0 0,-1 1-1 0 0,1 0 1 0 0,-1-1-1 0 0,1 1 1 0 0,-1 0-1 0 0,0 0 1 0 0,0 0-1 0 0,0 0 1 0 0,-1 1-1 0 0,1-1 1 0 0,-1 0-1 0 0,1 1 1 0 0,-1 0-1 0 0,0-1 1 0 0,0 1-1 0 0,0 1 1 0 0,0-1-1 0 0,0 0 1 0 0,-1 1-1 0 0,1-1 1 0 0,0 1-1 0 0,-1 0 1 0 0,1 0-1 0 0,-1 0 1 0 0,1 1-1 0 0,-1-1 1 0 0,1 1-1 0 0,-1 0 1 0 0,0 0-1 0 0,1 0 1 0 0,-1 0-1 0 0,1 1 1 0 0,-1-1-1 0 0,-3 2-151 0 0,-12-6 129 0 0,9 1-1626 0 0,8 1-10615 0 0,10 2 2167 0 0,2 2 12295 0 0,-1 1-3143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31.8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87 7 364 0 0,'0'0'455'0'0,"0"0"39"0"0,0 0 54 0 0,0 0 52 0 0,0 0 53 0 0,0 0 49 0 0,0 0 22 0 0,0 0 2 0 0,0 0 10 0 0,0 0 9 0 0,-2-1 7067 0 0,-3-1-3442 0 0,-3-2-2895 0 0,-37 72-1953 0 0,37-29 392 0 0,0 0-1 0 0,3 1 1 0 0,1 0 0 0 0,2 0 0 0 0,3 38 86 0 0,0-42-20 0 0,13 54 3 0 0,-14-89 15 0 0,0 0 0 0 0,0 0 1 0 0,1 0-1 0 0,-1-1 0 0 0,0 1 1 0 0,1 0-1 0 0,-1 0 0 0 0,0 0 0 0 0,1-1 1 0 0,-1 1-1 0 0,1 0 0 0 0,0-1 1 0 0,-1 1-1 0 0,1 0 0 0 0,-1-1 0 0 0,1 1 1 0 0,0-1-1 0 0,-1 1 0 0 0,1-1 1 0 0,0 1-1 0 0,0-1 0 0 0,0 0 0 0 0,-1 1 1 0 0,1-1-1 0 0,0 0 0 0 0,0 1 1 0 0,0-1-1 0 0,0 0 0 0 0,-1 0 0 0 0,1 0 1 0 0,0 0-1 0 0,0 0 0 0 0,0 0 1 0 0,0 0-1 0 0,0 0 0 0 0,-1 0 0 0 0,1-1 1 0 0,0 1-1 0 0,0 0 0 0 0,0 0 1 0 0,0-1-1 0 0,-1 1 0 0 0,1 0 0 0 0,0-1 1 0 0,0 1-1 0 0,-1-1 0 0 0,1 1 1 0 0,0-1-1 0 0,-1 0 0 0 0,1 1 0 0 0,0-1 1 0 0,-1 1-1 0 0,1-1 0 0 0,-1 0 1 0 0,1 0-1 0 0,-1 1 0 0 0,0-1 0 0 0,1 0 1 0 0,-1 0-1 0 0,0 0 0 0 0,1 1 1 0 0,-1-1-1 0 0,0 0 0 0 0,0 0 0 0 0,0 0 1 0 0,0 0-1 0 0,0 0 0 0 0,0 0 2 0 0,35-66-180 0 0,-33 64 171 0 0,28-143-435 0 0,-63 133-146 0 0,31 13 119 0 0,2 0-568 0 0,0 0-200 0 0,0 0-176 0 0,0 0-101 0 0,0 0-42 0 0,0 0-11 0 0,0 0 13 0 0,0 0 39 0 0,0 0 60 0 0,0 0 96 0 0,0 0 123 0 0,0-1 175 0 0,0-3 168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32.1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 21 292 0 0,'-14'56'11829'0'0,"12"-49"-11199"0"0,0 2-453 0 0,1-1 1 0 0,0 0-1 0 0,1 1 0 0 0,0-1 1 0 0,0 1-1 0 0,1-1 0 0 0,0 1 1 0 0,1-1-1 0 0,-1 1 0 0 0,2-1 0 0 0,-1 0 1 0 0,1 0-1 0 0,0 0 0 0 0,1-1 1 0 0,0 1-1 0 0,0-1 0 0 0,0 1 0 0 0,1-1 1 0 0,0-1-1 0 0,1 1 0 0 0,0-1 1 0 0,0 0-1 0 0,0 0 0 0 0,3 2-177 0 0,-2-7 166 0 0,0 0-1 0 0,0 0 1 0 0,1 0 0 0 0,-1-1-1 0 0,0 0 1 0 0,0-1-1 0 0,0 1 1 0 0,0-2 0 0 0,0 1-1 0 0,0-1 1 0 0,0 0 0 0 0,-1 0-1 0 0,1 0 1 0 0,0-1-1 0 0,-1 0 1 0 0,0-1 0 0 0,0 1-1 0 0,0-1 1 0 0,0 0-1 0 0,-1-1 1 0 0,1 0 0 0 0,-1 1-1 0 0,2-4-165 0 0,-1 4 18 0 0,19-19-520 0 0,-50-13-14568 0 0,15 16 10672 0 0,6 15 3659 0 0</inkml:trace>
  <inkml:trace contextRef="#ctx0" brushRef="#br0" timeOffset="328.043">146 1 404 0 0,'0'0'448'0'0,"0"0"38"0"0,0 0 40 0 0,0 0 40 0 0,0 0 34 0 0,0 0 14 0 0,0 0-3 0 0,0 0-9 0 0,-10 41 4794 0 0,4 69-1648 0 0,-11 68 1037 0 0,15-101-11739 0 0,7-106 1112 0 0,15-16 1446 0 0,-15 35 3635 0 0,5-6-52 0 0</inkml:trace>
  <inkml:trace contextRef="#ctx0" brushRef="#br0" timeOffset="1343.429">336 35 152 0 0,'0'0'283'0'0,"0"0"12"0"0,0 0 11 0 0,0 0-1 0 0,10 4 9188 0 0,30 12-7500 0 0,-37-16-1959 0 0,1 1 1 0 0,-1 0-1 0 0,0 0 0 0 0,1 0 0 0 0,-1 1 1 0 0,0-1-1 0 0,1 1 0 0 0,-1 0 0 0 0,0 0 0 0 0,0 0 1 0 0,-1 0-1 0 0,1 0 0 0 0,0 1 0 0 0,-1-1 1 0 0,1 1-1 0 0,-1 0 0 0 0,0 0 0 0 0,0 0 0 0 0,0 0 1 0 0,0 0-1 0 0,-1 0 0 0 0,1 0 0 0 0,-1 1 1 0 0,1-1-1 0 0,-1 0 0 0 0,-1 1 0 0 0,1-1 0 0 0,0 1 1 0 0,-1 0-1 0 0,1-1 0 0 0,-1 1 0 0 0,0-1 1 0 0,-1 1-1 0 0,1 0-34 0 0,-33 115 125 0 0,-32-23 2708 0 0,74-94 2616 0 0,36-1-4327 0 0,30-22-2959 0 0,-78-4-13279 0 0,-2 13 10327 0 0,4 2 3666 0 0,6 5 480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41.87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46 1 100 0 0,'-1'0'-385'0'0,"-7"1"10350"0"0,7 0-9613 0 0,-19 181 1981 0 0,5-20 2755 0 0,15-162-4955 0 0,0 0-19 0 0,0 0-16 0 0,0 0-20 0 0,0 0-16 0 0,0 0-20 0 0,0 0-31 0 0,0 0-43 0 0,0 0-61 0 0,0 0-78 0 0,0 0-110 0 0,5-45-12865 0 0,5 25 9843 0 0,-5 13 2482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0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26 336 0 0,'27'-5'3323'0'0,"-10"-1"3981"0"0,-16 5-6501 0 0,-1 1 4 0 0,0 0 2 0 0,0 0 3 0 0,0 0 3 0 0,0 0-5 0 0,0 0-14 0 0,0 0-19 0 0,0 0-31 0 0,0 0-45 0 0,0 0-40 0 0,0 0-38 0 0,0 0-39 0 0,0 0-42 0 0,0 0-48 0 0,0 0-43 0 0,0 0-48 0 0,0 0-49 0 0,0 0-44 0 0,0 0-52 0 0,0 0-47 0 0,0 0-43 0 0,0 0-32 0 0,0 0-28 0 0,0 0-23 0 0,-35 30 100 0 0,29-20-203 0 0,0 0 0 0 0,1 0 0 0 0,1 0 0 0 0,-1 1 1 0 0,2 0-1 0 0,-1 0 0 0 0,2 0 0 0 0,-1 0 0 0 0,2 0 1 0 0,-1 0-1 0 0,2 1 0 0 0,-1-1 0 0 0,1 0 0 0 0,1 1 0 0 0,0-1 1 0 0,1 0-1 0 0,1 6 18 0 0,0-12-44 0 0,0-1 0 0 0,0 0 0 0 0,0 0 0 0 0,0 1 0 0 0,0-2 1 0 0,1 1-1 0 0,0 0 0 0 0,0-1 0 0 0,0 0 0 0 0,0 0 0 0 0,0 0 0 0 0,1 0 0 0 0,-1-1 1 0 0,1 1-1 0 0,0-1 0 0 0,-1 0 0 0 0,1-1 0 0 0,0 1 0 0 0,0-1 0 0 0,0 0 0 0 0,1 0 0 0 0,2-1 44 0 0,-7 1 1 0 0,0-1-1 0 0,1 0 0 0 0,-1 1 0 0 0,0-1 1 0 0,0 1-1 0 0,1-1 0 0 0,-1 1 0 0 0,0-1 1 0 0,0 1-1 0 0,0 0 0 0 0,0 0 0 0 0,0 0 1 0 0,0-1-1 0 0,0 1 0 0 0,0 0 0 0 0,0 0 1 0 0,-1 0-1 0 0,1 0 0 0 0,0 1 0 0 0,-1-1 1 0 0,1 0-1 0 0,0 0 0 0 0,-1 0 0 0 0,1 0 1 0 0,-1 1-1 0 0,0-1 0 0 0,1 0 0 0 0,-1 1 0 0 0,0-1 1 0 0,0 0-1 0 0,0 0 0 0 0,0 1 0 0 0,0-1 1 0 0,0 0-1 0 0,0 1 0 0 0,0-1 0 0 0,-1 0 1 0 0,1 0-1 0 0,0 1 0 0 0,-1-1 0 0 0,1 0 1 0 0,-1 0-1 0 0,0 0 0 0 0,1 1 0 0 0,-1-1 1 0 0,0 0-1 0 0,0 0 0 0 0,1 0 0 0 0,-1 0 1 0 0,0 0-1 0 0,0 0 0 0 0,0-1 0 0 0,-47 62 133 0 0,41-56-78 0 0,-65 41-1527 0 0,70-47 1286 0 0,1 0 1 0 0,-1 0-1 0 0,1 0 1 0 0,-1 0-1 0 0,1 0 1 0 0,-1-1-1 0 0,1 1 1 0 0,-1-1-1 0 0,1 1 1 0 0,0-1-1 0 0,-1 1 1 0 0,1-1-1 0 0,0 0 1 0 0,-1 1-1 0 0,1-1 1 0 0,0 0-1 0 0,0 0 1 0 0,0 0-1 0 0,0 0 1 0 0,0 0-1 0 0,0-1 1 0 0,0 1-1 0 0,0 0 1 0 0,0 0-1 0 0,0-1 1 0 0,0 1-1 0 0,1 0 1 0 0,-1-1-1 0 0,1 1 1 0 0,-1 0-1 0 0,1-1 1 0 0,0 1-1 0 0,-1-1 1 0 0,1 1-1 0 0,0-1 1 0 0,0 1-1 0 0,0-2 186 0 0,-9-131-13542 0 0,14 116 12660 0 0</inkml:trace>
  <inkml:trace contextRef="#ctx0" brushRef="#br0" timeOffset="249.941">146 93 44 0 0,'54'-34'12001'0'0,"1"19"-6457"0"0,28-7-11601 0 0,-15 3-3649 0 0,-53 17 8580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43.59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139 1 208 0 0,'-15'0'6768'0'0,"5"0"-6095"0"0,-1 41 1011 0 0,-13 15 784 0 0,-11 10-1496 0 0,25-40-825 0 0,1 2 0 0 0,2-1 0 0 0,1 1 0 0 0,1 0 1 0 0,2 0-1 0 0,0 0 0 0 0,2 0 0 0 0,1 1 0 0 0,3 17-147 0 0,-2 8 280 0 0,-2-47-237 0 0,0 0 0 0 0,1 0 1 0 0,0 0-1 0 0,0-1 0 0 0,1 1 1 0 0,0 0-1 0 0,0 0 0 0 0,1 0 1 0 0,0-1-1 0 0,0 1 0 0 0,0-1 1 0 0,1 1-1 0 0,0-1 0 0 0,0 0 1 0 0,1 0-1 0 0,3 5-43 0 0,-3-13-12 0 0,0 1-1 0 0,0-1 1 0 0,0 0 0 0 0,0 0-1 0 0,0 0 1 0 0,0-1-1 0 0,-1 1 1 0 0,1-1 0 0 0,-1 0-1 0 0,0 0 1 0 0,0 0 0 0 0,0-1-1 0 0,0 1 1 0 0,0-1-1 0 0,-1 1 1 0 0,0-1 0 0 0,1 0-1 0 0,-1 0 1 0 0,-1 0-1 0 0,2-2 14 0 0,2-2-98 0 0,3-4-78 0 0,-1 0 0 0 0,0-1 0 0 0,-1 0 0 0 0,0 0 0 0 0,0 0 0 0 0,-2-1 0 0 0,0 0-1 0 0,0 0 1 0 0,-1 0 0 0 0,-1 0 0 0 0,-1 0 0 0 0,1-1 175 0 0,-4 12 48 0 0,0 1-1 0 0,0 0 1 0 0,0 0 0 0 0,-1 0-1 0 0,1 1 1 0 0,0-1 0 0 0,-1 0-1 0 0,1 1 1 0 0,-1 0 0 0 0,1-1-1 0 0,-1 1 1 0 0,0 0-1 0 0,1 0 1 0 0,-1 1 0 0 0,0-1-1 0 0,0 0 1 0 0,1 1 0 0 0,-1 0-1 0 0,0 0 1 0 0,0 0 0 0 0,0 0-1 0 0,0 0 1 0 0,0 0-1 0 0,1 1 1 0 0,-1-1 0 0 0,0 1-1 0 0,0 0 1 0 0,0 0 0 0 0,1 0-1 0 0,-1 0 1 0 0,1 0 0 0 0,-1 1-1 0 0,1-1 1 0 0,-1 1-1 0 0,1 0 1 0 0,0 0 0 0 0,0 0-1 0 0,-1 1-47 0 0,-36 29-3574 0 0,23-16-456 0 0,16-15 2843 0 0,0-1 17 0 0,0 0 36 0 0,8 4-895 0 0,-6-4 1178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44.76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3 316 0 0,'0'0'455'0'0,"-1"0"3178"0"0,-7-2-2010 0 0,7 1 7973 0 0,76 2-8635 0 0,-71 0-960 0 0,-1 1-1 0 0,1-1 1 0 0,-1 1 0 0 0,0 0-1 0 0,0 0 1 0 0,1 0 0 0 0,-2 1-1 0 0,1-1 1 0 0,0 1-1 0 0,0-1 1 0 0,-1 1 0 0 0,0 0-1 0 0,1 0 1 0 0,-1 0 0 0 0,0 0-1 0 0,0 1 1 0 0,-1-1 0 0 0,1 1-1 0 0,-1-1 1 0 0,0 1-1 0 0,0-1 1 0 0,0 1 0 0 0,0 0-1 0 0,0-1 1 0 0,-1 1 0 0 0,0 0-1 0 0,0-1 1 0 0,0 1-1 0 0,0 0 1 0 0,0 0 0 0 0,-1-1-1 0 0,0 1 1 0 0,1 0 0 0 0,-1-1-1 0 0,-1 1 1 0 0,0 3-1 0 0,-43 98-872 0 0,31-89 875 0 0,28-31 675 0 0,126-55-1022 0 0,-132 65-1370 0 0,8-12-11038 0 0,-15 9 11875 0 0,-1 2 176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46.3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1 244 0 0,'141'79'12917'0'0,"-128"-78"-12750"0"0,19 3 410 0 0,-23 4-5704 0 0,-8 34 8101 0 0,-12 193 3322 0 0,-26-33-5183 0 0,-11-2-4491 0 0,-26 124-7055 0 0,59-205 6330 0 0,14-85 3044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45.3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55 191 16 0 0,'-1'2'393'0'0,"-1"0"-1"0"0,1 1 1 0 0,0-1-1 0 0,-1 0 1 0 0,1 0 0 0 0,0 1-1 0 0,0-1 1 0 0,0 1-1 0 0,1-1 1 0 0,-1 1 0 0 0,0-1-1 0 0,1 1 1 0 0,0-1 0 0 0,0 1-1 0 0,0-1 1 0 0,0 1-1 0 0,0 0 1 0 0,0-1 0 0 0,0 1-1 0 0,1-1 1 0 0,0 1-1 0 0,-1-1 1 0 0,1 1 0 0 0,0-1-1 0 0,0 0 1 0 0,0 1-1 0 0,0-1 1 0 0,1 0 0 0 0,-1 0-1 0 0,1 0 1 0 0,-1 0 0 0 0,1 0-1 0 0,0 0 1 0 0,0 0-1 0 0,0 0 1 0 0,0 0-393 0 0,60 70 3924 0 0,-59-67-3924 0 0,0 1 1 0 0,0-1-1 0 0,-1 1 1 0 0,0 0-1 0 0,0 0 1 0 0,0-1-1 0 0,-1 1 1 0 0,0 1-1 0 0,0-1 1 0 0,0 0-1 0 0,-1 0 1 0 0,0 0-1 0 0,0 0 1 0 0,0 0-1 0 0,-1 0 1 0 0,0 1-1 0 0,0-1 1 0 0,-1 0-1 0 0,0-1 1 0 0,0 1-1 0 0,-2 5 0 0 0,2-8-103 0 0,0-1-1 0 0,-1 0 1 0 0,1 0-1 0 0,0 0 1 0 0,-1 0-1 0 0,1 0 1 0 0,-1 0 0 0 0,1-1-1 0 0,-1 1 1 0 0,0-1-1 0 0,0 0 1 0 0,0 0-1 0 0,0 0 1 0 0,0 0-1 0 0,0 0 1 0 0,0-1-1 0 0,0 1 1 0 0,0-1-1 0 0,0 0 1 0 0,0 0-1 0 0,0 0 1 0 0,0 0-1 0 0,0 0 1 0 0,0-1-1 0 0,0 0 1 0 0,0 1 0 0 0,0-1-1 0 0,0 0 1 0 0,0 0-1 0 0,0-1 1 0 0,1 1-1 0 0,-1-1 1 0 0,0 1-1 0 0,1-1 1 0 0,-1 0-1 0 0,1 0 1 0 0,0 0-1 0 0,-1 0 1 0 0,1 0-1 0 0,0-1 1 0 0,0 1-1 0 0,1-1 1 0 0,-1 1-1 0 0,0-1 1 0 0,1 0 0 0 0,-1 1-1 0 0,1-1 1 0 0,0 0-1 0 0,0 0 1 0 0,0 0-1 0 0,1 0 104 0 0,-1 1 25 0 0,0 1 0 0 0,0 0 0 0 0,0-1 0 0 0,0 1 0 0 0,0-1-1 0 0,0 1 1 0 0,1-1 0 0 0,-1 1 0 0 0,1-1 0 0 0,-1 0 0 0 0,1 1 0 0 0,0-1 0 0 0,0 1-1 0 0,-1-1 1 0 0,1 0 0 0 0,0 1 0 0 0,0-1 0 0 0,1 0 0 0 0,-1 1 0 0 0,0-1 0 0 0,1 0-1 0 0,-1 1 1 0 0,1-1 0 0 0,-1 1 0 0 0,1-1 0 0 0,-1 1 0 0 0,1-1 0 0 0,0 1 0 0 0,0-1-1 0 0,0 1 1 0 0,0 0 0 0 0,0-1 0 0 0,0 1 0 0 0,0 0 0 0 0,1 0 0 0 0,-1 0 0 0 0,0 0-1 0 0,1 0 1 0 0,-1 0 0 0 0,0 0 0 0 0,1 0 0 0 0,-1 1 0 0 0,1-1 0 0 0,0 0 0 0 0,-1 1-1 0 0,1 0 1 0 0,-1-1 0 0 0,1 1 0 0 0,0 0 0 0 0,-1 0 0 0 0,1 0 0 0 0,1 0-25 0 0,6-3-1 0 0,-1-1 0 0 0,0 0 0 0 0,0 0 0 0 0,-1 0 0 0 0,1-1 0 0 0,-1 0-1 0 0,0-1 1 0 0,0 1 0 0 0,-1-1 0 0 0,0-1 0 0 0,0 1 0 0 0,0-1 0 0 0,-1 0 0 0 0,0 0 0 0 0,0-1 0 0 0,-1 1 0 0 0,3-6 1 0 0,-6 1-101 0 0,0 1-1 0 0,0 0 1 0 0,-1-1 0 0 0,-1 1-1 0 0,0 0 1 0 0,0 0-1 0 0,-1-1 1 0 0,-1 1-1 0 0,0 0 1 0 0,0 1 0 0 0,-1-1-1 0 0,0 0 1 0 0,-1 1-1 0 0,0 0 1 0 0,-1-1 101 0 0,5 10 89 0 0,0-1 0 0 0,1 1 0 0 0,-1 0 1 0 0,0 0-1 0 0,1-1 0 0 0,-1 1 0 0 0,0 0 0 0 0,0 0 1 0 0,0 0-1 0 0,0 0 0 0 0,0 0 0 0 0,0 0 0 0 0,-1 0 1 0 0,1 1-1 0 0,0-1 0 0 0,0 0 0 0 0,-1 0 0 0 0,1 1 0 0 0,0-1 1 0 0,-1 1-1 0 0,1-1 0 0 0,-1 1 0 0 0,1 0 0 0 0,0 0 1 0 0,-1 0-1 0 0,1-1 0 0 0,-1 1 0 0 0,1 0 0 0 0,-1 1 1 0 0,1-1-1 0 0,0 0 0 0 0,-1 0 0 0 0,1 1 0 0 0,-1-1 1 0 0,1 0-1 0 0,0 1 0 0 0,-1 0 0 0 0,1-1 0 0 0,0 1 1 0 0,-1 0-1 0 0,1-1 0 0 0,0 1 0 0 0,0 0 0 0 0,0 0 0 0 0,0 0 1 0 0,0 0-1 0 0,0 0 0 0 0,0 0 0 0 0,-1 2-89 0 0,-17 25-739 0 0,7 2-4161 0 0,8-23-5562 0 0,4-7 9663 0 0</inkml:trace>
  <inkml:trace contextRef="#ctx0" brushRef="#br0" timeOffset="577.805">200 0 128 0 0,'25'14'4354'0'0,"-2"-1"658"0"0,0-11-4538 0 0,-13-2-129 0 0,-11 1-397 0 0,1 0-1 0 0,-1 0 1 0 0,0 0 0 0 0,0 0 0 0 0,0 0 0 0 0,1 0 0 0 0,-1 0-1 0 0,1 0 1 0 0,-1 1 0 0 0,1-1 0 0 0,-1 0 0 0 0,1 0-1 0 0,0 0 1 0 0,-1 1 0 0 0,1-1 0 0 0,0 0 0 0 0,0 1 0 0 0,0-1-1 0 0,0 0 1 0 0,0 0 0 0 0,0 1 0 0 0,0-1 0 0 0,1 0 0 0 0,-1 0-1 0 0,0 1 1 0 0,1-1 0 0 0,-1 0 0 0 0,1 0 0 0 0,-1 0 0 0 0,1 0-1 0 0,-1 0 1 0 0,1 0 0 0 0,0 1 0 0 0,0-1 0 0 0,-1-1-1 0 0,1 1 1 0 0,0 0 0 0 0,0 0 0 0 0,0 0 0 0 0,0 0 0 0 0,0-1-1 0 0,0 1 1 0 0,0 0 0 0 0,1-1 0 0 0,-1 1 0 0 0,0-1 0 0 0,0 1-1 0 0,0-1 1 0 0,1 0 0 0 0,-1 1 0 0 0,0-1 0 0 0,0 0 0 0 0,1 0-1 0 0,-1 0 1 0 0,0 0 0 0 0,0 0 0 0 0,1 0 0 0 0,-1 0 0 0 0,0-1-1 0 0,0 1 1 0 0,1 0 0 0 0,-1-1 0 0 0,0 1 0 0 0,0-1-1 0 0,0 1 1 0 0,0-1 0 0 0,1 0 0 0 0,-1 1 0 0 0,0-1 0 0 0,0 0 52 0 0,-55 99 2212 0 0,56-96-2168 0 0,0 1 0 0 0,0 0 0 0 0,0-1 0 0 0,0 0 0 0 0,0 1 0 0 0,1-1-1 0 0,-1 0 1 0 0,1 0 0 0 0,-1 0 0 0 0,1-1 0 0 0,0 1 0 0 0,0 0-1 0 0,0-1 1 0 0,0 0 0 0 0,0 0 0 0 0,0 0 0 0 0,0 0 0 0 0,0 0 0 0 0,0-1-1 0 0,0 1 1 0 0,1-1 0 0 0,-1 0 0 0 0,0 0 0 0 0,0 0 0 0 0,1 0-1 0 0,-1-1 1 0 0,0 1 0 0 0,0-1 0 0 0,1 0-44 0 0,-4 1 10 0 0,-1 0 0 0 0,0 1-1 0 0,0-1 1 0 0,1 0 0 0 0,-1 1 0 0 0,1-1-1 0 0,-1 1 1 0 0,0-1 0 0 0,1 1 0 0 0,-1-1 0 0 0,1 1-1 0 0,-1 0 1 0 0,1-1 0 0 0,-1 1 0 0 0,1-1 0 0 0,0 1-1 0 0,-1 0 1 0 0,1 0 0 0 0,0-1 0 0 0,-1 1-1 0 0,1 0 1 0 0,0 0 0 0 0,0-1 0 0 0,0 1 0 0 0,0 0-1 0 0,0 0 1 0 0,0-1 0 0 0,0 1 0 0 0,0 0 0 0 0,0 0-1 0 0,0-1 1 0 0,0 1 0 0 0,0 0 0 0 0,0 0-1 0 0,1-1 1 0 0,-1 1 0 0 0,0 0 0 0 0,1 0 0 0 0,-1-1-1 0 0,0 1 1 0 0,1 0 0 0 0,-1-1 0 0 0,1 1 0 0 0,-1-1-1 0 0,1 1 1 0 0,-1 0 0 0 0,1-1 0 0 0,-1 1-1 0 0,1-1 1 0 0,0 0 0 0 0,-1 1 0 0 0,1-1 0 0 0,0 1-10 0 0,-15 11-94 0 0,-60 30-3913 0 0,73-42 3849 0 0,0-1 0 0 0,-1 1 0 0 0,1-1 0 0 0,0 1 0 0 0,0-1-1 0 0,0 1 1 0 0,-1-1 0 0 0,1 0 0 0 0,0 0 0 0 0,0 0 0 0 0,0 1 0 0 0,0-1-1 0 0,1 0 1 0 0,-1 0 0 0 0,0 0 0 0 0,0-1 0 0 0,0 1 0 0 0,1 0 0 0 0,-1 0-1 0 0,1 0 1 0 0,-1 0 0 0 0,1-1 0 0 0,-1 1 0 0 0,1 0 0 0 0,0 0 0 0 0,-1-1-1 0 0,1 1 1 0 0,0 0 0 0 0,0-1 0 0 0,0 1 0 0 0,0 0 0 0 0,0-1 0 0 0,0 1-1 0 0,1 0 1 0 0,-1 0 0 0 0,0-2 158 0 0,0-12-618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42.4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22 275 228 0 0,'0'0'421'0'0,"0"0"27"0"0,-1 1 6072 0 0,-2 1-3289 0 0,-8 11-2875 0 0,40 56 176 0 0,-28-69-523 0 0,24-7 143 0 0,20-78-179 0 0,-43 82 96 0 0,0-1-1 0 0,-1 1 1 0 0,0 0 0 0 0,1-1 0 0 0,-1 0 0 0 0,-1 1-1 0 0,1-1 1 0 0,0 0 0 0 0,-1 1 0 0 0,0-1 0 0 0,0 0-1 0 0,0 1 1 0 0,0-1 0 0 0,-1 0 0 0 0,1 0 0 0 0,-1 1 0 0 0,0-1-1 0 0,0 1 1 0 0,0-1 0 0 0,-1 1 0 0 0,1-1 0 0 0,-1 1-1 0 0,0 0 1 0 0,0 0 0 0 0,0 0 0 0 0,0 0 0 0 0,-1 0-1 0 0,1 0 1 0 0,-1 0 0 0 0,0 1 0 0 0,1-1 0 0 0,-1 1-1 0 0,0 0 1 0 0,-1 0-69 0 0,2 2 78 0 0,-1 0-1 0 0,1 0 0 0 0,-1 0 0 0 0,1 1 0 0 0,-1-1 1 0 0,1 1-1 0 0,-1-1 0 0 0,1 1 0 0 0,-1 0 0 0 0,1 0 1 0 0,-1 0-1 0 0,1 0 0 0 0,0 1 0 0 0,0-1 0 0 0,0 1 1 0 0,0-1-1 0 0,0 1 0 0 0,0 0 0 0 0,0-1 0 0 0,0 1 1 0 0,1 0-1 0 0,-1 0 0 0 0,1 1 0 0 0,-1-1 1 0 0,1 0-1 0 0,0 0 0 0 0,0 1 0 0 0,0-1 0 0 0,0 0 1 0 0,0 1-1 0 0,1-1 0 0 0,-1 1-77 0 0,-8 14-6 0 0,3 13-1500 0 0,16-18-4942 0 0,-9-12 5322 0 0,5-2-2669 0 0,18-9 1015 0 0,-14 9 2205 0 0</inkml:trace>
  <inkml:trace contextRef="#ctx0" brushRef="#br0" timeOffset="640.475">327 63 200 0 0,'-46'-40'11367'0'0,"13"53"-8976"0"0,2 107-2424 0 0,31-120 14 0 0,0 1 0 0 0,0 0 1 0 0,0-1-1 0 0,0 1 1 0 0,0 0-1 0 0,0 0 1 0 0,0-1-1 0 0,1 1 0 0 0,-1 0 1 0 0,0-1-1 0 0,1 1 1 0 0,-1-1-1 0 0,0 1 0 0 0,1 0 1 0 0,-1-1-1 0 0,1 1 1 0 0,-1-1-1 0 0,1 1 1 0 0,-1-1-1 0 0,1 1 0 0 0,-1-1 1 0 0,1 0-1 0 0,-1 1 1 0 0,1-1-1 0 0,0 1 0 0 0,-1-1 1 0 0,1 0-1 0 0,0 0 1 0 0,-1 1-1 0 0,1-1 1 0 0,0 0-1 0 0,-1 0 0 0 0,1 0 1 0 0,0 0-1 0 0,-1 0 1 0 0,1 0-1 0 0,0 0 0 0 0,0 0 1 0 0,-1 0-1 0 0,1 0 1 0 0,0 0-1 0 0,-1 0 1 0 0,1-1-1 0 0,0 1 0 0 0,-1 0 1 0 0,1-1-1 0 0,0 1 1 0 0,-1 0-1 0 0,1-1 0 0 0,-1 1 1 0 0,1 0-1 0 0,0-1 1 0 0,-1 1-1 0 0,1-1 1 0 0,-1 1-1 0 0,0-1 0 0 0,1 0 1 0 0,-1 1-1 0 0,1-1 1 0 0,-1 1-1 0 0,1-1 19 0 0,38-31-1683 0 0,51-94-1419 0 0,-87 122 8590 0 0,-21 46-5407 0 0,8-5-97 0 0,-10 84 425 0 0,-35 134 1274 0 0,46-235-273 0 0,4-3-4672 0 0,19-42-5031 0 0,11-31 4120 0 0,-15 38 3388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52.5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50 4 328 0 0,'0'0'373'0'0,"0"0"21"0"0,0 0 24 0 0,0 0 25 0 0,0 0 15 0 0,0 0-6 0 0,0 0-19 0 0,0 0-27 0 0,0 0-21 0 0,0 0-16 0 0,0 0-10 0 0,0 0-9 0 0,0 0-2 0 0,0 0-3 0 0,0 0-2 0 0,0 0-1 0 0,0 0 3 0 0,0 0-3 0 0,0 0-4 0 0,0 0-4 0 0,11 0 4320 0 0,27-2-3384 0 0,-36 2-1247 0 0,0-1 0 0 0,0 1 1 0 0,0 0-1 0 0,0-1 0 0 0,0 1 0 0 0,0 0 0 0 0,0 0 0 0 0,0 1 0 0 0,0-1 0 0 0,0 0 0 0 0,0 1 1 0 0,0-1-1 0 0,0 1 0 0 0,0-1 0 0 0,-1 1 0 0 0,1 0 0 0 0,0 0 0 0 0,0 0 0 0 0,-1 0 0 0 0,1 0 0 0 0,0 0 1 0 0,-1 0-1 0 0,1 1 0 0 0,-1-1 0 0 0,0 1 0 0 0,1-1 0 0 0,-1 1 0 0 0,0-1 0 0 0,0 1 0 0 0,0 0 0 0 0,0-1 1 0 0,0 1-1 0 0,0 0 0 0 0,-1 0 0 0 0,1 0 0 0 0,0 0 0 0 0,-1 0 0 0 0,0 0 0 0 0,1 0 0 0 0,-1 0 1 0 0,0 0-1 0 0,0 0 0 0 0,0-1 0 0 0,0 1 0 0 0,-1 0 0 0 0,1 0 0 0 0,0 0 0 0 0,-1 0 0 0 0,0 1-23 0 0,-53 78-1785 0 0,-47 11 328 0 0,191-96 2927 0 0,94 28 1424 0 0,-183-24-2674 0 0,-1 0-18 0 0,0 0-27 0 0,0 0-34 0 0,0 0-53 0 0,0 0-80 0 0,0 0-119 0 0,0 0-143 0 0,-41-5-7583 0 0,21 1 375 0 0,16 2 6585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57.4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44 0 0,'1'0'8178'0'0,"0"3"-4139"0"0,5 4-4780 0 0,5 7-9641 0 0,-7-9 10639 0 0,-2 0-1224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58.7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20 200 0 0,'0'0'336'0'0,"0"0"19"0"0,0 0 17 0 0,0 0 13 0 0,0 0 1 0 0,0 0-12 0 0,0 0-25 0 0,0 0-22 0 0,0 0-25 0 0,0 0-18 0 0,0 0-10 0 0,10-3 11832 0 0,11-3-4222 0 0,-8 2-6164 0 0,-8 2-3662 0 0,45-3-18412 0 0,-29 9 18211 0 0,-11-1 1256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59.23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0 116 0 0,'0'0'337'0'0,"0"0"23"0"0,0 0 27 0 0,0 0 27 0 0,0 0 28 0 0,0 0 2 0 0,0 0-1 0 0,0 0-6 0 0,0 0-5 0 0,0 0 2 0 0,0 0 8 0 0,0 0 17 0 0,0 0 19 0 0,0 0 28 0 0,0 0 32 0 0,0 0 30 0 0,0 0 28 0 0,0 0 23 0 0,0 0 20 0 0,0 0 17 0 0,0 0 11 0 0,4 2 6274 0 0,5 3-6654 0 0,18 9-16030 0 0,-22-10 14737 0 0,0-2 165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59.96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0 120 0 0,'21'7'2361'0'0,"-3"0"6745"0"0,-17-7-8489 0 0,-1 0-4 0 0,0 0-7 0 0,3-1 4359 0 0,6 0-5909 0 0,14 3-14542 0 0,-17-2 14497 0 0,3 2 160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10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59 280 0 0,'0'0'371'0'0,"0"0"31"0"0,0 0 30 0 0,0 0 25 0 0,-1 0 2858 0 0,0-1 14175 0 0,1 1-15560 0 0,1 1-4286 0 0,112 1 3161 0 0,-106-4-746 0 0,113-55-751 0 0,-120 56 562 0 0,0 1 2 0 0,0 0 4 0 0,0 0 10 0 0,0 0 17 0 0,0 0 14 0 0,0 0 17 0 0,0 0 26 0 0,0 0 12 0 0,0 0 9 0 0,0 0 9 0 0,-19 17-95 0 0,-20 91-116 0 0,38-105 219 0 0,-24 186 39 0 0,20-102 659 0 0,5-86-644 0 0,0-1-33 0 0,0 0-54 0 0,0 0-83 0 0,0 0-101 0 0,0 0-119 0 0,0 0-136 0 0,0 0-164 0 0,0 0-177 0 0,0 0-171 0 0,0 0-164 0 0,0 0-171 0 0,0 0-163 0 0,0 0-109 0 0,0 0-62 0 0,0 0-7 0 0,0 0 29 0 0,0 0 72 0 0,0 0 93 0 0,0 0 118 0 0,0 0 133 0 0,0 0 168 0 0,0 0 157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0.3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41 264 0 0,'52'-13'6200'0'0,"21"-15"7829"0"0,-52 47-29765 0 0,-12-6 12572 0 0,-4-9 2267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0.6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8 152 0 0,'64'-7'7931'0'0,"-63"7"-7219"0"0,-1 0-153 0 0,0 0-156 0 0,0 0-126 0 0,0 0-115 0 0,0 0-101 0 0,0 0-99 0 0,0 0-107 0 0,0 0-120 0 0,-11 28-8329 0 0,7-25 7911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6:50.5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80 5 72 0 0,'6'8'5798'0'0,"-7"-9"-5841"0"0,-8-10 2379 0 0,8 11-2318 0 0,1 0-3 0 0,0 0-2 0 0,0 0 2 0 0,0 0-3 0 0,0 0-4 0 0,0 0-3 0 0,-4 2 99 0 0,-7 26 126 0 0,-14 95 2097 0 0,-5 0 990 0 0,26-115-2783 0 0,4-7-5021 0 0,-1 0-4875 0 0,1-1 8590 0 0</inkml:trace>
  <inkml:trace contextRef="#ctx0" brushRef="#br0" timeOffset="11992.624">105 57 16 0 0,'0'0'221'0'0,"0"0"5"0"0,0 0-3 0 0,0 0-11 0 0,0 0-13 0 0,0 0-14 0 0,0 0-14 0 0,0 0-18 0 0,0 0-14 0 0,0 0-14 0 0,0 0-17 0 0,0 0-16 0 0,-11-25-221 0 0,8 21 3909 0 0,2 2 4292 0 0,-39 109-6655 0 0,10 1 2336 0 0,29-106-1884 0 0,-3 0-3991 0 0,-6 1-15221 0 0,10-3 16388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4.0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86 1 152 0 0,'3'5'417'0'0,"7"1"7127"0"0,0 3 5432 0 0,-23 0-14359 0 0,-75 22-13999 0 0,81-33 11917 0 0,7 2 2642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5.04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76 1 304 0 0,'3'7'1004'0'0,"-5"6"13727"0"0,1-13-13958 0 0,1 0-57 0 0,0 0-62 0 0,0 0-68 0 0,0 0-59 0 0,-9 21 1565 0 0,-10-3-5544 0 0,-4 6-4521 0 0,-1-10 150 0 0,24-14 6600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6.0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71 22 236 0 0,'0'0'312'0'0,"0"0"17"0"0,1-17 2813 0 0,-2 16-3089 0 0,1 1-2 0 0,0 0-5 0 0,0 0 2 0 0,0 0 5 0 0,0 0 6 0 0,0 0 6 0 0,0 0 11 0 0,0 0 12 0 0,0 0 10 0 0,0 0 16 0 0,-1 0 9819 0 0,-2-1-5023 0 0,-3-2-2411 0 0,-16 28-5300 0 0,0-3-4846 0 0,6 0-1968 0 0,16-21 8450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6.97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91 7 200 0 0,'0'0'-2642'0'0,"1"-1"5570"0"0,3-4 19342 0 0,-4 5-20054 0 0,-25 16-3898 0 0,-4-6-5241 0 0,-2 2-2785 0 0,31-12 8045 0 0,0 0 141 0 0,-9 2-963 0 0,8-2 1540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7.6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81 1 296 0 0,'0'0'510'0'0,"3"3"1492"0"0,3 4 8909 0 0,-20 8-3073 0 0,-3 4-6430 0 0,-6-7-5662 0 0,-12 23-13128 0 0,35-34 16393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8.3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65 0 512 0 0,'24'14'7516'0'0,"-17"-1"8676"0"0,-97 70-38160 0 0,85-76 20745 0 0,4-2 214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9.4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45 1 104 0 0,'11'4'820'0'0,"-11"10"10521"0"0,-1-8-5092 0 0,1-6-5507 0 0,-14 8 1194 0 0,-17 8-10263 0 0,29-15 6580 0 0,-4 1-977 0 0,4 1-3987 0 0,2-3 5584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1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1 260 0 0,'0'0'311'0'0,"0"0"19"0"0,0 0 19 0 0,0 0-3 0 0,0 0-6 0 0,0 0-20 0 0,0 0-26 0 0,0 0-19 0 0,0 0-16 0 0,0 0-9 0 0,0 0-8 0 0,0 0-2 0 0,0 0-4 0 0,0 0-1 0 0,0 0-6 0 0,0 0-6 0 0,0 0-5 0 0,0 0-1 0 0,0 0-7 0 0,0 0-6 0 0,0 0-4 0 0,0 0-3 0 0,0 0-2 0 0,0 0-3 0 0,0 0-4 0 0,0 0-3 0 0,0 0-3 0 0,0 0-7 0 0,0 0 4 0 0,0 0 2 0 0,0 0 6 0 0,0 0 5 0 0,0 0 2 0 0,0 0 8 0 0,0 0 6 0 0,0 0 5 0 0,0 0 6 0 0,0 0 1 0 0,0 0-1 0 0,0 0-2 0 0,0 0-2 0 0,0 0-7 0 0,0 0-8 0 0,0 0-10 0 0,0 0-13 0 0,0 0-14 0 0,0 0-14 0 0,0 0-14 0 0,0 0-13 0 0,0 0-12 0 0,0 0-18 0 0,0 0-16 0 0,0 0-15 0 0,0 0-12 0 0,0 0-4 0 0,0 0-2 0 0,0 0-5 0 0,0 0 1 0 0,0 0 2 0 0,-10 18 2572 0 0,5 163-1723 0 0,0-124-258 0 0,5-57-478 0 0,-3 13 2021 0 0,1-10-3826 0 0,-17-33-7860 0 0,19-5 3396 0 0,4 26 5318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7:09.89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85 1 16 0 0,'16'8'2296'0'0,"2"18"19233"0"0,-26-15-20454 0 0,-53 43-16662 0 0,21-25 7743 0 0,30-25 6803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2:31.2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31 172 0 0,'0'0'267'0'0,"0"0"16"0"0,2 0 6916 0 0,3 0-3716 0 0,18-1-3973 0 0,-15 0 982 0 0,123-27-373 0 0,-125 76 65 0 0,-7 84 111 0 0,6 167 194 0 0,-5-291-1435 0 0,0 0 3990 0 0,0-8-457 0 0,0-9-4345 0 0,0 9 587 0 0,0 0-139 0 0,0 0-75 0 0,0 0-38 0 0,0 0-15 0 0,0 0 0 0 0,0 0 11 0 0,0 0 27 0 0,0 0 68 0 0,0 0 107 0 0,0 0 138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2:33.0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187 164 212 0 0,'35'-43'8467'0'0,"-34"41"-8394"0"0,0 0 1 0 0,1 0 0 0 0,-1 0-1 0 0,0 0 1 0 0,0 1 0 0 0,0-1-1 0 0,0-1 1 0 0,-1 1 0 0 0,1 0-1 0 0,-1 0 1 0 0,1 0-1 0 0,-1 0 1 0 0,0 0 0 0 0,1 0-1 0 0,-1-1 1 0 0,0 1 0 0 0,0 0-1 0 0,-1 0 1 0 0,1 0 0 0 0,0-1-1 0 0,-1 1 1 0 0,1 0 0 0 0,-1 0-1 0 0,0 0 1 0 0,0 0-1 0 0,0 0 1 0 0,0 0 0 0 0,0 0-1 0 0,0 0 1 0 0,0 1 0 0 0,-1-2-74 0 0,0 0 38 0 0,0-1 1 0 0,0 1 0 0 0,0-1 0 0 0,0 1-1 0 0,0 0 1 0 0,-1 0 0 0 0,0 0 0 0 0,1 0-1 0 0,-1 1 1 0 0,0-1 0 0 0,0 1-1 0 0,-1-1 1 0 0,1 1 0 0 0,0 0 0 0 0,-1 0-1 0 0,1 1 1 0 0,-1-1 0 0 0,0 1 0 0 0,1 0-1 0 0,-1 0 1 0 0,0 0 0 0 0,0 0 0 0 0,0 1-1 0 0,0-1 1 0 0,1 1 0 0 0,-1 0-1 0 0,0 0 1 0 0,0 0 0 0 0,0 1 0 0 0,0 0-1 0 0,0-1 1 0 0,0 2-39 0 0,-2 2 26 0 0,1 0 1 0 0,0 1-1 0 0,-1 0 1 0 0,2 0-1 0 0,-1 1 0 0 0,0-1 1 0 0,1 1-1 0 0,0 0 0 0 0,1 0 1 0 0,-1 0-1 0 0,1 1 0 0 0,0-1 1 0 0,1 1-1 0 0,0 0 0 0 0,0 0 1 0 0,0 0-1 0 0,1 1-26 0 0,0-7 0 0 0,34 85-115 0 0,64 12 99 0 0,-94-96 36 0 0,-1 1 0 0 0,0 0-1 0 0,1 0 1 0 0,-1 0-1 0 0,0 0 1 0 0,-1 0 0 0 0,1 0-1 0 0,-1 0 1 0 0,1 1-1 0 0,-1-1 1 0 0,0 1 0 0 0,0-1-1 0 0,0 1 1 0 0,-1-1-1 0 0,1 1 1 0 0,-1-1 0 0 0,0 1-1 0 0,0 0 1 0 0,0-1-1 0 0,-1 1 1 0 0,1 0 0 0 0,-1-1-1 0 0,0 1 1 0 0,0-1-1 0 0,0 1 1 0 0,0-1 0 0 0,-1 0-1 0 0,1 1 1 0 0,-1-1-1 0 0,0 0 1 0 0,0 0-1 0 0,0 0 1 0 0,0 0 0 0 0,0-1-1 0 0,-1 1 1 0 0,-2 2-20 0 0,-15 25 189 0 0,16-24-176 0 0,1 0 0 0 0,-1-1 0 0 0,1 1-1 0 0,-2-1 1 0 0,1 0 0 0 0,0 0 0 0 0,-1 0 0 0 0,0 0 0 0 0,0-1 0 0 0,-1 0-1 0 0,1 0 1 0 0,-1-1 0 0 0,0 1 0 0 0,0-1 0 0 0,-5 2-13 0 0,9-4 8 0 0,0 0 0 0 0,0 0 0 0 0,0-1 0 0 0,0 1 0 0 0,0 0 0 0 0,0-1 0 0 0,0 0 0 0 0,0 1 0 0 0,0-1 0 0 0,0 0 0 0 0,0 0 0 0 0,0 0 0 0 0,0 0 0 0 0,0-1 0 0 0,0 1 0 0 0,0-1 0 0 0,0 1 0 0 0,0-1 0 0 0,0 1 0 0 0,0-1 0 0 0,0 0-1 0 0,0 0 1 0 0,0 0 0 0 0,1 0 0 0 0,-1 0 0 0 0,0-1 0 0 0,1 1 0 0 0,-1 0 0 0 0,1-1 0 0 0,-1 1 0 0 0,1-1 0 0 0,0 0 0 0 0,0 1 0 0 0,-1-1 0 0 0,1 0 0 0 0,1 0 0 0 0,-1 1 0 0 0,0-1 0 0 0,0 0 0 0 0,1 0 0 0 0,-1 0 0 0 0,1 0 0 0 0,-1 0 0 0 0,1 0 0 0 0,0 0 0 0 0,0 0 0 0 0,0-1 0 0 0,0 1 0 0 0,0 0 0 0 0,0 0 0 0 0,1 0 0 0 0,-1 0 0 0 0,1 0 0 0 0,-1 0 0 0 0,1 0 0 0 0,0 0 0 0 0,0 1 0 0 0,0-1 0 0 0,0 0 0 0 0,0 0 0 0 0,0 1 0 0 0,0-1 0 0 0,1 0 0 0 0,-1 1 0 0 0,0-1 0 0 0,1 1 0 0 0,0 0 0 0 0,-1-1 0 0 0,2 1-8 0 0,175-160 98 0 0,-145 129-26 0 0,-24 25 3 0 0,0 0 1 0 0,-1 0-1 0 0,0-1 1 0 0,0 0-1 0 0,-1-1 1 0 0,0 1 0 0 0,0-1-1 0 0,-1-1 1 0 0,0 1-1 0 0,-1-1 1 0 0,0 0-1 0 0,0-1 1 0 0,-1 1-1 0 0,-1-1 1 0 0,0 0-1 0 0,0 0-75 0 0,-4 8 44 0 0,0 1 0 0 0,0-1-1 0 0,0 0 1 0 0,0 0-1 0 0,-1 0 1 0 0,1 1-1 0 0,-1-1 1 0 0,0 1-1 0 0,0-1 1 0 0,1 1 0 0 0,-2 0-1 0 0,1 0 1 0 0,0 0-1 0 0,0 0 1 0 0,-1 0-1 0 0,1 0 1 0 0,-1 1 0 0 0,0-1-1 0 0,1 1 1 0 0,-1 0-1 0 0,0-1 1 0 0,0 1-1 0 0,0 1 1 0 0,0-1-1 0 0,0 0 1 0 0,0 1 0 0 0,0-1-1 0 0,0 1 1 0 0,0 0-1 0 0,0 0 1 0 0,0 0-1 0 0,0 0 1 0 0,-2 1-44 0 0,-64 4-5029 0 0,-4 23-5285 0 0,68-25 9388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2:37.4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4 0 0,'10'12'1558'0'0,"-7"-4"402"0"0,3-6-135 0 0,-5-2-1695 0 0,-1 0 8 0 0,0 0 9 0 0,0 0 8 0 0,0 0 1 0 0,0 0 4 0 0,0 0 2 0 0,0 0-4 0 0,0 0-2 0 0,0 0-2 0 0,0 0-5 0 0,0 0-5 0 0,0 0-4 0 0,0 0-4 0 0,0 0-4 0 0,0 0-3 0 0,0 0-1 0 0,0 0 1 0 0,0 0 8 0 0,0 0 11 0 0,0 0 17 0 0,0 0 20 0 0,0 0 26 0 0,12-2 5502 0 0,11-3-4345 0 0,-15 2-3370 0 0,14-2-10251 0 0,-14 4 11546 0 0,-8 1 824 0 0,9-2-889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2:37.7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88 0 0,'11'20'4737'0'0,"30"-10"-3672"0"0,-10-3-1755 0 0,-12 4-3724 0 0,-14-9 3936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2:37.9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59 88 0 0,'35'-1'2618'0'0,"16"-7"5472"0"0,-38 4-4450 0 0,4 5-11471 0 0,-1 0 1831 0 0,-12-1 5455 0 0</inkml:trace>
  <inkml:trace contextRef="#ctx0" brushRef="#br0" timeOffset="1">214 46 340 0 0,'35'2'7746'0'0,"-17"-6"-5842"0"0,-10-18-8031 0 0,-5 9 3659 0 0,1 4 1677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2:40.01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222 37 200 0 0,'10'0'2177'0'0,"-5"0"3952"0"0,-5 0-5825 0 0,0 0 8 0 0,0 0 6 0 0,0 0-5 0 0,0 0-2 0 0,0 0-7 0 0,0 0-5 0 0,0 0-10 0 0,0 0-12 0 0,0 0-20 0 0,-25-26 1310 0 0,21 24-1540 0 0,0 0 1 0 0,-1 1-1 0 0,1-1 0 0 0,0 1 1 0 0,-1 0-1 0 0,1 1 0 0 0,0-1 0 0 0,-1 1 1 0 0,1 0-1 0 0,-1 0 0 0 0,1 0 0 0 0,-1 1 1 0 0,1-1-1 0 0,-1 1 0 0 0,1 0 0 0 0,0 0 1 0 0,0 1-1 0 0,-1-1 0 0 0,1 1 0 0 0,0 0 1 0 0,0 0-1 0 0,1 0 0 0 0,-1 1 1 0 0,0 0-1 0 0,1-1 0 0 0,-1 1 0 0 0,1 0 1 0 0,0 0-1 0 0,0 1 0 0 0,0-1 0 0 0,1 1 1 0 0,-1 0-1 0 0,1-1 0 0 0,0 1 0 0 0,0 0 1 0 0,0 0-1 0 0,-1 3-27 0 0,-5 256-134 0 0,-12-149 135 0 0,-8-9-268 0 0,13 11-121 0 0,24-12 416 0 0,19-11 1272 0 0,30-8 5472 0 0,-57-84-6534 0 0,-1 4-1441 0 0,-1 15-12764 0 0,-2-18 12881 0 0,2-1-2254 0 0,1-1 2160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2:42.0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166 116 292 0 0,'0'0'356'0'0,"0"0"19"0"0,0 0 23 0 0,0 0 25 0 0,0 0 16 0 0,0 0-6 0 0,0 0-24 0 0,3 0 7127 0 0,13-2-7636 0 0,138-29 255 0 0,-153 34-130 0 0,0 1 0 0 0,0-1 0 0 0,0 1-1 0 0,0-1 1 0 0,-1 0 0 0 0,0 1 0 0 0,0-1-1 0 0,0 1 1 0 0,0-1 0 0 0,0 1 0 0 0,-1-1-1 0 0,1 0 1 0 0,-1 1 0 0 0,0-1 0 0 0,0 0-1 0 0,-1 1 1 0 0,1-1 0 0 0,0 0 0 0 0,-1 0-1 0 0,0 0 1 0 0,0 0 0 0 0,0 0 0 0 0,0 0-25 0 0,-33 41-1002 0 0,-2-27-1148 0 0,55-2 1747 0 0,-11-13 421 0 0,18 3 2951 0 0,-22-1-3519 0 0,-14-1-3955 0 0,-37 17-325 0 0,38-14 4225 0 0</inkml:trace>
  <inkml:trace contextRef="#ctx0" brushRef="#br0" timeOffset="372.92">35 369 36 0 0,'-35'-1'3332'0'0,"55"0"154"0"0,320-16 6594 0 0,-310 19-8996 0 0,-10 0-2152 0 0,-7-2-3988 0 0,-43-13-5342 0 0,26 11 9474 0 0</inkml:trace>
  <inkml:trace contextRef="#ctx0" brushRef="#br0" timeOffset="749.393">267 463 256 0 0,'19'39'6414'0'0,"5"38"-454"0"0,-24-75-5883 0 0,0 0-1 0 0,0 0 1 0 0,0 0 0 0 0,0 0 0 0 0,0 0 0 0 0,-1 0-1 0 0,1 0 1 0 0,-1 0 0 0 0,1 0 0 0 0,-1 0 0 0 0,0 0-1 0 0,0 0 1 0 0,0 0 0 0 0,0 0 0 0 0,0-1 0 0 0,0 1 0 0 0,0 0-1 0 0,-1-1 1 0 0,1 1 0 0 0,-1-1 0 0 0,1 1 0 0 0,-1-1-1 0 0,1 0 1 0 0,-1 0 0 0 0,0 1 0 0 0,0-1 0 0 0,0 0-1 0 0,0-1 1 0 0,1 1 0 0 0,-1 0 0 0 0,0-1 0 0 0,0 1-1 0 0,0-1 1 0 0,-1 1 0 0 0,1-1 0 0 0,0 0 0 0 0,0 0-1 0 0,0 0 1 0 0,0 0 0 0 0,0 0 0 0 0,0 0 0 0 0,0-1-1 0 0,0 1 1 0 0,0-1 0 0 0,0 1 0 0 0,0-1 0 0 0,0 0 0 0 0,0 0-1 0 0,-1 0-76 0 0,-2 1-81 0 0,2 0-244 0 0,-1-1-1 0 0,1 1 1 0 0,-1 0 0 0 0,1-1-1 0 0,0 0 1 0 0,-1 0-1 0 0,1 0 1 0 0,0 0 0 0 0,-1 0-1 0 0,1-1 1 0 0,0 1-1 0 0,0-1 1 0 0,0 0 0 0 0,0 0-1 0 0,0 0 1 0 0,1 0-1 0 0,-1-1 1 0 0,1 1 0 0 0,-1-1-1 0 0,1 1 1 0 0,0-1 0 0 0,0 0-1 0 0,0 0 1 0 0,0 0-1 0 0,1 0 1 0 0,-1 0 0 0 0,1 0-1 0 0,0-1 1 0 0,0 1-1 0 0,0 0 1 0 0,0-1 0 0 0,0 1-1 0 0,1-1 1 0 0,0 1-1 0 0,-1-1 1 0 0,1 1 0 0 0,0-1-1 0 0,1 1 1 0 0,-1-1-1 0 0,1 1 1 0 0,0 0 0 0 0,-1-1-1 0 0,2 1 1 0 0,-1 0 0 0 0,0-1-1 0 0,2-1 326 0 0,2-13-904 0 0</inkml:trace>
  <inkml:trace contextRef="#ctx0" brushRef="#br0" timeOffset="1122.348">490 1 72 0 0,'0'1'508'0'0,"0"0"0"0"0,0 0 0 0 0,-1 0 0 0 0,1 1-1 0 0,0-1 1 0 0,0 0 0 0 0,0 0 0 0 0,1 0 0 0 0,-1 0 0 0 0,0 1 0 0 0,0-1 0 0 0,0 0-1 0 0,1 0 1 0 0,-1 0 0 0 0,1 0 0 0 0,-1 0 0 0 0,1 0 0 0 0,-1 0 0 0 0,1 0 0 0 0,0 0-1 0 0,-1 0 1 0 0,1 0 0 0 0,0 0 0 0 0,0 0 0 0 0,0 0 0 0 0,0 0 0 0 0,0-1 0 0 0,0 1-1 0 0,0 0 1 0 0,0-1 0 0 0,0 1 0 0 0,0-1 0 0 0,0 1 0 0 0,0-1 0 0 0,0 0 0 0 0,0 1-1 0 0,0-1 1 0 0,1 0 0 0 0,-1 0 0 0 0,0 0 0 0 0,0 0 0 0 0,0 0 0 0 0,1 0 0 0 0,-1 0-508 0 0,24 5-548 0 0,-10-1 1768 0 0,10 4-3863 0 0,-32 22-6273 0 0,-47 52-1121 0 0,45-69 9166 0 0</inkml:trace>
  <inkml:trace contextRef="#ctx0" brushRef="#br0" timeOffset="1375.001">461 319 200 0 0,'-1'13'2133'0'0,"6"7"7750"0"0,6-11-8851 0 0,12 46 4395 0 0,-38-12-4801 0 0,-5-10-3546 0 0,-1-10-4303 0 0,20-22 5952 0 0,1-1 14 0 0,0 0 55 0 0,-5-25-3235 0 0,5 15 3846 0 0</inkml:trace>
  <inkml:trace contextRef="#ctx0" brushRef="#br0" timeOffset="1607.48">539 328 304 0 0,'111'-65'14073'0'0,"-110"64"-14057"0"0,0 0 0 0 0,1 0 0 0 0,-1 0 0 0 0,0 0 0 0 0,1 1 1 0 0,-1-1-1 0 0,1 0 0 0 0,-1 1 0 0 0,1-1 0 0 0,0 1 0 0 0,-1 0 1 0 0,1-1-1 0 0,0 1 0 0 0,-1 0 0 0 0,1 0 0 0 0,-1 0 0 0 0,1 0 1 0 0,0 1-1 0 0,-1-1 0 0 0,1 0 0 0 0,0 1 0 0 0,-1-1 0 0 0,1 1 1 0 0,-1-1-1 0 0,1 1 0 0 0,-1 0 0 0 0,1-1 0 0 0,-1 1 0 0 0,0 0 0 0 0,1 0 1 0 0,-1 0-1 0 0,0 0 0 0 0,0 0 0 0 0,0 1 0 0 0,1-1 0 0 0,-1 0 1 0 0,0 0-1 0 0,-1 1 0 0 0,1-1 0 0 0,0 1 0 0 0,0-1 0 0 0,-1 1 1 0 0,1-1-1 0 0,-1 1 0 0 0,1-1 0 0 0,-1 1 0 0 0,1 0 0 0 0,-1-1 1 0 0,0 1-1 0 0,0-1 0 0 0,0 1 0 0 0,0 0 0 0 0,0-1 0 0 0,0 1 1 0 0,0 0-1 0 0,-1-1 0 0 0,1 1 0 0 0,-1 0-16 0 0,-18 100-628 0 0,4-54 184 0 0,-30-39-12492 0 0,42-9 12237 0 0,2 0 96 0 0</inkml:trace>
  <inkml:trace contextRef="#ctx0" brushRef="#br0" timeOffset="1827.709">592 430 404 0 0,'-2'27'8365'0'0,"-2"6"-5819"0"0,-4 45-967 0 0,8-78-1496 0 0,0 0-25 0 0,0 0-39 0 0,0 0-48 0 0,0 0-70 0 0,0 0-92 0 0,0 0-106 0 0,0 0-113 0 0,0 0-122 0 0,0 0-130 0 0,0 0-134 0 0,0 0-130 0 0,-25-10-7027 0 0,25 7 7210 0 0</inkml:trace>
  <inkml:trace contextRef="#ctx0" brushRef="#br0" timeOffset="2040.6">636 520 336 0 0,'91'67'14117'0'0,"-23"-52"-8343"0"0,2-10-4546 0 0,-67-8-11857 0 0,-8-5 5441 0 0,-9-20 655 0 0,14 21 3756 0 0</inkml:trace>
  <inkml:trace contextRef="#ctx0" brushRef="#br0" timeOffset="2389.352">869 101 312 0 0,'0'0'362'0'0,"0"0"29"0"0,0 0 29 0 0,0 0 29 0 0,23 19 6346 0 0,5 6 891 0 0,-8-15-6809 0 0,-19-9-1601 0 0,-1-1-205 0 0,0 0-191 0 0,0 0-143 0 0,0 0-101 0 0,-25 30-8322 0 0,21-23 8632 0 0,-1-1 154 0 0</inkml:trace>
  <inkml:trace contextRef="#ctx0" brushRef="#br0" timeOffset="2793.252">854 365 12 0 0,'0'0'631'0'0,"0"0"71"0"0,0 0 80 0 0,3 0 6904 0 0,4 0-3336 0 0,31 0-1094 0 0,-38 0-3185 0 0,14 2 96 0 0,-10 5-212 0 0,0 0 0 0 0,0 0 0 0 0,-1 0 0 0 0,0 0 0 0 0,-1 1 0 0 0,0 0 0 0 0,0-1 0 0 0,0 1 0 0 0,-1 0 0 0 0,0 0 0 0 0,-1 0 0 0 0,0 0 0 0 0,0-1 0 0 0,-1 1 0 0 0,1 0 0 0 0,-2 0 0 0 0,1 0 0 0 0,-1 0 0 0 0,0-1 0 0 0,-2 2 45 0 0,-1 89 2039 0 0,5-97-1719 0 0,0-1 10 0 0,0 0 2 0 0,0 0-1 0 0,0 0-10 0 0,0 0-19 0 0,0 0-16 0 0,0 0-20 0 0,0 0-15 0 0,29-18 995 0 0,17-31-3013 0 0,28-98-18208 0 0,-73 136 19140 0 0</inkml:trace>
  <inkml:trace contextRef="#ctx0" brushRef="#br0" timeOffset="3004.815">1155 73 244 0 0,'0'14'10552'0'0,"0"1"-4329"0"0,1 16-2740 0 0,-3 20-6400 0 0,-1-29 4025 0 0,-15 46-5622 0 0,2-25-2988 0 0,15-40 6666 0 0,1-2-3745 0 0,0-1 3833 0 0</inkml:trace>
  <inkml:trace contextRef="#ctx0" brushRef="#br0" timeOffset="3641.68">1218 112 144 0 0,'7'-17'7578'0'0,"12"8"-3412"0"0,50 11-2528 0 0,-68 1-1751 0 0,1 1-1 0 0,-1-1 1 0 0,0 0 0 0 0,0 1 0 0 0,0-1-1 0 0,-1 1 1 0 0,1-1 0 0 0,-1 1-1 0 0,0 0 1 0 0,0-1 0 0 0,0 1 0 0 0,-1-1-1 0 0,1 1 1 0 0,-1-1 0 0 0,0 1-1 0 0,0-1 1 0 0,0 1 0 0 0,0-1 0 0 0,0 0-1 0 0,-1 1 1 0 0,0-1 0 0 0,1 0 0 0 0,-1 0-1 0 0,0 0 1 0 0,-1 0 0 0 0,1-1-1 0 0,0 1 1 0 0,-1-1 0 0 0,0 1 0 0 0,1-1-1 0 0,-1 0 1 0 0,0 0 0 0 0,0 0-1 0 0,0 0 1 0 0,-2 0 113 0 0,-2 6 46 0 0,-55 68 1542 0 0,64-73-1580 0 0,0-1 0 0 0,0 0 0 0 0,0 0 0 0 0,0 0 0 0 0,0 0 0 0 0,0 0 1 0 0,1-1-1 0 0,-1 1 0 0 0,1-1 0 0 0,0 1 0 0 0,-1-1 0 0 0,1 0 0 0 0,0 0 0 0 0,-1 0 0 0 0,1 0 0 0 0,0-1 0 0 0,0 1 0 0 0,0-1 0 0 0,0 0 0 0 0,0 0 1 0 0,0 0-1 0 0,0 0 0 0 0,0 0 0 0 0,-1-1 0 0 0,3 1-8 0 0,-1 0-8 0 0,72 6-617 0 0,-76-5 635 0 0,-52 52 189 0 0,-98 75-1690 0 0,149-128 1089 0 0,1 0-29 0 0,34-16-2291 0 0,115-50 1299 0 0,-43 50 6918 0 0,-98 31-349 0 0,-30 26-3512 0 0,19-36-1250 0 0,-152 210 339 0 0,138-196-693 0 0,17-21-186 0 0,0 1 0 0 0,0 0 0 0 0,0 0 0 0 0,0 0 0 0 0,-1-1 0 0 0,1 1 1 0 0,0 0-1 0 0,-1 0 0 0 0,1 0 0 0 0,-1 0 0 0 0,0 0 0 0 0,1 0 0 0 0,-1 0 0 0 0,0 0 0 0 0,1 0 0 0 0,-1 0 1 0 0,0 0-1 0 0,0 0 0 0 0,0 0 0 0 0,0 0 0 0 0,0 1 0 0 0,0-1 0 0 0,0 0 0 0 0,0 1 0 0 0,0-1 0 0 0,0 1 1 0 0,0-1-1 0 0,-1 1 0 0 0,1 0 0 0 0,0-1 0 0 0,0 1 0 0 0,0 0 0 0 0,-1 0 0 0 0,1 0 0 0 0,0 0 0 0 0,0 0 1 0 0,-1 0-1 0 0,1 0 0 0 0,0 0 0 0 0,0 0 0 0 0,0 1 0 0 0,-1-1 0 0 0,1 1 0 0 0,0-1 0 0 0,0 1 0 0 0,0-1 1 0 0,0 1-1 0 0,0-1 0 0 0,0 1 0 0 0,0 0 0 0 0,0 0 0 0 0,0-1 0 0 0,0 1 0 0 0,0 0 0 0 0,0 0 0 0 0,1 0 1 0 0,-1 0-1 0 0,0 0 0 0 0,1 0 0 0 0,-1 0 0 0 0,1 0 0 0 0,-1 0 0 0 0,1 1 0 0 0,-1-1 0 0 0,1 0 0 0 0,0 0 1 0 0,-1 0-1 0 0,1 1 156 0 0,-5-102-6648 0 0,5 87 6133 0 0</inkml:trace>
  <inkml:trace contextRef="#ctx0" brushRef="#br0" timeOffset="3894.634">1189 509 72 0 0,'112'75'13247'0'0,"-59"-50"-9604"0"0,56 23 1968 0 0,-35-28-7683 0 0,-61-23-7254 0 0,-7-13 2373 0 0,-4 4 4082 0 0,2 6 1848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2:47.00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0 276 320 0 0,'23'-5'10017'0'0,"19"6"-8539"0"0,-6 1-919 0 0,202-48 8170 0 0,-232 44-9460 0 0,29-11 4844 0 0,-33 8-7771 0 0,-10-2-6865 0 0,-12-11 1615 0 0,20 12 8132 0 0</inkml:trace>
  <inkml:trace contextRef="#ctx0" brushRef="#br0" timeOffset="1590.562">354 1 100 0 0,'0'0'311'0'0,"0"0"13"0"0,0 0 15 0 0,0 0 12 0 0,0 0 7 0 0,0 0-11 0 0,0 0-29 0 0,0 0-26 0 0,1 4 13490 0 0,1 1-10447 0 0,0-2-3758 0 0,114 77 863 0 0,-34 0-309 0 0,-125-10-1114 0 0,-47 27-4417 0 0,-62 32-6945 0 0,142-122 11520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2:54.8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408 0 4 0 0,'0'6'1768'0'0,"3"6"13971"0"0,0-9-13772 0 0,0 0-4011 0 0,56 107 2150 0 0,33 97-144 0 0,19 28 6 0 0,-52-47 55 0 0,-21 39-38 0 0,-38 102-1772 0 0,-5-183 1441 0 0,1 44 346 0 0,-6 297 12 0 0,10-324-23 0 0,5-74 78 0 0,4 178-79 0 0,1-93-4 0 0,-20 1 13 0 0,1 56 20 0 0,9-33-576 0 0,-15-7 420 0 0,5-104 168 0 0,-9 52 66 0 0,9-69-131 0 0,1 5 36 0 0,4 18-19 0 0,-5 99 46 0 0,15-15-51 0 0,14-24 20 0 0,-14 63 21 0 0,0-24 30 0 0,-5 36 270 0 0,-5 48-201 0 0,10-115-117 0 0,10-24-3 0 0,-6 1 0 0 0,-4-16 60 0 0,5-23 116 0 0,4 39 353 0 0,1 20 79 0 0,-19 51 801 0 0,-6-145-1242 0 0,-1 12 380 0 0,-12 4-166 0 0,4 3-201 0 0,0-36-230 0 0,4-2 51 0 0,-16 38-116 0 0,-1-11 39 0 0,27-67 24 0 0,1 1 0 0 0,-1-1 0 0 0,-1 0 0 0 0,1 0 0 0 0,-1 0 1 0 0,1-1-1 0 0,-1 0 0 0 0,-1 0 0 0 0,1-1 0 0 0,0 1 0 0 0,-1-2 0 0 0,0 1 0 0 0,0-1 1 0 0,0 1-1 0 0,0-2 0 0 0,0 1 0 0 0,0-1 0 0 0,-4 0 56 0 0,10-1 0 0 0,-86 31-1226 0 0,-58-42 74 0 0,144 11 1143 0 0,-43-4-131 0 0,-86 19-1880 0 0,130-15 1936 0 0,0 0 1 0 0,0 0 3 0 0,-14 3 666 0 0,17-3 2806 0 0,-2-1-3919 0 0,-1 1-167 0 0,0 0-163 0 0,0 0-161 0 0,0 0-151 0 0,0 0-124 0 0,0-5-5968 0 0,4-2 4301 0 0,-3 6 2071 0 0</inkml:trace>
  <inkml:trace contextRef="#ctx0" brushRef="#br0" timeOffset="1129.949">209 7184 92 0 0,'0'0'108'0'0,"0"0"18"0"0,0 0 15 0 0,0 0 19 0 0,0 0 14 0 0,0 0 12 0 0,-2 1 11610 0 0,-3-1-6208 0 0,-22 2-6384 0 0,-58 68 700 0 0,70-53-91 0 0,-49 63-1478 0 0,54-60 1537 0 0,10-16 3117 0 0,42 45 1174 0 0,-40-47-4077 0 0,78 80 381 0 0,-47-63-4795 0 0,3-9-4186 0 0,-26-9 3901 0 0,14-5 875 0 0,-24 4 3626 0 0,10-4-1119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2:30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37 300 0 0,'0'-6'2224'0'0,"-9"-20"1733"0"0,8 26-3780 0 0,1 0 4 0 0,0 0-6 0 0,0 0 3 0 0,0 0-2 0 0,0 0-4 0 0,0 0-4 0 0,0 0-4 0 0,0 0-3 0 0,0 0 3 0 0,0 0 0 0 0,0 0 6 0 0,0 0 8 0 0,0 0 3 0 0,0 0 8 0 0,0 0 12 0 0,0 0 13 0 0,0 0 7 0 0,0 0 10 0 0,0 0 5 0 0,0 0 4 0 0,0 0 7 0 0,0 0 0 0 0,0 0-1 0 0,0 0 0 0 0,0 0-3 0 0,0 0-10 0 0,0 0-5 0 0,0 0-9 0 0,0 0-12 0 0,0 0-14 0 0,0 0-13 0 0,0 0-15 0 0,0 0-11 0 0,0 0-17 0 0,0 0-13 0 0,0 0-11 0 0,0 0-10 0 0,0 0-13 0 0,0 0-8 0 0,0 0-8 0 0,0 0-8 0 0,0 0-13 0 0,0 0-8 0 0,0 0-6 0 0,0 0-6 0 0,0 0-1 0 0,0 0-4 0 0,0 0 1 0 0,0 0 2 0 0,0 0 1 0 0,0 0 2 0 0,0 0 3 0 0,0 0-4 0 0,0 0 1 0 0,0 0 12 0 0,0 0 18 0 0,0 0 18 0 0,0 0 17 0 0,35-2 1710 0 0,-28 2-1426 0 0,-1-1-275 0 0,0 0 0 0 0,0 1 1 0 0,0 0-1 0 0,0 0 0 0 0,0 0 1 0 0,0 1-1 0 0,0-1 0 0 0,0 1 1 0 0,-1 1-1 0 0,1-1 1 0 0,0 1-1 0 0,-1 0 0 0 0,1 1 1 0 0,-1-1-1 0 0,0 1 0 0 0,0 0 1 0 0,0 0-1 0 0,0 1 0 0 0,0 0-108 0 0,-29 76-1091 0 0,14-64 778 0 0,-76 88-404 0 0,162-92 764 0 0,43-19 579 0 0,-118 7-520 0 0,-4-4 1659 0 0,-9 0-5911 0 0,-22-14-9786 0 0,33 12 12943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5:28:1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28 0 0,'13'35'8041'0'0,"125"-26"-3536"0"0,398-46-1294 0 0,-220 39-2516 0 0,71-28 3438 0 0,-386 26-3975 0 0,-1 0 10 0 0,0 0 6 0 0,0 0-5 0 0,0 0-2 0 0,0 0-6 0 0,0 0-4 0 0,-43 7-777 0 0,-126 18-18870 0 0,158-20 18493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5:28:1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49 296 0 0,'0'0'409'0'0,"0"0"23"0"0,0 0 28 0 0,0 0 31 0 0,0 0 19 0 0,0 0 6 0 0,0 0-14 0 0,0 0-30 0 0,-9-31 4824 0 0,37 16-1560 0 0,133 13-420 0 0,424 30 4297 0 0,-541-21-6476 0 0,-43-7-12130 0 0,3 0 4214 0 0,9-1 2106 0 0,23-2 3014 0 0,-22 0 677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5:28:1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90 100 0 0,'56'9'8194'0'0,"43"-20"-3884"0"0,-36 2-1639 0 0,173-2 4079 0 0,118 8-2645 0 0,-231 4-3450 0 0,-127-2-1998 0 0,-74-36-17896 0 0,62 18 14649 0 0,12 10 3473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5:28:1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1 284 0 0,'24'26'3196'0'0,"-24"-26"-3220"0"0,0 0 0 0 0,35 11 2713 0 0,100 19-1745 0 0,-93-20-763 0 0,1-3 1 0 0,0-2-1 0 0,0-1 0 0 0,0-3 0 0 0,1-1 0 0 0,41-6-181 0 0,-58 3 16 0 0,1 1 0 0 0,-1 1 1 0 0,0 1-1 0 0,0 2 0 0 0,0 1 0 0 0,0 1 0 0 0,-1 1 1 0 0,1 1-1 0 0,-1 2 0 0 0,0 0 0 0 0,20 11-16 0 0,-36-15 59 0 0,0-1 1 0 0,0 0-1 0 0,0 0 0 0 0,0-1 0 0 0,1-1 1 0 0,-1 1-1 0 0,0-2 0 0 0,1 1 1 0 0,-1-1-1 0 0,1-1 0 0 0,-1 0 0 0 0,0-1 1 0 0,1 0-1 0 0,-1 0 0 0 0,0-1 0 0 0,0 0 1 0 0,0-1-1 0 0,-1 0 0 0 0,5-3-59 0 0,0 0 59 0 0,1 1-1 0 0,-1 0 0 0 0,1 2 1 0 0,0-1-1 0 0,0 2 0 0 0,0 0 1 0 0,1 1-1 0 0,-1 0 0 0 0,1 2 1 0 0,-1-1-1 0 0,1 2 0 0 0,8 1-58 0 0,238-8 397 0 0,-228 6 114 0 0,-58 0-1306 0 0,-200 2-8411 0 0,190-4 8451 0 0</inkml:trace>
  <inkml:trace contextRef="#ctx0" brushRef="#br0" timeOffset="5525.884">107 99 152 0 0,'-5'12'3962'0'0,"5"-9"5887"0"0,416-11-7165 0 0,-167 62-2677 0 0,-235-50-3 0 0,-1-1 0 0 0,1 0 0 0 0,0 0 0 0 0,0-1 0 0 0,1-1 1 0 0,-1-1-1 0 0,0 0 0 0 0,0-1 0 0 0,0 0 0 0 0,0-1 1 0 0,0-1-1 0 0,14-4-4 0 0,119-4 18 0 0,-7 9-50 0 0,69 22 501 0 0,-189-32 6359 0 0,-36-7-9074 0 0,3 7-1243 0 0,13 11 3190 0 0,-1 0-1 0 0,1 0 0 0 0,-1 1 1 0 0,1-1-1 0 0,-1 0 1 0 0,1 0-1 0 0,-1 1 0 0 0,1-1 1 0 0,-1 0-1 0 0,0 1 0 0 0,1-1 1 0 0,-1 1-1 0 0,0-1 0 0 0,0 1 1 0 0,1-1-1 0 0,-1 1 1 0 0,0-1-1 0 0,0 1 0 0 0,0 0 1 0 0,0 0-1 0 0,1-1 0 0 0,-1 1 1 0 0,0 0-1 0 0,0 0 1 0 0,0 0-1 0 0,0 0 0 0 0,0 0 1 0 0,0 0-1 0 0,0 0 0 0 0,0 0 1 0 0,1 0-1 0 0,-1 0 0 0 0,0 1 1 0 0,0-1-1 0 0,0 0 1 0 0,0 0-1 0 0,0 1 0 0 0,1-1 1 0 0,-1 1-1 0 0,0-1 0 0 0,0 1 1 0 0,1-1-1 0 0,-1 1 1 0 0,0 0-1 0 0,1-1 0 0 0,-1 1 1 0 0,0 0-1 0 0,1-1 0 0 0,-1 1 1 0 0,1 0-1 0 0,-1 0 0 0 0,1-1 1 0 0,0 1-1 0 0,-1 1 300 0 0,1-2-1192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15:28:1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1 297 428 0 0,'0'3'362'0'0,"1"-1"0"0"0,-1 0 0 0 0,1 0 0 0 0,0 0 0 0 0,-1 0 1 0 0,1 0-1 0 0,0-1 0 0 0,1 1 0 0 0,-1 0 0 0 0,0 0 0 0 0,0 0 0 0 0,1-1 0 0 0,-1 1 0 0 0,1-1 0 0 0,-1 1 0 0 0,1-1 0 0 0,0 0 1 0 0,-1 0-1 0 0,1 1 0 0 0,0-1 0 0 0,0 0 0 0 0,0-1 0 0 0,0 1 0 0 0,0 0 0 0 0,0 0 0 0 0,0-1 0 0 0,0 1 0 0 0,0-1 0 0 0,1 0 1 0 0,-1 0-1 0 0,1 0-362 0 0,78 5 6941 0 0,-71-5-5958 0 0,81-11 3494 0 0,-3-13-4003 0 0,-86 22-1015 0 0,-1 0 0 0 0,1 0 0 0 0,-1-1-1 0 0,0 1 1 0 0,0-1 0 0 0,0 1 0 0 0,0-1 0 0 0,0 1-1 0 0,0-1 1 0 0,-1 0 0 0 0,1 1 0 0 0,-1-1 0 0 0,1 0 0 0 0,-1 1-1 0 0,0-1 1 0 0,0 0 0 0 0,-1 0 0 0 0,1 1 0 0 0,0-1-1 0 0,-1 0 1 0 0,0 1 0 0 0,0-1 0 0 0,1 1 0 0 0,-1-1-1 0 0,-1 1 1 0 0,1-1 0 0 0,0 1 0 0 0,-1 0 0 0 0,1-1-1 0 0,-1 1 1 0 0,0 0 0 0 0,1 0 0 0 0,-1 0 0 0 0,0 0-1 0 0,0 0 1 0 0,-1 1 0 0 0,1-1 0 0 0,-2 0 541 0 0,-16-32-3271 0 0,15 22 2623 0 0</inkml:trace>
  <inkml:trace contextRef="#ctx0" brushRef="#br0" timeOffset="397.842">262 68 268 0 0,'0'0'591'0'0,"0"0"53"0"0,0 0 63 0 0,0 0 57 0 0,0 0 54 0 0,0 0 48 0 0,0 0 33 0 0,0 0 7 0 0,0 0-22 0 0,0 0-78 0 0,0 0-109 0 0,0 0-91 0 0,0 0-77 0 0,0 0-52 0 0,5 37 3696 0 0,-43 416 4430 0 0,8-186-7278 0 0,6-84-1250 0 0,24-182-97 0 0,0-1-10 0 0,0 0-14 0 0,0 0-22 0 0,-5-27-572 0 0,-63-221-1404 0 0,26 139 3667 0 0,95 75-334 0 0,13-9-4140 0 0,24-35-6239 0 0,-63 54 6003 0 0,37-50-4794 0 0,-50 58 6788 0 0</inkml:trace>
  <inkml:trace contextRef="#ctx0" brushRef="#br0" timeOffset="649.646">510 212 416 0 0,'-6'40'8302'0'0,"17"91"-1267"0"0,-11-108-6278 0 0,-16 97-683 0 0,4-127-8707 0 0,1-36 4466 0 0,11-14 1286 0 0,0 34 2174 0 0</inkml:trace>
  <inkml:trace contextRef="#ctx0" brushRef="#br0" timeOffset="1654.543">597 1 176 0 0,'73'26'11770'0'0,"-72"-27"-11708"0"0,1 1 0 0 0,0-1 0 0 0,-1 1 0 0 0,1 0 0 0 0,0-1 0 0 0,0 1 0 0 0,-1 0 0 0 0,1 0 1 0 0,0 0-1 0 0,0 1 0 0 0,0-1 0 0 0,-1 0 0 0 0,1 0 0 0 0,0 1 0 0 0,-1-1 0 0 0,1 1 0 0 0,0 0 0 0 0,-1 0 0 0 0,1-1 1 0 0,-1 1-1 0 0,1 0 0 0 0,-1 0 0 0 0,1 0 0 0 0,-1 0 0 0 0,0 1 0 0 0,0-1 0 0 0,1 0 0 0 0,-1 1 0 0 0,0-1 0 0 0,0 0 1 0 0,0 1-1 0 0,0-1 0 0 0,-1 1 0 0 0,1 0 0 0 0,0-1 0 0 0,-1 1 0 0 0,1 0 0 0 0,-1-1 0 0 0,1 1 0 0 0,-1 0 0 0 0,0-1 0 0 0,0 1 1 0 0,0 0-1 0 0,0 0 0 0 0,0 0 0 0 0,0-1 0 0 0,0 1 0 0 0,0 0 0 0 0,-1-1 0 0 0,1 1 0 0 0,-1 0 0 0 0,1-1 0 0 0,-1 1 1 0 0,0 0-1 0 0,0-1 0 0 0,0 1-62 0 0,-19 119 1460 0 0,-13 146 2724 0 0,28-195-5187 0 0,-10-102-5192 0 0,-14-41-2372 0 0,-9 4 4268 0 0,22 48 4419 0 0,2-1 2261 0 0,19 11 6173 0 0,56-9-4699 0 0,-1 19-4439 0 0,-58 22-3525 0 0,-47 21 2327 0 0,34-35 1661 0 0,-86 67 4598 0 0,112-70-1603 0 0,35-9-2700 0 0,-7-3-1738 0 0,-43 6 1491 0 0,-1 1 0 0 0,1-1 0 0 0,-1 0-1 0 0,1 0 1 0 0,-1 1 0 0 0,1-1 0 0 0,0 0-1 0 0,-1 0 1 0 0,1 1 0 0 0,-1-1 0 0 0,1 1-1 0 0,0-1 1 0 0,0 0 0 0 0,-1 1-1 0 0,1-1 1 0 0,0 1 0 0 0,-1-1 0 0 0,1 1-1 0 0,0-1 1 0 0,0 1 0 0 0,0-1 0 0 0,0 0-1 0 0,-1 1 1 0 0,1-1 0 0 0,0 1 0 0 0,0 0-1 0 0,0-1 1 0 0,0 1 0 0 0,0-1 0 0 0,0 1-1 0 0,0-1 1 0 0,0 1 0 0 0,1-1 0 0 0,-1 1-1 0 0,0-1 1 0 0,0 1 0 0 0,0-1-1 0 0,0 0 1 0 0,1 1 0 0 0,-1-1 0 0 0,0 1-1 0 0,1-1 1 0 0,-1 1 0 0 0,0-1 0 0 0,1 0-1 0 0,-1 1 1 0 0,0-1 0 0 0,1 0 0 0 0,-1 1-1 0 0,0-1 1 0 0,1 0 0 0 0,-1 1 0 0 0,1-1-1 0 0,-1 0 1 0 0,1 0 0 0 0,-1 0 0 0 0,1 1-1 0 0,-1-1 1 0 0,1 0 0 0 0,-1 0-1 0 0,1 0 1 0 0,-1 0 0 0 0,1 0 73 0 0,-121 114-1905 0 0,43-32 5167 0 0,129-93-490 0 0,103-91-3544 0 0,-173 129 1032 0 0,1 1-1 0 0,1 1 1 0 0,1 1 0 0 0,2 0 0 0 0,1 1-1 0 0,1 1 1 0 0,-2 14-260 0 0,8-20-1127 0 0,18-40-2934 0 0,108-113 4351 0 0,-101 112-1801 0 0,-35 23-3918 0 0,-13 10 2522 0 0,18-12 2270 0 0</inkml:trace>
  <inkml:trace contextRef="#ctx0" brushRef="#br0" timeOffset="8590.617">427 832 24 0 0,'1'5'6207'0'0,"0"-11"-4125"0"0,6-23-1980 0 0,17-19-80 0 0,-18 32 2850 0 0,-55 80 283 0 0,-19 49-2226 0 0,60-99-745 0 0,2-3-729 0 0,10-14-4976 0 0,-3 3 4501 0 0,-1 0-72 0 0,0 0-15 0 0,5-13-4270 0 0,0 10 4782 0 0</inkml:trace>
  <inkml:trace contextRef="#ctx0" brushRef="#br0" timeOffset="8839.898">485 910 32 0 0,'284'53'18530'0'0,"-243"-42"-15869"0"0,-26-7-1693 0 0,-13-4-914 0 0,1 0 0 0 0,-1 0 0 0 0,0 0 1 0 0,0 0-1 0 0,0 0 0 0 0,1 1 0 0 0,-1-1 1 0 0,0 1-1 0 0,0 0 0 0 0,0 0 0 0 0,0 0 0 0 0,0-1 1 0 0,0 2-1 0 0,0-1 0 0 0,0 0 0 0 0,-1 0 1 0 0,1 1-1 0 0,0-1 0 0 0,-1 1 0 0 0,1-1 0 0 0,-1 1 1 0 0,1 0-1 0 0,-1-1 0 0 0,0 1 0 0 0,0 0 1 0 0,0 0-1 0 0,0 0 0 0 0,0 0 0 0 0,0 0 1 0 0,0 2-55 0 0,-1-3-300 0 0,-1-1 0 0 0,0 1 0 0 0,0 0 0 0 0,1-1 1 0 0,-1 1-1 0 0,0-1 0 0 0,0 1 0 0 0,0-1 1 0 0,0 1-1 0 0,0-1 0 0 0,1 0 0 0 0,-1 1 1 0 0,0-1-1 0 0,0 0 0 0 0,0 0 0 0 0,0 0 0 0 0,0 0 1 0 0,0 1-1 0 0,0-1 0 0 0,0-1 0 0 0,0 1 1 0 0,0 0-1 0 0,0 0 0 0 0,0 0 0 0 0,0 0 1 0 0,0-1-1 0 0,0 1 0 0 0,0 0 0 0 0,0-1 1 0 0,1 1-1 0 0,-1-1 0 0 0,0 1 0 0 0,0-1 0 0 0,0 1 1 0 0,1-1-1 0 0,-1 0 0 0 0,0 1 0 0 0,0-1 1 0 0,1 0-1 0 0,-1 0 0 0 0,1 1 0 0 0,-1-1 1 0 0,1 0-1 0 0,-1 0 0 0 0,1 0 0 0 0,-1 0 300 0 0,-3-30-5227 0 0,17-14 1498 0 0,-3 23 2829 0 0</inkml:trace>
  <inkml:trace contextRef="#ctx0" brushRef="#br0" timeOffset="9357.3">1256 376 152 0 0,'0'0'443'0'0,"0"0"35"0"0,0 0 48 0 0,0 0 43 0 0,0 0 48 0 0,0 0 46 0 0,0 0 23 0 0,0 0 5 0 0,14 1 5250 0 0,15 2-2904 0 0,66 8 3330 0 0,-5 18-5948 0 0,-80-13-10879 0 0,-48 5 2771 0 0,27-17 6296 0 0,2 0 654 0 0</inkml:trace>
  <inkml:trace contextRef="#ctx0" brushRef="#br0" timeOffset="9715.227">951 828 236 0 0,'0'-2'6792'0'0,"2"1"-6844"0"0,180-18 6934 0 0,264 19 2703 0 0,-416 1-8353 0 0,-12-2-7921 0 0,-46-8-870 0 0,-59-22-1212 0 0,72 23 7791 0 0</inkml:trace>
  <inkml:trace contextRef="#ctx0" brushRef="#br0" timeOffset="9995.47">1261 642 396 0 0,'-21'35'6057'0'0,"8"39"-3350"0"0,-1 81-1969 0 0,15-154-5787 0 0,6-16 2353 0 0,3-8 1477 0 0,-4 10 565 0 0</inkml:trace>
  <inkml:trace contextRef="#ctx0" brushRef="#br0" timeOffset="10412.283">1484 520 328 0 0,'0'0'448'0'0,"0"0"20"0"0,0 0 25 0 0,0 0 26 0 0,0 0 21 0 0,0 0 16 0 0,0 0-4 0 0,-2 27 3334 0 0,0-19 3473 0 0,-3 45-7405 0 0,-29 215 60 0 0,-20 44 124 0 0,18-104 468 0 0,-19 104 3822 0 0,53-286-3232 0 0,11-39-2195 0 0,13-39-2986 0 0,24-102-5786 0 0,-5 9 4000 0 0,-27 109 4876 0 0</inkml:trace>
  <inkml:trace contextRef="#ctx0" brushRef="#br0" timeOffset="10967.039">2013 712 236 0 0,'0'0'331'0'0,"0"0"13"0"0,0 0 20 0 0,9-18 5282 0 0,-2 7 3913 0 0,10 3-4612 0 0,52 0-3085 0 0,-55 7-975 0 0,155 5-659 0 0,-168-1-249 0 0,0 0 0 0 0,0-1 0 0 0,0 1-1 0 0,0 0 1 0 0,0-1 0 0 0,0 1 0 0 0,-1 0-1 0 0,0 0 1 0 0,1 0 0 0 0,-1 0 0 0 0,0-1-1 0 0,0 1 1 0 0,-1 0 0 0 0,1 0 0 0 0,-1 0-1 0 0,1 0 1 0 0,-1-1 0 0 0,0 1 0 0 0,0 0 0 0 0,0-1-1 0 0,0 1 1 0 0,-1-1 0 0 0,1 1 0 0 0,-1-1-1 0 0,1 1 1 0 0,-1-1 0 0 0,0 0 0 0 0,0 0-1 0 0,0 0 1 0 0,0 0 0 0 0,0 0 0 0 0,-1 0-1 0 0,1-1 1 0 0,0 1 0 0 0,-1-1 0 0 0,1 0 0 0 0,-2 1 21 0 0,0 2-11 0 0,-279 245 317 0 0,183-179-4 0 0,95-107-7931 0 0,49-62-7435 0 0,-36 89 14045 0 0</inkml:trace>
  <inkml:trace contextRef="#ctx0" brushRef="#br0" timeOffset="11231.503">2124 939 216 0 0,'7'12'1709'0'0,"0"0"0"0"0,-1 1 1 0 0,0 0-1 0 0,-1 0 0 0 0,-1 1 0 0 0,0-1 0 0 0,-1 1 0 0 0,0 0 1 0 0,-1 0-1 0 0,0 0 0 0 0,-2 0 0 0 0,1 0 0 0 0,-2 8-1709 0 0,-18 43 2059 0 0,18-64-2421 0 0,1-1-108 0 0,0 0-122 0 0,0 0-145 0 0,0 0-171 0 0,9-31-9470 0 0,21-39 560 0 0,-25 59 8985 0 0</inkml:trace>
  <inkml:trace contextRef="#ctx0" brushRef="#br0" timeOffset="15951.282">2299 904 32 0 0,'-22'-25'2249'0'0,"15"18"2465"0"0,7 6-4650 0 0,0 1-7 0 0,0 0-4 0 0,0 0 3 0 0,0 0 4 0 0,0 0 1 0 0,0 0 6 0 0,0 0 7 0 0,0 0 8 0 0,0 0 8 0 0,0 0 12 0 0,0 0 2 0 0,0 0 4 0 0,0 0 4 0 0,76 78 9045 0 0,-17-10-2533 0 0,-59-68-6972 0 0,-9-34-19872 0 0,15 24 17859 0 0,2 4 1468 0 0</inkml:trace>
  <inkml:trace contextRef="#ctx0" brushRef="#br0" timeOffset="16209.434">2590 956 84 0 0,'0'0'510'0'0,"38"-2"7580"0"0,56-7 482 0 0,-1 1-3607 0 0,94-8-1576 0 0,-170 14-2222 0 0,-7 1-6532 0 0,-28-3-1384 0 0,-28-10-3293 0 0,21-6 6269 0 0,24 13 3097 0 0</inkml:trace>
  <inkml:trace contextRef="#ctx0" brushRef="#br0" timeOffset="16464.781">2905 749 504 0 0,'0'-1'129'0'0,"0"1"0"0"0,1-1 1 0 0,-1 1-1 0 0,0-1 0 0 0,0 0 0 0 0,1 1 0 0 0,-1-1 1 0 0,0 0-1 0 0,0 1 0 0 0,0-1 0 0 0,0 0 1 0 0,0 1-1 0 0,0-1 0 0 0,0 1 0 0 0,0-1 0 0 0,0 0 1 0 0,0 1-1 0 0,0-1 0 0 0,-1 0 0 0 0,1 1 0 0 0,0-1 1 0 0,0 0-1 0 0,-1 1 0 0 0,1-1 0 0 0,0 1 0 0 0,-1-1 1 0 0,1 1-1 0 0,-1-1 0 0 0,1 1 0 0 0,0-1 0 0 0,-1 1 1 0 0,1-1-1 0 0,-1 1 0 0 0,0-1 0 0 0,1 1 1 0 0,-1 0-1 0 0,1-1 0 0 0,-1 1 0 0 0,1 0 0 0 0,-1 0 1 0 0,0-1-1 0 0,1 1 0 0 0,-1 0 0 0 0,0 0 0 0 0,1 0 1 0 0,-1 0-1 0 0,0 0 0 0 0,1 0 0 0 0,-1 0 0 0 0,0 0 1 0 0,1 0-1 0 0,-1 0 0 0 0,0 0 0 0 0,1 0 0 0 0,-1 1 1 0 0,1-1-1 0 0,-1 0 0 0 0,0 0 0 0 0,1 1 0 0 0,-1-1 1 0 0,1 0-1 0 0,-1 1 0 0 0,1-1 0 0 0,-1 0 1 0 0,1 1-1 0 0,-1-1 0 0 0,1 1 0 0 0,-1-1 0 0 0,1 1 1 0 0,-1-1-130 0 0,-32 40 4806 0 0,-48 173 2128 0 0,-22 24-3106 0 0,60-154-3799 0 0,48-183-15333 0 0,24 15 7207 0 0,-20 70 7012 0 0</inkml:trace>
  <inkml:trace contextRef="#ctx0" brushRef="#br0" timeOffset="16652.022">2856 1076 12 0 0,'117'166'13129'0'0,"-27"-57"-3373"0"0,-16-57-7937 0 0,-65-49-5966 0 0,-21-10-11231 0 0,-5 3 12125 0 0,8 4 2027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4:36.36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101 23 200 0 0,'-10'-2'3676'0'0,"10"1"-3641"0"0,0 1-13 0 0,-21-15-1530 0 0,13 11 5414 0 0,-44 3-4752 0 0,42 5-21 0 0,14 1 3756 0 0,0-3-2835 0 0,-3-1-2 0 0,46 12 1370 0 0,-22-15-1241 0 0,-24 2-183 0 0,2 1 2 0 0,-1 0 2 0 0,1-1 0 0 0,-2 0 1 0 0,9 0 16 0 0,-5 0-18 0 0,-1 0 0 0 0,102-9 557 0 0,-105 9-569 0 0,-1 0-1 0 0,0 0-1 0 0,35 14-43 0 0,22-19 129 0 0,-57 5-77 0 0,15 0-48 0 0,-11 2 51 0 0,-3-2-1 0 0,27 7-26 0 0,-27-7 31 0 0,-1 0 1 0 0,1 0 0 0 0,3 0-1 0 0,0 0-1 0 0,-4 0 1 0 0,1 0 0 0 0,3 0-3 0 0,-4 0-2 0 0,0 0 5 0 0,0 0 1 0 0,0 0-1 0 0,1 0-5 0 0,2 0 2 0 0,-2 0 3 0 0,2 0 71 0 0,12 1 522 0 0,-23 5-3777 0 0,3-2 883 0 0,-5 2-1515 0 0,5-4 3078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4:39.21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20 140 0 0,'35'11'3524'0'0,"-22"-39"-818"0"0,-13 27-2633 0 0,-38 2 1851 0 0,39-1-1837 0 0,-1 0 1 0 0,1 0-1 0 0,-1 0 1 0 0,0 0-1 0 0,1 0 1 0 0,-1 0-1 0 0,0 0 1 0 0,1 0-1 0 0,-1 1 1 0 0,0-1-1 0 0,1 0 1 0 0,-1 0-1 0 0,0 0 1 0 0,1 0-1 0 0,-1 1 1 0 0,0-1-1 0 0,1 0 1 0 0,-1 0-1 0 0,0 1 1 0 0,0-1-1 0 0,1 0 1 0 0,-1 1-1 0 0,0-1 1 0 0,0 0-1 0 0,0 1 1 0 0,0-1-1 0 0,1 0 1 0 0,-1 1-1 0 0,0-1 1 0 0,0 0-1 0 0,0 1 1 0 0,0-1-1 0 0,0 0 1 0 0,0 1-1 0 0,0-1 1 0 0,0 1-1 0 0,0-1 1 0 0,0 1-88 0 0,44-5 1415 0 0,28-4-1213 0 0,1 12-282 0 0,-73-4 65 0 0,40 10-470 0 0,-3 6-1206 0 0,-36-16 1611 0 0,-1 0 8 0 0,35-7-472 0 0,0-4 1079 0 0,-14 9 2559 0 0,-20 2-2807 0 0,-1 0 4 0 0,0 0 0 0 0,0 0 10 0 0,0 0 2 0 0,-57 0-8100 0 0,-12 9 1276 0 0,54-7 5595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4:46.51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161 31 116 0 0,'9'11'8706'0'0,"-11"6"-5493"0"0,-34 39-6157 0 0,30-48 3538 0 0,63-28-2684 0 0,-2 0 3386 0 0,27-12 988 0 0,-64 26-2516 0 0,-34 12-3912 0 0,-15-6-1950 0 0,27-2 5585 0 0</inkml:trace>
  <inkml:trace contextRef="#ctx0" brushRef="#br0" timeOffset="279.839">321 1 20 0 0,'0'0'435'0'0,"-20"4"6925"0"0,-17 116-6567 0 0,16-19-754 0 0,-7-95-8014 0 0,27-6 7459 0 0</inkml:trace>
  <inkml:trace contextRef="#ctx0" brushRef="#br0" timeOffset="589.387">98 271 108 0 0,'0'0'352'0'0,"40"3"4377"0"0,127-15 1900 0 0,-151 6-5830 0 0,-13-3-4570 0 0,-35 5-3112 0 0,21 7 5581 0 0,2-2 749 0 0</inkml:trace>
  <inkml:trace contextRef="#ctx0" brushRef="#br0" timeOffset="859.395">209 291 188 0 0,'-3'2'207'0'0,"0"-1"0"0"0,1 1-1 0 0,-1 0 1 0 0,0 1 0 0 0,1-1 0 0 0,-1 0 0 0 0,1 1-1 0 0,-1-1 1 0 0,1 1 0 0 0,0 0 0 0 0,0 0 0 0 0,1 0-1 0 0,-1 0 1 0 0,0 0 0 0 0,1 0 0 0 0,0 0-1 0 0,0 0 1 0 0,0 1 0 0 0,0-1 0 0 0,0 0 0 0 0,1 1-1 0 0,-1-1 1 0 0,1 3-207 0 0,-15 43 1917 0 0,9-30-914 0 0,6-20-2187 0 0,0-11-878 0 0,11-25-1837 0 0,-7 31 3292 0 0</inkml:trace>
  <inkml:trace contextRef="#ctx0" brushRef="#br0" timeOffset="1203.66">272 339 12 0 0,'-13'24'4595'0'0,"16"-19"-4443"0"0,1 0 0 0 0,0-1 0 0 0,0 1 0 0 0,0-1 0 0 0,1 0 0 0 0,0 0 0 0 0,-1 0 0 0 0,1-1 0 0 0,1 0 0 0 0,-1 0 0 0 0,0 0 0 0 0,1 0 0 0 0,-1-1 0 0 0,1 0 0 0 0,0 0 0 0 0,0-1 0 0 0,0 0 0 0 0,0 0 0 0 0,0 0 0 0 0,0 0 0 0 0,0-1 0 0 0,0 0 0 0 0,0 0 0 0 0,0-1 0 0 0,2 0-152 0 0,-8 1 222 0 0,0 0 8 0 0,1-5 6402 0 0,0-6-4142 0 0,1-23-3386 0 0,-24-49-11713 0 0,17 73 9382 0 0,4 9 2414 0 0</inkml:trace>
  <inkml:trace contextRef="#ctx0" brushRef="#br0" timeOffset="2028.992">44 191 156 0 0,'0'-4'6463'0'0,"0"24"-12031"0"0,0-19 4845 0 0</inkml:trace>
  <inkml:trace contextRef="#ctx0" brushRef="#br0" timeOffset="2905.853">1 337 124 0 0,'0'0'373'0'0,"2"0"9414"0"0,3 2-4993 0 0,23 5-5211 0 0,-28-7 363 0 0,1 0 0 0 0,0 0 0 0 0,-1 0-1 0 0,1 0 1 0 0,0 1 0 0 0,0-1 0 0 0,-1 0 0 0 0,1 0-1 0 0,0 1 1 0 0,-1-1 0 0 0,1 1 0 0 0,-1-1 0 0 0,1 0-1 0 0,-1 1 1 0 0,1-1 0 0 0,-1 1 0 0 0,1 0-1 0 0,-1-1 1 0 0,1 1 0 0 0,-1-1 0 0 0,1 1 0 0 0,-1 0-1 0 0,0-1 1 0 0,1 1 0 0 0,-1 0 0 0 0,0-1 0 0 0,0 1-1 0 0,0 0 1 0 0,1-1 0 0 0,-1 1 0 0 0,0 0-1 0 0,0 0 1 0 0,0-1 0 0 0,0 1 0 0 0,0 0 0 0 0,0 0-1 0 0,-1-1 1 0 0,1 1 0 0 0,0 0 0 0 0,0-1 0 0 0,0 1-1 0 0,-1 0 1 0 0,1-1 0 0 0,0 1 0 0 0,-1 0-1 0 0,1-1 1 0 0,0 1 0 0 0,-1-1 0 0 0,1 1 0 0 0,-1 0-1 0 0,1-1 1 0 0,-1 1 0 0 0,1-1 0 0 0,-1 1 0 0 0,1-1-1 0 0,-1 0 1 0 0,0 1 0 0 0,1-1 0 0 0,-1 0-1 0 0,0 1 1 0 0,1-1 0 0 0,-1 0 0 0 0,0 0 54 0 0,-6 33-396 0 0,78-16 135 0 0,-70-17 252 0 0,-1 0-6 0 0,0 0-1 0 0,0 0 0 0 0,-63 61-150 0 0,28-39 1805 0 0,43-25-1580 0 0,0 0-1 0 0,0 1 1 0 0,1-1-1 0 0,-1 1 0 0 0,1 1 1 0 0,-1 0-1 0 0,1 0 1 0 0,-1 1-1 0 0,1 0 0 0 0,0 0 1 0 0,-1 1-1 0 0,1 0 1 0 0,-1 1-1 0 0,8 2-58 0 0,26 0 203 0 0,234-19 497 0 0,-236 14-397 0 0,5 0 237 0 0,-52-2-6207 0 0,-18-9-2276 0 0,25 11 7179 0 0</inkml:trace>
  <inkml:trace contextRef="#ctx0" brushRef="#br0" timeOffset="4644.861">54 184 32 0 0,'-18'-52'1580'0'0,"17"52"-1473"0"0,1 0-3 0 0,-8-14 1022 0 0,7 11 4766 0 0,33 46-3663 0 0,-27-36-1097 0 0,-4-6-4642 0 0,-1 0-3972 0 0,0-1 6696 0 0</inkml:trace>
  <inkml:trace contextRef="#ctx0" brushRef="#br0" timeOffset="6170.763">651 106 156 0 0,'0'0'164'0'0,"0"0"1"0"0,0 0 3 0 0,0 0 2 0 0,0 0 0 0 0,0 0 0 0 0,0 0-2 0 0,0 0-7 0 0,0 0-3 0 0,0 0-9 0 0,0 0-4 0 0,0 0-6 0 0,1-1 4900 0 0,3 0-5031 0 0,-1 1 267 0 0,149-7 8998 0 0,-36-34-9966 0 0,-96 35-720 0 0,-35 7-4511 0 0,-21 5-914 0 0,19-3 5978 0 0,12 1 162 0 0</inkml:trace>
  <inkml:trace contextRef="#ctx0" brushRef="#br0" timeOffset="6859.334">849 125 268 0 0,'0'0'364'0'0,"0"0"19"0"0,0 0 16 0 0,0 0 15 0 0,0 0 18 0 0,-1 6 10103 0 0,2-3-11476 0 0,9 34 1827 0 0,-19 89-169 0 0,-5-48-677 0 0,3-16-28 0 0,11-62-7 0 0,2-10-1279 0 0,7-32-7264 0 0,4 22 5587 0 0,-8 14 2224 0 0</inkml:trace>
  <inkml:trace contextRef="#ctx0" brushRef="#br0" timeOffset="7560.645">1000 221 236 0 0,'0'0'319'0'0,"0"0"13"0"0,0 0 14 0 0,0 0 4 0 0,0 0-9 0 0,0 0-22 0 0,0 0-33 0 0,0 0-41 0 0,0 0-35 0 0,0 0-26 0 0,0 0-23 0 0,0 0-20 0 0,0 0-16 0 0,0 0-8 0 0,0 0-7 0 0,0 0-7 0 0,0 0 0 0 0,0 0-5 0 0,0 0-6 0 0,0 0 2 0 0,0 0 0 0 0,0 0 8 0 0,0 0-2 0 0,0 0 2 0 0,0 0 7 0 0,0 0-3 0 0,0 0 1 0 0,0 0 1 0 0,0 0-4 0 0,0 0 1 0 0,0 0 1 0 0,0 0-8 0 0,0 0-2 0 0,0 0 4 0 0,0 0 0 0 0,0 0 0 0 0,0 0 4 0 0,0 0 4 0 0,0 0 0 0 0,0 0 4 0 0,0 0 2 0 0,0 0 12 0 0,0 0 5 0 0,23 7 2813 0 0,-4 17 1137 0 0,-13 23-2310 0 0,-5-46-2016 0 0,-1 0 1 0 0,1 0-1 0 0,-1 0 0 0 0,1 0 0 0 0,-1-1 0 0 0,1 1 1 0 0,0 0-1 0 0,-1 0 0 0 0,1-1 0 0 0,0 1 0 0 0,0-1 1 0 0,0 1-1 0 0,0 0 0 0 0,-1-1 0 0 0,1 0 0 0 0,0 1 1 0 0,0-1-1 0 0,0 1 0 0 0,0-1 0 0 0,0 0 0 0 0,0 0 1 0 0,0 0-1 0 0,0 1 0 0 0,0-1 0 0 0,0 0 1 0 0,0 0-1 0 0,0-1 0 0 0,0 1 0 0 0,0 0 0 0 0,0 0 1 0 0,0 0-1 0 0,0-1 0 0 0,0 1 0 0 0,0 0 0 0 0,0-1 1 0 0,0 1-1 0 0,0-1 0 0 0,0 1 0 0 0,-1-1 0 0 0,1 1 1 0 0,0-1-1 0 0,0 0 0 0 0,-1 1 0 0 0,1-1 0 0 0,0 0 1 0 0,-1 0-1 0 0,1 1 0 0 0,0-1 0 0 0,-1 0 1 0 0,1 0-1 0 0,-1 0 0 0 0,0 0 0 0 0,1 0 0 0 0,-1 0 1 0 0,0 0-1 0 0,1 0 0 0 0,-1 0 0 0 0,0 0 0 0 0,0 0 1 0 0,0 0-1 0 0,0 0 0 0 0,0 0 0 0 0,0 0 1 0 0,0 0 244 0 0,4-3 835 0 0,1-4-1352 0 0</inkml:trace>
  <inkml:trace contextRef="#ctx0" brushRef="#br0" timeOffset="7956.704">1227 88 108 0 0,'0'0'426'0'0,"-3"1"7983"0"0,-8 4-7376 0 0,1 72 3686 0 0,-27 40-3816 0 0,29-93-771 0 0,-92 236 1626 0 0,93-235-1427 0 0,-5 4-542 0 0,-7-36-6053 0 0,8-16-3809 0 0,11 15 9286 0 0</inkml:trace>
  <inkml:trace contextRef="#ctx0" brushRef="#br0" timeOffset="8734.466">1329 204 216 0 0,'0'0'378'0'0,"0"0"29"0"0,0 0 35 0 0,0 0 41 0 0,0 0 29 0 0,0 0 9 0 0,0 0-5 0 0,6-8 9216 0 0,17-21-8844 0 0,32-78-5750 0 0,-56 179 5946 0 0,-19 83-1035 0 0,11 13-14 0 0,4-88 1006 0 0,5-80-916 0 0,0 0-8 0 0,0 0-7 0 0,0 0-20 0 0,0 0-28 0 0,0 0-39 0 0,0 0-49 0 0,0 0-58 0 0,0 0-61 0 0,0 0-68 0 0,0 0-72 0 0,10-33-3804 0 0,10-69-2357 0 0,-16 87 5897 0 0</inkml:trace>
  <inkml:trace contextRef="#ctx0" brushRef="#br0" timeOffset="9090.948">1431 112 268 0 0,'4'-17'5140'0'0,"-3"17"-4919"0"0,32 2 1049 0 0,59 32-312 0 0,-114 0-648 0 0,-56 37 1301 0 0,50-57-1513 0 0,28-14-200 0 0,0 0-1 0 0,1-1 0 0 0,-1 1 0 0 0,1-1 0 0 0,-1 1 0 0 0,0-1 0 0 0,1 1 1 0 0,-1 0-1 0 0,0-1 0 0 0,0 1 0 0 0,1-1 0 0 0,-1 1 0 0 0,0-1 0 0 0,0 0 1 0 0,0 1-1 0 0,0-1 0 0 0,0 1 0 0 0,0-1 0 0 0,1 1 0 0 0,-1-1 0 0 0,0 1 1 0 0,-1-1-1 0 0,1 1 0 0 0,0-1 0 0 0,0 0 0 0 0,0 1 0 0 0,0-1 0 0 0,0 1 0 0 0,0-1 1 0 0,-1 1-1 0 0,1-1 0 0 0,0 1 0 0 0,0-1 0 0 0,-1 1 0 0 0,1-1 0 0 0,0 1 1 0 0,-1 0-1 0 0,1-1 0 0 0,-1 1 0 0 0,1-1 0 0 0,0 1 0 0 0,-1 0 0 0 0,1-1 1 0 0,-1 1-1 0 0,1 0 0 0 0,-1 0 0 0 0,1-1 0 0 0,-1 1 0 0 0,1 0 0 0 0,-1 0 1 0 0,1 0-1 0 0,-1 0 0 0 0,0 0 0 0 0,1 0 0 0 0,-1-1 0 0 0,1 1 0 0 0,-1 0 1 0 0,1 1-1 0 0,-1-1 0 0 0,1 0 0 0 0,-1 0 0 0 0,0 0 0 0 0,1 0 0 0 0,-1 0 1 0 0,1 0-1 0 0,-1 1 0 0 0,1-1 0 0 0,-1 0 0 0 0,1 0 0 0 0,-1 1 103 0 0,10-14-1535 0 0,-4 6 862 0 0</inkml:trace>
  <inkml:trace contextRef="#ctx0" brushRef="#br0" timeOffset="9887.042">1654 212 160 0 0,'0'0'341'0'0,"0"0"23"0"0,0 0 28 0 0,0 0 23 0 0,0 0 4 0 0,0 0-8 0 0,0 0-15 0 0,0 0-16 0 0,0 0-16 0 0,0 0-14 0 0,0 0-8 0 0,0 0-8 0 0,0 0-7 0 0,0 0-6 0 0,0 0-2 0 0,0 0-6 0 0,0 0-7 0 0,0 0-12 0 0,0 0-9 0 0,0 0-13 0 0,0 0-6 0 0,0 0-2 0 0,0 0 10 0 0,0 0 20 0 0,53 10 3647 0 0,-46-9-3790 0 0,1 1 0 0 0,0-1 0 0 0,0-1-1 0 0,0 1 1 0 0,0-1 0 0 0,0-1-1 0 0,0 1 1 0 0,0-1 0 0 0,0-1 0 0 0,0 1-1 0 0,0-2 1 0 0,0 1 0 0 0,-1-1-1 0 0,1 0 1 0 0,-1 0 0 0 0,0-1 0 0 0,0 0-1 0 0,0 0 1 0 0,3-4-151 0 0,-11-24-1059 0 0,-14 10 737 0 0,15 20 359 0 0,-1 0 0 0 0,1 0 1 0 0,-1 0-1 0 0,0 0 0 0 0,0 0 0 0 0,1 0 0 0 0,-1 0 0 0 0,-1 0 1 0 0,1 1-1 0 0,0-1 0 0 0,0 0 0 0 0,-1 1 0 0 0,1-1 0 0 0,-1 1 0 0 0,1 0 1 0 0,-1-1-1 0 0,1 1 0 0 0,-1 0 0 0 0,0 0 0 0 0,0 0 0 0 0,0 0 0 0 0,1 0 1 0 0,-1 0-1 0 0,0 1 0 0 0,0-1 0 0 0,0 1 0 0 0,0-1 0 0 0,-1 1 1 0 0,1 0-1 0 0,0-1 0 0 0,0 1 0 0 0,0 0 0 0 0,0 1 0 0 0,0-1 0 0 0,0 0 1 0 0,0 1-1 0 0,0-1 0 0 0,0 1 0 0 0,0-1 0 0 0,0 1 0 0 0,0 0 1 0 0,0 0-1 0 0,0 0 0 0 0,1 0 0 0 0,-1 0 0 0 0,0 0 0 0 0,1 1 0 0 0,-1-1 1 0 0,1 0-1 0 0,-1 1-37 0 0,-6 6 22 0 0,1 1 1 0 0,1-1-1 0 0,-1 1 1 0 0,1 0-1 0 0,1 1 1 0 0,0-1-1 0 0,0 1 1 0 0,1 0-1 0 0,0 1 1 0 0,1-1-1 0 0,0 0 1 0 0,0 1-1 0 0,1 0 1 0 0,1 0-1 0 0,0 0 1 0 0,0-1-1 0 0,1 1 1 0 0,0 0-1 0 0,1 0 1 0 0,1 0-1 0 0,0 0 1 0 0,0-1-1 0 0,1 1 1 0 0,0 2-23 0 0,1-6 3 0 0,0 0 0 0 0,0 0 0 0 0,0 0 1 0 0,1-1-1 0 0,0 0 0 0 0,1 1 0 0 0,-1-2 1 0 0,1 1-1 0 0,0-1 0 0 0,0 1 0 0 0,1-2 1 0 0,-1 1-1 0 0,1-1 0 0 0,0 0 0 0 0,1 0 0 0 0,-1-1 1 0 0,0 0-1 0 0,1 0 0 0 0,0-1 0 0 0,3 1-3 0 0,45-5-3616 0 0,-10-31-4624 0 0,-37 13 5079 0 0,-8 12 2341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5:02.9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1 164 0 0,'3'1'-2418'0'0,"2"2"4288"0"0,11 8 17183 0 0,-21-9-13444 0 0,0 67-28774 0 0,0-64 22296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2:45:03.5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48 1 392 0 0,'0'0'495'0'0,"0"0"36"0"0,0 0 39 0 0,-2 5 8909 0 0,-6 16-7723 0 0,-15 62 948 0 0,21-80-3887 0 0,-10 20 3871 0 0,12-18-5775 0 0,8-10-10255 0 0,-3 1 12635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4122C-41A5-4646-9C46-50DDCDE942A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6EA02-EEFF-45D2-A8F0-479828499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3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6EA02-EEFF-45D2-A8F0-4798284996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6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1AA3E6-4D14-47E7-B2E6-78F205E1A3FA}"/>
              </a:ext>
            </a:extLst>
          </p:cNvPr>
          <p:cNvSpPr/>
          <p:nvPr userDrawn="1"/>
        </p:nvSpPr>
        <p:spPr>
          <a:xfrm>
            <a:off x="2507582" y="3044280"/>
            <a:ext cx="7176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Adobe Caslon Pro Bold" panose="0205070206050A020403" pitchFamily="18" charset="0"/>
              </a:rPr>
              <a:t>Contrastive Learning in NLP</a:t>
            </a:r>
            <a:endParaRPr lang="zh-CN" altLang="en-US" sz="4400">
              <a:latin typeface="Adobe Caslon Pro Bold" panose="0205070206050A0204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2CBB9C-0F2E-4E1F-8D20-663E714D7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33" y="723852"/>
            <a:ext cx="1300734" cy="13007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D6F963D-057B-4140-96A0-8A22E1A5A963}"/>
              </a:ext>
            </a:extLst>
          </p:cNvPr>
          <p:cNvSpPr/>
          <p:nvPr userDrawn="1"/>
        </p:nvSpPr>
        <p:spPr>
          <a:xfrm>
            <a:off x="5476344" y="460258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武乐飞</a:t>
            </a:r>
            <a:endParaRPr lang="en-US" altLang="zh-CN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244662-0C7F-44C7-9B49-F7277880DD23}"/>
              </a:ext>
            </a:extLst>
          </p:cNvPr>
          <p:cNvSpPr/>
          <p:nvPr userDrawn="1"/>
        </p:nvSpPr>
        <p:spPr>
          <a:xfrm>
            <a:off x="5288728" y="5064247"/>
            <a:ext cx="1329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2022.03.11</a:t>
            </a:r>
          </a:p>
        </p:txBody>
      </p:sp>
    </p:spTree>
    <p:extLst>
      <p:ext uri="{BB962C8B-B14F-4D97-AF65-F5344CB8AC3E}">
        <p14:creationId xmlns:p14="http://schemas.microsoft.com/office/powerpoint/2010/main" val="4932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2CBB9C-0F2E-4E1F-8D20-663E714D7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33" y="723852"/>
            <a:ext cx="1300734" cy="13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AAA455-E238-4983-A369-A82AE2DFA685}"/>
              </a:ext>
            </a:extLst>
          </p:cNvPr>
          <p:cNvSpPr/>
          <p:nvPr userDrawn="1"/>
        </p:nvSpPr>
        <p:spPr>
          <a:xfrm>
            <a:off x="976312" y="230537"/>
            <a:ext cx="4230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中的对比学习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6BF52D9-883C-43DC-AC48-D967C0214478}"/>
              </a:ext>
            </a:extLst>
          </p:cNvPr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5832415-A933-44E0-989B-C902419673BC}"/>
              </a:ext>
            </a:extLst>
          </p:cNvPr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D87529F-D146-4C10-ABED-BDD7F45FF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3461" y="4019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EA8C-D11E-460A-B3EA-929F000B21EE}" type="slidenum">
              <a:rPr lang="zh-CN" altLang="en-US" smtClean="0"/>
              <a:pPr/>
              <a:t>‹#›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8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4D4B96-638A-4F2A-A330-B5C5D2062287}"/>
              </a:ext>
            </a:extLst>
          </p:cNvPr>
          <p:cNvCxnSpPr>
            <a:cxnSpLocks/>
          </p:cNvCxnSpPr>
          <p:nvPr userDrawn="1"/>
        </p:nvCxnSpPr>
        <p:spPr>
          <a:xfrm>
            <a:off x="0" y="628919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39DC37-5A97-4226-B9AA-739D4C835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2897" y="186155"/>
            <a:ext cx="2173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EA8C-D11E-460A-B3EA-929F000B21EE}" type="slidenum">
              <a:rPr lang="zh-CN" altLang="en-US" smtClean="0"/>
              <a:pPr/>
              <a:t>‹#›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9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7D65B8-FAE7-42FE-A567-B8ED5A6637F5}"/>
              </a:ext>
            </a:extLst>
          </p:cNvPr>
          <p:cNvSpPr/>
          <p:nvPr userDrawn="1"/>
        </p:nvSpPr>
        <p:spPr>
          <a:xfrm>
            <a:off x="3731410" y="230536"/>
            <a:ext cx="4729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Sentence Embeddings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D0E91-32E5-44DE-AE40-361891D00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3461" y="4019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EA8C-D11E-460A-B3EA-929F000B21EE}" type="slidenum">
              <a:rPr lang="zh-CN" altLang="en-US" smtClean="0"/>
              <a:pPr/>
              <a:t>‹#›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43D2B0-1D3A-4B64-842E-A7F64AF959E8}"/>
              </a:ext>
            </a:extLst>
          </p:cNvPr>
          <p:cNvSpPr/>
          <p:nvPr userDrawn="1"/>
        </p:nvSpPr>
        <p:spPr>
          <a:xfrm>
            <a:off x="5319986" y="3013501"/>
            <a:ext cx="15520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F9ABFBB-1518-4A11-9B4E-A2C2FF58F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3461" y="4019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EA8C-D11E-460A-B3EA-929F000B21EE}" type="slidenum">
              <a:rPr lang="zh-CN" altLang="en-US" smtClean="0"/>
              <a:pPr/>
              <a:t>‹#›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3A2068-B686-45E6-93D6-4ED28A26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38986-69D6-4134-88BD-C1C0D474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ABC5D-6BF2-48F4-9ED8-C5CA8FC17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65D6B-E8D2-4A49-8B7F-0C84CC27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703FB-B335-4BE8-9415-BEEB44C6D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EA8C-D11E-460A-B3EA-929F000B2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2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8" r:id="rId3"/>
    <p:sldLayoutId id="2147483661" r:id="rId4"/>
    <p:sldLayoutId id="2147483663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5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6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21" Type="http://schemas.openxmlformats.org/officeDocument/2006/relationships/image" Target="../media/image23.png"/><Relationship Id="rId34" Type="http://schemas.openxmlformats.org/officeDocument/2006/relationships/customXml" Target="../ink/ink31.xml"/><Relationship Id="rId7" Type="http://schemas.openxmlformats.org/officeDocument/2006/relationships/image" Target="../media/image16.png"/><Relationship Id="rId12" Type="http://schemas.openxmlformats.org/officeDocument/2006/relationships/customXml" Target="../ink/ink20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.xml"/><Relationship Id="rId11" Type="http://schemas.openxmlformats.org/officeDocument/2006/relationships/image" Target="../media/image18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10" Type="http://schemas.openxmlformats.org/officeDocument/2006/relationships/customXml" Target="../ink/ink19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6.xml"/><Relationship Id="rId9" Type="http://schemas.openxmlformats.org/officeDocument/2006/relationships/image" Target="../media/image17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6.png"/><Relationship Id="rId30" Type="http://schemas.openxmlformats.org/officeDocument/2006/relationships/customXml" Target="../ink/ink29.xml"/><Relationship Id="rId35" Type="http://schemas.openxmlformats.org/officeDocument/2006/relationships/image" Target="../media/image30.png"/><Relationship Id="rId8" Type="http://schemas.openxmlformats.org/officeDocument/2006/relationships/customXml" Target="../ink/ink18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117" Type="http://schemas.openxmlformats.org/officeDocument/2006/relationships/customXml" Target="../ink/ink88.xml"/><Relationship Id="rId21" Type="http://schemas.openxmlformats.org/officeDocument/2006/relationships/customXml" Target="../ink/ink42.xml"/><Relationship Id="rId42" Type="http://schemas.openxmlformats.org/officeDocument/2006/relationships/image" Target="../media/image34.png"/><Relationship Id="rId47" Type="http://schemas.openxmlformats.org/officeDocument/2006/relationships/customXml" Target="../ink/ink55.xml"/><Relationship Id="rId63" Type="http://schemas.openxmlformats.org/officeDocument/2006/relationships/customXml" Target="../ink/ink63.xml"/><Relationship Id="rId68" Type="http://schemas.openxmlformats.org/officeDocument/2006/relationships/image" Target="../media/image47.png"/><Relationship Id="rId84" Type="http://schemas.openxmlformats.org/officeDocument/2006/relationships/image" Target="../media/image55.png"/><Relationship Id="rId89" Type="http://schemas.openxmlformats.org/officeDocument/2006/relationships/customXml" Target="../ink/ink76.xml"/><Relationship Id="rId112" Type="http://schemas.openxmlformats.org/officeDocument/2006/relationships/image" Target="../media/image71.png"/><Relationship Id="rId16" Type="http://schemas.openxmlformats.org/officeDocument/2006/relationships/image" Target="../media/image21.png"/><Relationship Id="rId107" Type="http://schemas.openxmlformats.org/officeDocument/2006/relationships/customXml" Target="../ink/ink83.xml"/><Relationship Id="rId11" Type="http://schemas.openxmlformats.org/officeDocument/2006/relationships/customXml" Target="../ink/ink37.xml"/><Relationship Id="rId32" Type="http://schemas.openxmlformats.org/officeDocument/2006/relationships/image" Target="../media/image29.png"/><Relationship Id="rId37" Type="http://schemas.openxmlformats.org/officeDocument/2006/relationships/customXml" Target="../ink/ink50.xml"/><Relationship Id="rId53" Type="http://schemas.openxmlformats.org/officeDocument/2006/relationships/customXml" Target="../ink/ink58.xml"/><Relationship Id="rId58" Type="http://schemas.openxmlformats.org/officeDocument/2006/relationships/image" Target="../media/image42.png"/><Relationship Id="rId74" Type="http://schemas.openxmlformats.org/officeDocument/2006/relationships/image" Target="../media/image50.png"/><Relationship Id="rId79" Type="http://schemas.openxmlformats.org/officeDocument/2006/relationships/customXml" Target="../ink/ink71.xml"/><Relationship Id="rId102" Type="http://schemas.openxmlformats.org/officeDocument/2006/relationships/image" Target="../media/image66.png"/><Relationship Id="rId5" Type="http://schemas.openxmlformats.org/officeDocument/2006/relationships/customXml" Target="../ink/ink34.xml"/><Relationship Id="rId90" Type="http://schemas.openxmlformats.org/officeDocument/2006/relationships/image" Target="../media/image58.png"/><Relationship Id="rId95" Type="http://schemas.openxmlformats.org/officeDocument/2006/relationships/customXml" Target="../ink/ink79.xml"/><Relationship Id="rId22" Type="http://schemas.openxmlformats.org/officeDocument/2006/relationships/image" Target="../media/image24.png"/><Relationship Id="rId27" Type="http://schemas.openxmlformats.org/officeDocument/2006/relationships/customXml" Target="../ink/ink45.xml"/><Relationship Id="rId43" Type="http://schemas.openxmlformats.org/officeDocument/2006/relationships/customXml" Target="../ink/ink53.xml"/><Relationship Id="rId48" Type="http://schemas.openxmlformats.org/officeDocument/2006/relationships/image" Target="../media/image37.png"/><Relationship Id="rId64" Type="http://schemas.openxmlformats.org/officeDocument/2006/relationships/image" Target="../media/image45.png"/><Relationship Id="rId69" Type="http://schemas.openxmlformats.org/officeDocument/2006/relationships/customXml" Target="../ink/ink66.xml"/><Relationship Id="rId113" Type="http://schemas.openxmlformats.org/officeDocument/2006/relationships/customXml" Target="../ink/ink86.xml"/><Relationship Id="rId118" Type="http://schemas.openxmlformats.org/officeDocument/2006/relationships/image" Target="../media/image74.png"/><Relationship Id="rId80" Type="http://schemas.openxmlformats.org/officeDocument/2006/relationships/image" Target="../media/image53.png"/><Relationship Id="rId85" Type="http://schemas.openxmlformats.org/officeDocument/2006/relationships/customXml" Target="../ink/ink74.xml"/><Relationship Id="rId12" Type="http://schemas.openxmlformats.org/officeDocument/2006/relationships/image" Target="../media/image19.png"/><Relationship Id="rId17" Type="http://schemas.openxmlformats.org/officeDocument/2006/relationships/customXml" Target="../ink/ink40.xml"/><Relationship Id="rId33" Type="http://schemas.openxmlformats.org/officeDocument/2006/relationships/customXml" Target="../ink/ink48.xml"/><Relationship Id="rId38" Type="http://schemas.openxmlformats.org/officeDocument/2006/relationships/image" Target="../media/image32.png"/><Relationship Id="rId59" Type="http://schemas.openxmlformats.org/officeDocument/2006/relationships/customXml" Target="../ink/ink61.xml"/><Relationship Id="rId103" Type="http://schemas.openxmlformats.org/officeDocument/2006/relationships/customXml" Target="../ink/ink81.xml"/><Relationship Id="rId108" Type="http://schemas.openxmlformats.org/officeDocument/2006/relationships/image" Target="../media/image69.png"/><Relationship Id="rId54" Type="http://schemas.openxmlformats.org/officeDocument/2006/relationships/image" Target="../media/image40.png"/><Relationship Id="rId70" Type="http://schemas.openxmlformats.org/officeDocument/2006/relationships/image" Target="../media/image48.png"/><Relationship Id="rId75" Type="http://schemas.openxmlformats.org/officeDocument/2006/relationships/customXml" Target="../ink/ink69.xml"/><Relationship Id="rId91" Type="http://schemas.openxmlformats.org/officeDocument/2006/relationships/customXml" Target="../ink/ink77.xml"/><Relationship Id="rId96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23" Type="http://schemas.openxmlformats.org/officeDocument/2006/relationships/customXml" Target="../ink/ink43.xml"/><Relationship Id="rId28" Type="http://schemas.openxmlformats.org/officeDocument/2006/relationships/image" Target="../media/image27.png"/><Relationship Id="rId49" Type="http://schemas.openxmlformats.org/officeDocument/2006/relationships/customXml" Target="../ink/ink56.xml"/><Relationship Id="rId114" Type="http://schemas.openxmlformats.org/officeDocument/2006/relationships/image" Target="../media/image72.png"/><Relationship Id="rId119" Type="http://schemas.openxmlformats.org/officeDocument/2006/relationships/customXml" Target="../ink/ink89.xml"/><Relationship Id="rId10" Type="http://schemas.openxmlformats.org/officeDocument/2006/relationships/image" Target="../media/image18.png"/><Relationship Id="rId31" Type="http://schemas.openxmlformats.org/officeDocument/2006/relationships/customXml" Target="../ink/ink47.xml"/><Relationship Id="rId44" Type="http://schemas.openxmlformats.org/officeDocument/2006/relationships/image" Target="../media/image35.png"/><Relationship Id="rId52" Type="http://schemas.openxmlformats.org/officeDocument/2006/relationships/image" Target="../media/image39.png"/><Relationship Id="rId60" Type="http://schemas.openxmlformats.org/officeDocument/2006/relationships/image" Target="../media/image43.png"/><Relationship Id="rId65" Type="http://schemas.openxmlformats.org/officeDocument/2006/relationships/customXml" Target="../ink/ink64.xml"/><Relationship Id="rId73" Type="http://schemas.openxmlformats.org/officeDocument/2006/relationships/customXml" Target="../ink/ink68.xml"/><Relationship Id="rId78" Type="http://schemas.openxmlformats.org/officeDocument/2006/relationships/image" Target="../media/image52.png"/><Relationship Id="rId81" Type="http://schemas.openxmlformats.org/officeDocument/2006/relationships/customXml" Target="../ink/ink72.xml"/><Relationship Id="rId86" Type="http://schemas.openxmlformats.org/officeDocument/2006/relationships/image" Target="../media/image56.png"/><Relationship Id="rId94" Type="http://schemas.openxmlformats.org/officeDocument/2006/relationships/image" Target="../media/image60.png"/><Relationship Id="rId99" Type="http://schemas.openxmlformats.org/officeDocument/2006/relationships/image" Target="../media/image63.png"/><Relationship Id="rId101" Type="http://schemas.openxmlformats.org/officeDocument/2006/relationships/image" Target="../media/image65.png"/><Relationship Id="rId4" Type="http://schemas.openxmlformats.org/officeDocument/2006/relationships/image" Target="../media/image15.png"/><Relationship Id="rId9" Type="http://schemas.openxmlformats.org/officeDocument/2006/relationships/customXml" Target="../ink/ink36.xml"/><Relationship Id="rId13" Type="http://schemas.openxmlformats.org/officeDocument/2006/relationships/customXml" Target="../ink/ink38.xml"/><Relationship Id="rId18" Type="http://schemas.openxmlformats.org/officeDocument/2006/relationships/image" Target="../media/image22.png"/><Relationship Id="rId39" Type="http://schemas.openxmlformats.org/officeDocument/2006/relationships/customXml" Target="../ink/ink51.xml"/><Relationship Id="rId109" Type="http://schemas.openxmlformats.org/officeDocument/2006/relationships/customXml" Target="../ink/ink84.xml"/><Relationship Id="rId34" Type="http://schemas.openxmlformats.org/officeDocument/2006/relationships/image" Target="../media/image30.png"/><Relationship Id="rId50" Type="http://schemas.openxmlformats.org/officeDocument/2006/relationships/image" Target="../media/image38.png"/><Relationship Id="rId55" Type="http://schemas.openxmlformats.org/officeDocument/2006/relationships/customXml" Target="../ink/ink59.xml"/><Relationship Id="rId76" Type="http://schemas.openxmlformats.org/officeDocument/2006/relationships/image" Target="../media/image51.png"/><Relationship Id="rId97" Type="http://schemas.openxmlformats.org/officeDocument/2006/relationships/customXml" Target="../ink/ink80.xml"/><Relationship Id="rId104" Type="http://schemas.openxmlformats.org/officeDocument/2006/relationships/image" Target="../media/image67.png"/><Relationship Id="rId120" Type="http://schemas.openxmlformats.org/officeDocument/2006/relationships/image" Target="../media/image75.png"/><Relationship Id="rId7" Type="http://schemas.openxmlformats.org/officeDocument/2006/relationships/customXml" Target="../ink/ink35.xml"/><Relationship Id="rId71" Type="http://schemas.openxmlformats.org/officeDocument/2006/relationships/customXml" Target="../ink/ink67.xml"/><Relationship Id="rId92" Type="http://schemas.openxmlformats.org/officeDocument/2006/relationships/image" Target="../media/image59.png"/><Relationship Id="rId2" Type="http://schemas.openxmlformats.org/officeDocument/2006/relationships/image" Target="../media/image14.png"/><Relationship Id="rId29" Type="http://schemas.openxmlformats.org/officeDocument/2006/relationships/customXml" Target="../ink/ink46.xml"/><Relationship Id="rId24" Type="http://schemas.openxmlformats.org/officeDocument/2006/relationships/image" Target="../media/image25.png"/><Relationship Id="rId40" Type="http://schemas.openxmlformats.org/officeDocument/2006/relationships/image" Target="../media/image33.png"/><Relationship Id="rId45" Type="http://schemas.openxmlformats.org/officeDocument/2006/relationships/customXml" Target="../ink/ink54.xml"/><Relationship Id="rId66" Type="http://schemas.openxmlformats.org/officeDocument/2006/relationships/image" Target="../media/image46.png"/><Relationship Id="rId87" Type="http://schemas.openxmlformats.org/officeDocument/2006/relationships/customXml" Target="../ink/ink75.xml"/><Relationship Id="rId110" Type="http://schemas.openxmlformats.org/officeDocument/2006/relationships/image" Target="../media/image70.png"/><Relationship Id="rId115" Type="http://schemas.openxmlformats.org/officeDocument/2006/relationships/customXml" Target="../ink/ink87.xml"/><Relationship Id="rId61" Type="http://schemas.openxmlformats.org/officeDocument/2006/relationships/customXml" Target="../ink/ink62.xml"/><Relationship Id="rId82" Type="http://schemas.openxmlformats.org/officeDocument/2006/relationships/image" Target="../media/image54.png"/><Relationship Id="rId19" Type="http://schemas.openxmlformats.org/officeDocument/2006/relationships/customXml" Target="../ink/ink41.xml"/><Relationship Id="rId14" Type="http://schemas.openxmlformats.org/officeDocument/2006/relationships/image" Target="../media/image20.png"/><Relationship Id="rId30" Type="http://schemas.openxmlformats.org/officeDocument/2006/relationships/image" Target="../media/image28.png"/><Relationship Id="rId35" Type="http://schemas.openxmlformats.org/officeDocument/2006/relationships/customXml" Target="../ink/ink49.xml"/><Relationship Id="rId56" Type="http://schemas.openxmlformats.org/officeDocument/2006/relationships/image" Target="../media/image41.png"/><Relationship Id="rId77" Type="http://schemas.openxmlformats.org/officeDocument/2006/relationships/customXml" Target="../ink/ink70.xml"/><Relationship Id="rId100" Type="http://schemas.openxmlformats.org/officeDocument/2006/relationships/image" Target="../media/image64.png"/><Relationship Id="rId105" Type="http://schemas.openxmlformats.org/officeDocument/2006/relationships/customXml" Target="../ink/ink82.xml"/><Relationship Id="rId8" Type="http://schemas.openxmlformats.org/officeDocument/2006/relationships/image" Target="../media/image17.png"/><Relationship Id="rId51" Type="http://schemas.openxmlformats.org/officeDocument/2006/relationships/customXml" Target="../ink/ink57.xml"/><Relationship Id="rId72" Type="http://schemas.openxmlformats.org/officeDocument/2006/relationships/image" Target="../media/image49.png"/><Relationship Id="rId93" Type="http://schemas.openxmlformats.org/officeDocument/2006/relationships/customXml" Target="../ink/ink78.xml"/><Relationship Id="rId98" Type="http://schemas.openxmlformats.org/officeDocument/2006/relationships/image" Target="../media/image62.png"/><Relationship Id="rId3" Type="http://schemas.openxmlformats.org/officeDocument/2006/relationships/customXml" Target="../ink/ink33.xml"/><Relationship Id="rId25" Type="http://schemas.openxmlformats.org/officeDocument/2006/relationships/customXml" Target="../ink/ink44.xml"/><Relationship Id="rId46" Type="http://schemas.openxmlformats.org/officeDocument/2006/relationships/image" Target="../media/image36.png"/><Relationship Id="rId67" Type="http://schemas.openxmlformats.org/officeDocument/2006/relationships/customXml" Target="../ink/ink65.xml"/><Relationship Id="rId116" Type="http://schemas.openxmlformats.org/officeDocument/2006/relationships/image" Target="../media/image73.png"/><Relationship Id="rId20" Type="http://schemas.openxmlformats.org/officeDocument/2006/relationships/image" Target="../media/image23.png"/><Relationship Id="rId41" Type="http://schemas.openxmlformats.org/officeDocument/2006/relationships/customXml" Target="../ink/ink52.xml"/><Relationship Id="rId62" Type="http://schemas.openxmlformats.org/officeDocument/2006/relationships/image" Target="../media/image44.png"/><Relationship Id="rId83" Type="http://schemas.openxmlformats.org/officeDocument/2006/relationships/customXml" Target="../ink/ink73.xml"/><Relationship Id="rId88" Type="http://schemas.openxmlformats.org/officeDocument/2006/relationships/image" Target="../media/image57.png"/><Relationship Id="rId111" Type="http://schemas.openxmlformats.org/officeDocument/2006/relationships/customXml" Target="../ink/ink85.xml"/><Relationship Id="rId15" Type="http://schemas.openxmlformats.org/officeDocument/2006/relationships/customXml" Target="../ink/ink39.xml"/><Relationship Id="rId36" Type="http://schemas.openxmlformats.org/officeDocument/2006/relationships/image" Target="../media/image31.png"/><Relationship Id="rId57" Type="http://schemas.openxmlformats.org/officeDocument/2006/relationships/customXml" Target="../ink/ink60.xml"/><Relationship Id="rId106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rinceton-nlp/PURE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12" Type="http://schemas.openxmlformats.org/officeDocument/2006/relationships/image" Target="../media/image80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0.png"/><Relationship Id="rId11" Type="http://schemas.openxmlformats.org/officeDocument/2006/relationships/customXml" Target="../ink/ink94.xml"/><Relationship Id="rId5" Type="http://schemas.openxmlformats.org/officeDocument/2006/relationships/customXml" Target="../ink/ink91.xml"/><Relationship Id="rId10" Type="http://schemas.openxmlformats.org/officeDocument/2006/relationships/image" Target="../media/image790.png"/><Relationship Id="rId4" Type="http://schemas.openxmlformats.org/officeDocument/2006/relationships/image" Target="../media/image760.png"/><Relationship Id="rId9" Type="http://schemas.openxmlformats.org/officeDocument/2006/relationships/customXml" Target="../ink/ink9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customXml" Target="../ink/ink99.xml"/><Relationship Id="rId18" Type="http://schemas.openxmlformats.org/officeDocument/2006/relationships/image" Target="../media/image97.png"/><Relationship Id="rId3" Type="http://schemas.openxmlformats.org/officeDocument/2006/relationships/image" Target="../media/image90.png"/><Relationship Id="rId7" Type="http://schemas.openxmlformats.org/officeDocument/2006/relationships/customXml" Target="../ink/ink96.xml"/><Relationship Id="rId12" Type="http://schemas.openxmlformats.org/officeDocument/2006/relationships/image" Target="../media/image94.png"/><Relationship Id="rId17" Type="http://schemas.openxmlformats.org/officeDocument/2006/relationships/customXml" Target="../ink/ink101.xml"/><Relationship Id="rId2" Type="http://schemas.openxmlformats.org/officeDocument/2006/relationships/image" Target="../media/image89.png"/><Relationship Id="rId16" Type="http://schemas.openxmlformats.org/officeDocument/2006/relationships/image" Target="../media/image96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0.png"/><Relationship Id="rId11" Type="http://schemas.openxmlformats.org/officeDocument/2006/relationships/customXml" Target="../ink/ink98.xml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10" Type="http://schemas.openxmlformats.org/officeDocument/2006/relationships/image" Target="../media/image93.png"/><Relationship Id="rId19" Type="http://schemas.openxmlformats.org/officeDocument/2006/relationships/customXml" Target="../ink/ink102.xml"/><Relationship Id="rId4" Type="http://schemas.openxmlformats.org/officeDocument/2006/relationships/image" Target="../media/image91.png"/><Relationship Id="rId9" Type="http://schemas.openxmlformats.org/officeDocument/2006/relationships/customXml" Target="../ink/ink97.xml"/><Relationship Id="rId14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A7F5F4-8BF5-4AF0-9139-259AED1D5371}"/>
              </a:ext>
            </a:extLst>
          </p:cNvPr>
          <p:cNvSpPr/>
          <p:nvPr/>
        </p:nvSpPr>
        <p:spPr>
          <a:xfrm>
            <a:off x="3357943" y="2582462"/>
            <a:ext cx="5476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Adobe Caslon Pro Bold" panose="0205070206050A020403" pitchFamily="18" charset="0"/>
              </a:rPr>
              <a:t>Marker in NER &amp; RE</a:t>
            </a:r>
            <a:endParaRPr lang="zh-CN" altLang="en-US" sz="4400">
              <a:latin typeface="Adobe Caslon Pro Bold" panose="0205070206050A0204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EF6FB1-5573-4A5C-9AB7-9FDC6E307C2C}"/>
              </a:ext>
            </a:extLst>
          </p:cNvPr>
          <p:cNvSpPr/>
          <p:nvPr/>
        </p:nvSpPr>
        <p:spPr>
          <a:xfrm>
            <a:off x="5618947" y="488890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武乐飞</a:t>
            </a:r>
            <a:endParaRPr lang="en-US" altLang="zh-CN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689690-5793-484B-B75E-CCB181D66F4D}"/>
              </a:ext>
            </a:extLst>
          </p:cNvPr>
          <p:cNvSpPr/>
          <p:nvPr/>
        </p:nvSpPr>
        <p:spPr>
          <a:xfrm>
            <a:off x="5426586" y="5350574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2022.04.08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066B3-C00E-47E3-87BD-2B54FF633388}"/>
              </a:ext>
            </a:extLst>
          </p:cNvPr>
          <p:cNvSpPr/>
          <p:nvPr/>
        </p:nvSpPr>
        <p:spPr>
          <a:xfrm>
            <a:off x="2453541" y="3535631"/>
            <a:ext cx="7598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</a:t>
            </a:r>
            <a:endParaRPr lang="zh-CN" altLang="en-US" sz="200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5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3150205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 Markers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的影响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0FEA53-B2E6-409A-A9BE-B4927C45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5" y="1781174"/>
            <a:ext cx="10966949" cy="4324153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F20CD4-0653-4D09-97F5-9C4D04E6F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10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3150205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Pipline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可以优于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E87BBF-1365-440F-BEDF-C60AFD8E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704975"/>
            <a:ext cx="6981825" cy="4267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54111D-6F23-47B1-A722-D62AA7975FB1}"/>
              </a:ext>
            </a:extLst>
          </p:cNvPr>
          <p:cNvSpPr/>
          <p:nvPr/>
        </p:nvSpPr>
        <p:spPr>
          <a:xfrm>
            <a:off x="4304868" y="60710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Pipline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594EE0-0D07-44FC-8F47-09148B412806}"/>
              </a:ext>
            </a:extLst>
          </p:cNvPr>
          <p:cNvSpPr/>
          <p:nvPr/>
        </p:nvSpPr>
        <p:spPr>
          <a:xfrm>
            <a:off x="6667569" y="607108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873036-FCBE-4DD0-A4FD-755C0F53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11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9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3150205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识别速度慢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08AD70-BF72-44B6-ABEC-9180290F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759590"/>
            <a:ext cx="10753725" cy="434573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8A7FC5-17D2-4427-8E89-D85FF5E22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12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2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3150205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Model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E7834-1325-4958-87D9-6CCD1BAB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828800"/>
            <a:ext cx="10057990" cy="427652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0DCD8C-7597-43A1-BC77-D48F64F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13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6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3150205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sharing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E7834-1325-4958-87D9-6CCD1BABC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63"/>
          <a:stretch/>
        </p:blipFill>
        <p:spPr>
          <a:xfrm>
            <a:off x="933450" y="1581151"/>
            <a:ext cx="10057990" cy="29908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F357DE2-0AF6-4FD2-B952-98364120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1" y="5128957"/>
            <a:ext cx="10095238" cy="12952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EF5D0D-5FA4-453D-904D-3655B51589CD}"/>
              </a:ext>
            </a:extLst>
          </p:cNvPr>
          <p:cNvSpPr/>
          <p:nvPr/>
        </p:nvSpPr>
        <p:spPr>
          <a:xfrm>
            <a:off x="88295" y="4665813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986271D-9134-48C8-8B41-0220A2A4FE22}"/>
                  </a:ext>
                </a:extLst>
              </p14:cNvPr>
              <p14:cNvContentPartPr/>
              <p14:nvPr/>
            </p14:nvContentPartPr>
            <p14:xfrm>
              <a:off x="1314945" y="4802850"/>
              <a:ext cx="7200" cy="162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986271D-9134-48C8-8B41-0220A2A4F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6305" y="4794210"/>
                <a:ext cx="24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84AB40B-8C74-43A8-A923-0F553F61561B}"/>
                  </a:ext>
                </a:extLst>
              </p14:cNvPr>
              <p14:cNvContentPartPr/>
              <p14:nvPr/>
            </p14:nvContentPartPr>
            <p14:xfrm>
              <a:off x="1854945" y="4795650"/>
              <a:ext cx="114840" cy="1065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84AB40B-8C74-43A8-A923-0F553F6156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6305" y="4787010"/>
                <a:ext cx="1324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2C810B0-18C1-4BA3-9C21-FF8288863C45}"/>
                  </a:ext>
                </a:extLst>
              </p14:cNvPr>
              <p14:cNvContentPartPr/>
              <p14:nvPr/>
            </p14:nvContentPartPr>
            <p14:xfrm>
              <a:off x="2495025" y="4809330"/>
              <a:ext cx="68400" cy="1335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2C810B0-18C1-4BA3-9C21-FF8288863C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6385" y="4800330"/>
                <a:ext cx="86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1406FE7-5E19-46DB-BDFF-28785ED65B77}"/>
                  </a:ext>
                </a:extLst>
              </p14:cNvPr>
              <p14:cNvContentPartPr/>
              <p14:nvPr/>
            </p14:nvContentPartPr>
            <p14:xfrm>
              <a:off x="2916945" y="4800690"/>
              <a:ext cx="105120" cy="1656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1406FE7-5E19-46DB-BDFF-28785ED65B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08305" y="4791690"/>
                <a:ext cx="1227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928FF6E-FD28-47CC-B45E-A907BB91782F}"/>
                  </a:ext>
                </a:extLst>
              </p14:cNvPr>
              <p14:cNvContentPartPr/>
              <p14:nvPr/>
            </p14:nvContentPartPr>
            <p14:xfrm>
              <a:off x="3999105" y="4789890"/>
              <a:ext cx="47880" cy="1562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928FF6E-FD28-47CC-B45E-A907BB9178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90105" y="4781250"/>
                <a:ext cx="65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F10179F-8D37-4A9D-90C2-B65EF916F8B3}"/>
                  </a:ext>
                </a:extLst>
              </p14:cNvPr>
              <p14:cNvContentPartPr/>
              <p14:nvPr/>
            </p14:nvContentPartPr>
            <p14:xfrm>
              <a:off x="3366945" y="4776930"/>
              <a:ext cx="151560" cy="1720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F10179F-8D37-4A9D-90C2-B65EF916F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8305" y="4768272"/>
                <a:ext cx="169200" cy="189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65EB6D99-5565-4B39-9258-1764F1323EF0}"/>
                  </a:ext>
                </a:extLst>
              </p14:cNvPr>
              <p14:cNvContentPartPr/>
              <p14:nvPr/>
            </p14:nvContentPartPr>
            <p14:xfrm>
              <a:off x="4534785" y="4812570"/>
              <a:ext cx="87120" cy="1461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65EB6D99-5565-4B39-9258-1764F1323E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5785" y="4803930"/>
                <a:ext cx="104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81C625CA-F7D5-4B58-BE63-D6377D557654}"/>
                  </a:ext>
                </a:extLst>
              </p14:cNvPr>
              <p14:cNvContentPartPr/>
              <p14:nvPr/>
            </p14:nvContentPartPr>
            <p14:xfrm>
              <a:off x="5295105" y="4798890"/>
              <a:ext cx="16200" cy="9828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81C625CA-F7D5-4B58-BE63-D6377D557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86105" y="4790250"/>
                <a:ext cx="33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6F643F9B-6489-42DC-9FA7-9D4DF0696177}"/>
                  </a:ext>
                </a:extLst>
              </p14:cNvPr>
              <p14:cNvContentPartPr/>
              <p14:nvPr/>
            </p14:nvContentPartPr>
            <p14:xfrm>
              <a:off x="6018345" y="4828050"/>
              <a:ext cx="83160" cy="878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6F643F9B-6489-42DC-9FA7-9D4DF06961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345" y="4819410"/>
                <a:ext cx="100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32E8D4D1-5524-47C7-88EC-8E7B01BCE4ED}"/>
                  </a:ext>
                </a:extLst>
              </p14:cNvPr>
              <p14:cNvContentPartPr/>
              <p14:nvPr/>
            </p14:nvContentPartPr>
            <p14:xfrm>
              <a:off x="6803145" y="4756050"/>
              <a:ext cx="48600" cy="1764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32E8D4D1-5524-47C7-88EC-8E7B01BCE4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4145" y="4747050"/>
                <a:ext cx="66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5DFFAF05-B77E-4F08-B0BE-BC260A010084}"/>
                  </a:ext>
                </a:extLst>
              </p14:cNvPr>
              <p14:cNvContentPartPr/>
              <p14:nvPr/>
            </p14:nvContentPartPr>
            <p14:xfrm>
              <a:off x="7567425" y="4775850"/>
              <a:ext cx="74160" cy="1990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5DFFAF05-B77E-4F08-B0BE-BC260A0100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58785" y="4767210"/>
                <a:ext cx="91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929B935-4272-47BA-95E2-D05FFA63F53E}"/>
                  </a:ext>
                </a:extLst>
              </p14:cNvPr>
              <p14:cNvContentPartPr/>
              <p14:nvPr/>
            </p14:nvContentPartPr>
            <p14:xfrm>
              <a:off x="8422065" y="4802850"/>
              <a:ext cx="15480" cy="828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929B935-4272-47BA-95E2-D05FFA63F5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13425" y="4794210"/>
                <a:ext cx="33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0027BED-B683-4BA6-BBD3-3ABD0B6E47EA}"/>
                  </a:ext>
                </a:extLst>
              </p14:cNvPr>
              <p14:cNvContentPartPr/>
              <p14:nvPr/>
            </p14:nvContentPartPr>
            <p14:xfrm>
              <a:off x="9065385" y="4802850"/>
              <a:ext cx="95760" cy="968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0027BED-B683-4BA6-BBD3-3ABD0B6E47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56745" y="4794210"/>
                <a:ext cx="113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581E85F7-7CDE-46B2-A152-D707925CDB79}"/>
                  </a:ext>
                </a:extLst>
              </p14:cNvPr>
              <p14:cNvContentPartPr/>
              <p14:nvPr/>
            </p14:nvContentPartPr>
            <p14:xfrm>
              <a:off x="9866385" y="4834890"/>
              <a:ext cx="93600" cy="13860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581E85F7-7CDE-46B2-A152-D707925CDB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57745" y="4826250"/>
                <a:ext cx="111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6657AFC-C996-44E2-806F-B11FFAFDE768}"/>
                  </a:ext>
                </a:extLst>
              </p14:cNvPr>
              <p14:cNvContentPartPr/>
              <p14:nvPr/>
            </p14:nvContentPartPr>
            <p14:xfrm>
              <a:off x="10622385" y="4805370"/>
              <a:ext cx="95400" cy="1886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6657AFC-C996-44E2-806F-B11FFAFDE7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13745" y="4796730"/>
                <a:ext cx="113040" cy="206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6F9A71A-5A15-45F3-AEF1-BE8FF836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14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6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3150205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sharing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E7834-1325-4958-87D9-6CCD1BABC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63"/>
          <a:stretch/>
        </p:blipFill>
        <p:spPr>
          <a:xfrm>
            <a:off x="933450" y="1581151"/>
            <a:ext cx="10057990" cy="29908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F357DE2-0AF6-4FD2-B952-98364120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1" y="5128957"/>
            <a:ext cx="10095238" cy="12952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EF5D0D-5FA4-453D-904D-3655B51589CD}"/>
              </a:ext>
            </a:extLst>
          </p:cNvPr>
          <p:cNvSpPr/>
          <p:nvPr/>
        </p:nvSpPr>
        <p:spPr>
          <a:xfrm>
            <a:off x="-36941" y="466581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Position_id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986271D-9134-48C8-8B41-0220A2A4FE22}"/>
                  </a:ext>
                </a:extLst>
              </p14:cNvPr>
              <p14:cNvContentPartPr/>
              <p14:nvPr/>
            </p14:nvContentPartPr>
            <p14:xfrm>
              <a:off x="1314945" y="4802850"/>
              <a:ext cx="7200" cy="162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986271D-9134-48C8-8B41-0220A2A4F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6305" y="4794210"/>
                <a:ext cx="24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84AB40B-8C74-43A8-A923-0F553F61561B}"/>
                  </a:ext>
                </a:extLst>
              </p14:cNvPr>
              <p14:cNvContentPartPr/>
              <p14:nvPr/>
            </p14:nvContentPartPr>
            <p14:xfrm>
              <a:off x="1854945" y="4795650"/>
              <a:ext cx="114840" cy="1065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84AB40B-8C74-43A8-A923-0F553F6156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6305" y="4787010"/>
                <a:ext cx="1324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2C810B0-18C1-4BA3-9C21-FF8288863C45}"/>
                  </a:ext>
                </a:extLst>
              </p14:cNvPr>
              <p14:cNvContentPartPr/>
              <p14:nvPr/>
            </p14:nvContentPartPr>
            <p14:xfrm>
              <a:off x="2495025" y="4809330"/>
              <a:ext cx="68400" cy="1335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2C810B0-18C1-4BA3-9C21-FF8288863C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6385" y="4800330"/>
                <a:ext cx="86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1406FE7-5E19-46DB-BDFF-28785ED65B77}"/>
                  </a:ext>
                </a:extLst>
              </p14:cNvPr>
              <p14:cNvContentPartPr/>
              <p14:nvPr/>
            </p14:nvContentPartPr>
            <p14:xfrm>
              <a:off x="2916945" y="4800690"/>
              <a:ext cx="105120" cy="1656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1406FE7-5E19-46DB-BDFF-28785ED65B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08305" y="4791690"/>
                <a:ext cx="1227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928FF6E-FD28-47CC-B45E-A907BB91782F}"/>
                  </a:ext>
                </a:extLst>
              </p14:cNvPr>
              <p14:cNvContentPartPr/>
              <p14:nvPr/>
            </p14:nvContentPartPr>
            <p14:xfrm>
              <a:off x="3999105" y="4789890"/>
              <a:ext cx="47880" cy="1562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928FF6E-FD28-47CC-B45E-A907BB9178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90105" y="4781250"/>
                <a:ext cx="65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F10179F-8D37-4A9D-90C2-B65EF916F8B3}"/>
                  </a:ext>
                </a:extLst>
              </p14:cNvPr>
              <p14:cNvContentPartPr/>
              <p14:nvPr/>
            </p14:nvContentPartPr>
            <p14:xfrm>
              <a:off x="3366945" y="4776930"/>
              <a:ext cx="151560" cy="1720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F10179F-8D37-4A9D-90C2-B65EF916F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8305" y="4768272"/>
                <a:ext cx="169200" cy="189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65EB6D99-5565-4B39-9258-1764F1323EF0}"/>
                  </a:ext>
                </a:extLst>
              </p14:cNvPr>
              <p14:cNvContentPartPr/>
              <p14:nvPr/>
            </p14:nvContentPartPr>
            <p14:xfrm>
              <a:off x="4534785" y="4812570"/>
              <a:ext cx="87120" cy="1461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65EB6D99-5565-4B39-9258-1764F1323E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5785" y="4803930"/>
                <a:ext cx="104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81C625CA-F7D5-4B58-BE63-D6377D557654}"/>
                  </a:ext>
                </a:extLst>
              </p14:cNvPr>
              <p14:cNvContentPartPr/>
              <p14:nvPr/>
            </p14:nvContentPartPr>
            <p14:xfrm>
              <a:off x="5295105" y="4798890"/>
              <a:ext cx="16200" cy="9828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81C625CA-F7D5-4B58-BE63-D6377D557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86105" y="4790250"/>
                <a:ext cx="33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6F643F9B-6489-42DC-9FA7-9D4DF0696177}"/>
                  </a:ext>
                </a:extLst>
              </p14:cNvPr>
              <p14:cNvContentPartPr/>
              <p14:nvPr/>
            </p14:nvContentPartPr>
            <p14:xfrm>
              <a:off x="6018345" y="4828050"/>
              <a:ext cx="83160" cy="878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6F643F9B-6489-42DC-9FA7-9D4DF06961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345" y="4819410"/>
                <a:ext cx="100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32E8D4D1-5524-47C7-88EC-8E7B01BCE4ED}"/>
                  </a:ext>
                </a:extLst>
              </p14:cNvPr>
              <p14:cNvContentPartPr/>
              <p14:nvPr/>
            </p14:nvContentPartPr>
            <p14:xfrm>
              <a:off x="6803145" y="4756050"/>
              <a:ext cx="48600" cy="1764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32E8D4D1-5524-47C7-88EC-8E7B01BCE4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4145" y="4747050"/>
                <a:ext cx="66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5DFFAF05-B77E-4F08-B0BE-BC260A010084}"/>
                  </a:ext>
                </a:extLst>
              </p14:cNvPr>
              <p14:cNvContentPartPr/>
              <p14:nvPr/>
            </p14:nvContentPartPr>
            <p14:xfrm>
              <a:off x="7567425" y="4775850"/>
              <a:ext cx="74160" cy="1990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5DFFAF05-B77E-4F08-B0BE-BC260A0100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58785" y="4767210"/>
                <a:ext cx="91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929B935-4272-47BA-95E2-D05FFA63F53E}"/>
                  </a:ext>
                </a:extLst>
              </p14:cNvPr>
              <p14:cNvContentPartPr/>
              <p14:nvPr/>
            </p14:nvContentPartPr>
            <p14:xfrm>
              <a:off x="8422065" y="4802850"/>
              <a:ext cx="15480" cy="828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929B935-4272-47BA-95E2-D05FFA63F5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13425" y="4794210"/>
                <a:ext cx="33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0027BED-B683-4BA6-BBD3-3ABD0B6E47EA}"/>
                  </a:ext>
                </a:extLst>
              </p14:cNvPr>
              <p14:cNvContentPartPr/>
              <p14:nvPr/>
            </p14:nvContentPartPr>
            <p14:xfrm>
              <a:off x="9065385" y="4802850"/>
              <a:ext cx="95760" cy="968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0027BED-B683-4BA6-BBD3-3ABD0B6E47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56745" y="4794210"/>
                <a:ext cx="113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581E85F7-7CDE-46B2-A152-D707925CDB79}"/>
                  </a:ext>
                </a:extLst>
              </p14:cNvPr>
              <p14:cNvContentPartPr/>
              <p14:nvPr/>
            </p14:nvContentPartPr>
            <p14:xfrm>
              <a:off x="9866385" y="4834890"/>
              <a:ext cx="93600" cy="13860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581E85F7-7CDE-46B2-A152-D707925CDB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57745" y="4826250"/>
                <a:ext cx="111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6657AFC-C996-44E2-806F-B11FFAFDE768}"/>
                  </a:ext>
                </a:extLst>
              </p14:cNvPr>
              <p14:cNvContentPartPr/>
              <p14:nvPr/>
            </p14:nvContentPartPr>
            <p14:xfrm>
              <a:off x="10622385" y="4805370"/>
              <a:ext cx="95400" cy="1886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6657AFC-C996-44E2-806F-B11FFAFDE7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13745" y="4796730"/>
                <a:ext cx="1130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DAFD8F8-F899-424C-B3AF-2CAD074E6244}"/>
                  </a:ext>
                </a:extLst>
              </p14:cNvPr>
              <p14:cNvContentPartPr/>
              <p14:nvPr/>
            </p14:nvContentPartPr>
            <p14:xfrm>
              <a:off x="5060385" y="4671810"/>
              <a:ext cx="121320" cy="2649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DAFD8F8-F899-424C-B3AF-2CAD074E624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51745" y="4662810"/>
                <a:ext cx="1389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E68C838-1C2F-4017-8712-4655B67F963F}"/>
                  </a:ext>
                </a:extLst>
              </p14:cNvPr>
              <p14:cNvContentPartPr/>
              <p14:nvPr/>
            </p14:nvContentPartPr>
            <p14:xfrm>
              <a:off x="10773945" y="4684770"/>
              <a:ext cx="108000" cy="4107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E68C838-1C2F-4017-8712-4655B67F96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65305" y="4675770"/>
                <a:ext cx="125640" cy="428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2829092-B6C8-42C7-89DA-34B0E4A94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15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7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15EE64-AECC-40C4-88EB-3867D54D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1" y="5128462"/>
            <a:ext cx="10095238" cy="12952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DB0BF0-DC4E-4052-96E8-98001D49DE0F}"/>
              </a:ext>
            </a:extLst>
          </p:cNvPr>
          <p:cNvSpPr/>
          <p:nvPr/>
        </p:nvSpPr>
        <p:spPr>
          <a:xfrm>
            <a:off x="162136" y="466531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Position_id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B5A2C3E-44CD-464F-BEB9-B6090D5D02B4}"/>
                  </a:ext>
                </a:extLst>
              </p14:cNvPr>
              <p14:cNvContentPartPr/>
              <p14:nvPr/>
            </p14:nvContentPartPr>
            <p14:xfrm>
              <a:off x="1657845" y="4802355"/>
              <a:ext cx="7200" cy="162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B5A2C3E-44CD-464F-BEB9-B6090D5D02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205" y="4793715"/>
                <a:ext cx="24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FB9AC81-FF8C-4CD5-BB17-87267F9B24D3}"/>
                  </a:ext>
                </a:extLst>
              </p14:cNvPr>
              <p14:cNvContentPartPr/>
              <p14:nvPr/>
            </p14:nvContentPartPr>
            <p14:xfrm>
              <a:off x="2197845" y="4795155"/>
              <a:ext cx="114840" cy="1065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FB9AC81-FF8C-4CD5-BB17-87267F9B2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9205" y="4786515"/>
                <a:ext cx="1324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B3D9931-853A-4993-8D1D-21AD71491CA6}"/>
                  </a:ext>
                </a:extLst>
              </p14:cNvPr>
              <p14:cNvContentPartPr/>
              <p14:nvPr/>
            </p14:nvContentPartPr>
            <p14:xfrm>
              <a:off x="2837925" y="4808835"/>
              <a:ext cx="68400" cy="1335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B3D9931-853A-4993-8D1D-21AD71491C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9285" y="4799835"/>
                <a:ext cx="86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D944CA2-D123-40E4-A601-042D35CFEEC0}"/>
                  </a:ext>
                </a:extLst>
              </p14:cNvPr>
              <p14:cNvContentPartPr/>
              <p14:nvPr/>
            </p14:nvContentPartPr>
            <p14:xfrm>
              <a:off x="3259845" y="4800195"/>
              <a:ext cx="105120" cy="1656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D944CA2-D123-40E4-A601-042D35CFEE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1205" y="4791195"/>
                <a:ext cx="1227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6649282-47D0-4F68-BF1A-DFF6F5981B34}"/>
                  </a:ext>
                </a:extLst>
              </p14:cNvPr>
              <p14:cNvContentPartPr/>
              <p14:nvPr/>
            </p14:nvContentPartPr>
            <p14:xfrm>
              <a:off x="4342005" y="4789395"/>
              <a:ext cx="47880" cy="1562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6649282-47D0-4F68-BF1A-DFF6F5981B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3005" y="4780755"/>
                <a:ext cx="65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74CB48E3-2A2F-4D0C-8E49-FB134B5B7AB6}"/>
                  </a:ext>
                </a:extLst>
              </p14:cNvPr>
              <p14:cNvContentPartPr/>
              <p14:nvPr/>
            </p14:nvContentPartPr>
            <p14:xfrm>
              <a:off x="3709845" y="4776435"/>
              <a:ext cx="151560" cy="1720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74CB48E3-2A2F-4D0C-8E49-FB134B5B7A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1205" y="4767777"/>
                <a:ext cx="169200" cy="189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250EB62F-30C9-4A35-BBAF-4D36C56EC13E}"/>
                  </a:ext>
                </a:extLst>
              </p14:cNvPr>
              <p14:cNvContentPartPr/>
              <p14:nvPr/>
            </p14:nvContentPartPr>
            <p14:xfrm>
              <a:off x="4877685" y="4812075"/>
              <a:ext cx="87120" cy="1461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250EB62F-30C9-4A35-BBAF-4D36C56EC1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68685" y="4803435"/>
                <a:ext cx="104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401EF036-5A02-4455-A7E9-283F8FB36E93}"/>
                  </a:ext>
                </a:extLst>
              </p14:cNvPr>
              <p14:cNvContentPartPr/>
              <p14:nvPr/>
            </p14:nvContentPartPr>
            <p14:xfrm>
              <a:off x="5638005" y="4798395"/>
              <a:ext cx="16200" cy="982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401EF036-5A02-4455-A7E9-283F8FB36E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29005" y="4789755"/>
                <a:ext cx="33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D0D9FAE-6898-4F5D-8C33-A7A031FD0D16}"/>
                  </a:ext>
                </a:extLst>
              </p14:cNvPr>
              <p14:cNvContentPartPr/>
              <p14:nvPr/>
            </p14:nvContentPartPr>
            <p14:xfrm>
              <a:off x="6361245" y="4827555"/>
              <a:ext cx="83160" cy="878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D0D9FAE-6898-4F5D-8C33-A7A031FD0D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52245" y="4818915"/>
                <a:ext cx="100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44FCE23-4DE4-471F-9058-9D2B5EEF0F4B}"/>
                  </a:ext>
                </a:extLst>
              </p14:cNvPr>
              <p14:cNvContentPartPr/>
              <p14:nvPr/>
            </p14:nvContentPartPr>
            <p14:xfrm>
              <a:off x="7146045" y="4755555"/>
              <a:ext cx="48600" cy="1764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44FCE23-4DE4-471F-9058-9D2B5EEF0F4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37045" y="4746555"/>
                <a:ext cx="66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5DBC922-AE0A-48D4-8980-74D51045CFDF}"/>
                  </a:ext>
                </a:extLst>
              </p14:cNvPr>
              <p14:cNvContentPartPr/>
              <p14:nvPr/>
            </p14:nvContentPartPr>
            <p14:xfrm>
              <a:off x="7910325" y="4775355"/>
              <a:ext cx="74160" cy="1990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5DBC922-AE0A-48D4-8980-74D51045CFD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01685" y="4766715"/>
                <a:ext cx="91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8FD1CE0D-3901-4964-B1E8-CEF067384BB1}"/>
                  </a:ext>
                </a:extLst>
              </p14:cNvPr>
              <p14:cNvContentPartPr/>
              <p14:nvPr/>
            </p14:nvContentPartPr>
            <p14:xfrm>
              <a:off x="8764965" y="4802355"/>
              <a:ext cx="15480" cy="828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8FD1CE0D-3901-4964-B1E8-CEF067384BB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56325" y="4793715"/>
                <a:ext cx="33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7688E2B-33F3-432E-98E2-08371909F539}"/>
                  </a:ext>
                </a:extLst>
              </p14:cNvPr>
              <p14:cNvContentPartPr/>
              <p14:nvPr/>
            </p14:nvContentPartPr>
            <p14:xfrm>
              <a:off x="9408285" y="4802355"/>
              <a:ext cx="95760" cy="968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7688E2B-33F3-432E-98E2-08371909F5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99645" y="4793715"/>
                <a:ext cx="113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A3AFDFC-9F2F-4482-A50F-EC9E8C92D48D}"/>
                  </a:ext>
                </a:extLst>
              </p14:cNvPr>
              <p14:cNvContentPartPr/>
              <p14:nvPr/>
            </p14:nvContentPartPr>
            <p14:xfrm>
              <a:off x="10209285" y="4834395"/>
              <a:ext cx="93600" cy="1386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A3AFDFC-9F2F-4482-A50F-EC9E8C92D48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00645" y="4825755"/>
                <a:ext cx="111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7763A79-2980-4BBF-9D80-B726EC5BD059}"/>
                  </a:ext>
                </a:extLst>
              </p14:cNvPr>
              <p14:cNvContentPartPr/>
              <p14:nvPr/>
            </p14:nvContentPartPr>
            <p14:xfrm>
              <a:off x="10965285" y="4804875"/>
              <a:ext cx="95400" cy="1886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7763A79-2980-4BBF-9D80-B726EC5BD05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956645" y="4796235"/>
                <a:ext cx="1130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7D8DD4D-2B8B-4247-8E43-2AF6E169C7D8}"/>
                  </a:ext>
                </a:extLst>
              </p14:cNvPr>
              <p14:cNvContentPartPr/>
              <p14:nvPr/>
            </p14:nvContentPartPr>
            <p14:xfrm>
              <a:off x="5403285" y="4671315"/>
              <a:ext cx="121320" cy="2649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7D8DD4D-2B8B-4247-8E43-2AF6E169C7D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94645" y="4662315"/>
                <a:ext cx="1389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DB46793-A0CA-457D-A7FA-0E4EB16E8019}"/>
                  </a:ext>
                </a:extLst>
              </p14:cNvPr>
              <p14:cNvContentPartPr/>
              <p14:nvPr/>
            </p14:nvContentPartPr>
            <p14:xfrm>
              <a:off x="11116845" y="4684275"/>
              <a:ext cx="108000" cy="4107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DB46793-A0CA-457D-A7FA-0E4EB16E80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08205" y="4675275"/>
                <a:ext cx="125640" cy="4284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2EFD1E4F-994E-44E3-AE11-704957FAD41A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DA62E6-0B20-4AAD-A3E6-1F5F1B8D4079}"/>
              </a:ext>
            </a:extLst>
          </p:cNvPr>
          <p:cNvSpPr/>
          <p:nvPr/>
        </p:nvSpPr>
        <p:spPr>
          <a:xfrm>
            <a:off x="88295" y="752673"/>
            <a:ext cx="415498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Levitated Marker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：悬浮标记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305FC1-3881-4B54-BFEF-EE0BA6A6AEB0}"/>
              </a:ext>
            </a:extLst>
          </p:cNvPr>
          <p:cNvSpPr/>
          <p:nvPr/>
        </p:nvSpPr>
        <p:spPr>
          <a:xfrm>
            <a:off x="283964" y="392011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Input_id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BF4352-059F-42B5-8714-B8D1ADF8783D}"/>
              </a:ext>
            </a:extLst>
          </p:cNvPr>
          <p:cNvSpPr/>
          <p:nvPr/>
        </p:nvSpPr>
        <p:spPr>
          <a:xfrm>
            <a:off x="9938401" y="757597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S:PER - &gt; unused1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9ADC86-2FCB-4C20-8A38-B65B6623251F}"/>
              </a:ext>
            </a:extLst>
          </p:cNvPr>
          <p:cNvSpPr/>
          <p:nvPr/>
        </p:nvSpPr>
        <p:spPr>
          <a:xfrm>
            <a:off x="9874281" y="1112490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/S:PER - &gt; unused2</a:t>
            </a: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2BDCD7F-400F-497E-AB7E-19EED89FD908}"/>
              </a:ext>
            </a:extLst>
          </p:cNvPr>
          <p:cNvSpPr/>
          <p:nvPr/>
        </p:nvSpPr>
        <p:spPr>
          <a:xfrm>
            <a:off x="10759939" y="1474930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2619931A-B34D-44A7-A111-81B8AD544059}"/>
                  </a:ext>
                </a:extLst>
              </p14:cNvPr>
              <p14:cNvContentPartPr/>
              <p14:nvPr/>
            </p14:nvContentPartPr>
            <p14:xfrm>
              <a:off x="1511145" y="4061820"/>
              <a:ext cx="38160" cy="1591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2619931A-B34D-44A7-A111-81B8AD54405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02505" y="4053180"/>
                <a:ext cx="558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676043CC-9114-4FB9-9935-BA21E1292AC7}"/>
                  </a:ext>
                </a:extLst>
              </p14:cNvPr>
              <p14:cNvContentPartPr/>
              <p14:nvPr/>
            </p14:nvContentPartPr>
            <p14:xfrm>
              <a:off x="2779425" y="4067580"/>
              <a:ext cx="85680" cy="19008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676043CC-9114-4FB9-9935-BA21E1292AC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70785" y="4058580"/>
                <a:ext cx="103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1B467631-CFFF-4B29-B3BE-8673761C7B4F}"/>
                  </a:ext>
                </a:extLst>
              </p14:cNvPr>
              <p14:cNvContentPartPr/>
              <p14:nvPr/>
            </p14:nvContentPartPr>
            <p14:xfrm>
              <a:off x="2916945" y="4102500"/>
              <a:ext cx="54720" cy="2318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1B467631-CFFF-4B29-B3BE-8673761C7B4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08305" y="4093500"/>
                <a:ext cx="72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A40F2FBB-912E-4136-90C3-C9E906C6BAD5}"/>
                  </a:ext>
                </a:extLst>
              </p14:cNvPr>
              <p14:cNvContentPartPr/>
              <p14:nvPr/>
            </p14:nvContentPartPr>
            <p14:xfrm>
              <a:off x="2107305" y="4042380"/>
              <a:ext cx="348480" cy="2422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A40F2FBB-912E-4136-90C3-C9E906C6BAD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98656" y="4033753"/>
                <a:ext cx="366138" cy="259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60257B07-B76E-4B81-A979-BEF3CE500A2C}"/>
                  </a:ext>
                </a:extLst>
              </p14:cNvPr>
              <p14:cNvContentPartPr/>
              <p14:nvPr/>
            </p14:nvContentPartPr>
            <p14:xfrm>
              <a:off x="1597545" y="4041660"/>
              <a:ext cx="129960" cy="16380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60257B07-B76E-4B81-A979-BEF3CE500A2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88905" y="4032660"/>
                <a:ext cx="147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1E8DD7EC-B92F-4E55-8B55-18AD148BFDE4}"/>
                  </a:ext>
                </a:extLst>
              </p14:cNvPr>
              <p14:cNvContentPartPr/>
              <p14:nvPr/>
            </p14:nvContentPartPr>
            <p14:xfrm>
              <a:off x="3449745" y="4092780"/>
              <a:ext cx="34200" cy="1605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1E8DD7EC-B92F-4E55-8B55-18AD148BFD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40745" y="4083780"/>
                <a:ext cx="51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1B7AB15D-8334-4C15-9240-0A2A8DD3F122}"/>
                  </a:ext>
                </a:extLst>
              </p14:cNvPr>
              <p14:cNvContentPartPr/>
              <p14:nvPr/>
            </p14:nvContentPartPr>
            <p14:xfrm>
              <a:off x="3203505" y="4069380"/>
              <a:ext cx="185040" cy="14724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1B7AB15D-8334-4C15-9240-0A2A8DD3F12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94848" y="4060380"/>
                <a:ext cx="202714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56AFDDA5-EC35-475B-8512-33A209D83C6C}"/>
                  </a:ext>
                </a:extLst>
              </p14:cNvPr>
              <p14:cNvContentPartPr/>
              <p14:nvPr/>
            </p14:nvContentPartPr>
            <p14:xfrm>
              <a:off x="3706785" y="4048140"/>
              <a:ext cx="43920" cy="17568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56AFDDA5-EC35-475B-8512-33A209D83C6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697785" y="4039140"/>
                <a:ext cx="61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22BCEBDF-6B15-4E8F-887F-24324BFEC27E}"/>
                  </a:ext>
                </a:extLst>
              </p14:cNvPr>
              <p14:cNvContentPartPr/>
              <p14:nvPr/>
            </p14:nvContentPartPr>
            <p14:xfrm>
              <a:off x="3802545" y="4088460"/>
              <a:ext cx="174600" cy="14652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22BCEBDF-6B15-4E8F-887F-24324BFEC27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93905" y="4079820"/>
                <a:ext cx="1922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C9645930-1314-4AC3-8D98-511F67E6D8E1}"/>
                  </a:ext>
                </a:extLst>
              </p14:cNvPr>
              <p14:cNvContentPartPr/>
              <p14:nvPr/>
            </p14:nvContentPartPr>
            <p14:xfrm>
              <a:off x="4256145" y="4101420"/>
              <a:ext cx="16560" cy="12492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C9645930-1314-4AC3-8D98-511F67E6D8E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47505" y="4092780"/>
                <a:ext cx="34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7A2BF0C2-EF33-44EA-811D-BA260A588ED5}"/>
                  </a:ext>
                </a:extLst>
              </p14:cNvPr>
              <p14:cNvContentPartPr/>
              <p14:nvPr/>
            </p14:nvContentPartPr>
            <p14:xfrm>
              <a:off x="4505265" y="4018620"/>
              <a:ext cx="59040" cy="2271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7A2BF0C2-EF33-44EA-811D-BA260A588ED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96265" y="4009980"/>
                <a:ext cx="766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F929AA8B-B526-4599-848F-54C1FF69C865}"/>
                  </a:ext>
                </a:extLst>
              </p14:cNvPr>
              <p14:cNvContentPartPr/>
              <p14:nvPr/>
            </p14:nvContentPartPr>
            <p14:xfrm>
              <a:off x="4817385" y="4159020"/>
              <a:ext cx="88920" cy="8640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F929AA8B-B526-4599-848F-54C1FF69C86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808745" y="4150020"/>
                <a:ext cx="1065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9208D8EA-D312-4076-8577-C2990C0204D5}"/>
                  </a:ext>
                </a:extLst>
              </p14:cNvPr>
              <p14:cNvContentPartPr/>
              <p14:nvPr/>
            </p14:nvContentPartPr>
            <p14:xfrm>
              <a:off x="5139945" y="3977580"/>
              <a:ext cx="70560" cy="45000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9208D8EA-D312-4076-8577-C2990C0204D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30945" y="3968940"/>
                <a:ext cx="8820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A08FDF2B-6995-43A1-AFEE-33CAC003C9CE}"/>
                  </a:ext>
                </a:extLst>
              </p14:cNvPr>
              <p14:cNvContentPartPr/>
              <p14:nvPr/>
            </p14:nvContentPartPr>
            <p14:xfrm>
              <a:off x="4945545" y="4073340"/>
              <a:ext cx="126720" cy="18432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A08FDF2B-6995-43A1-AFEE-33CAC003C9C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36545" y="4064340"/>
                <a:ext cx="1443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27E474B2-CE61-45A4-8E0F-477F8D91B787}"/>
                  </a:ext>
                </a:extLst>
              </p14:cNvPr>
              <p14:cNvContentPartPr/>
              <p14:nvPr/>
            </p14:nvContentPartPr>
            <p14:xfrm>
              <a:off x="4316985" y="4077300"/>
              <a:ext cx="137160" cy="17784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27E474B2-CE61-45A4-8E0F-477F8D91B78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08345" y="4068660"/>
                <a:ext cx="154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200A715A-80E7-48DF-88E6-740B92AF3F45}"/>
                  </a:ext>
                </a:extLst>
              </p14:cNvPr>
              <p14:cNvContentPartPr/>
              <p14:nvPr/>
            </p14:nvContentPartPr>
            <p14:xfrm>
              <a:off x="6293745" y="4111500"/>
              <a:ext cx="99360" cy="9180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200A715A-80E7-48DF-88E6-740B92AF3F4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84745" y="4102500"/>
                <a:ext cx="117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FA785922-214A-4CC6-B63A-58C09EA96598}"/>
                  </a:ext>
                </a:extLst>
              </p14:cNvPr>
              <p14:cNvContentPartPr/>
              <p14:nvPr/>
            </p14:nvContentPartPr>
            <p14:xfrm>
              <a:off x="7132545" y="4175940"/>
              <a:ext cx="9360" cy="1260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FA785922-214A-4CC6-B63A-58C09EA9659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23545" y="4167300"/>
                <a:ext cx="27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8165C06E-7C06-4F6E-93F2-196EE9BEAE67}"/>
                  </a:ext>
                </a:extLst>
              </p14:cNvPr>
              <p14:cNvContentPartPr/>
              <p14:nvPr/>
            </p14:nvContentPartPr>
            <p14:xfrm>
              <a:off x="7479945" y="4186020"/>
              <a:ext cx="47160" cy="756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8165C06E-7C06-4F6E-93F2-196EE9BEAE6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470945" y="4177020"/>
                <a:ext cx="64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AD4D61D0-C332-4B23-BC27-D6555A32BE7C}"/>
                  </a:ext>
                </a:extLst>
              </p14:cNvPr>
              <p14:cNvContentPartPr/>
              <p14:nvPr/>
            </p14:nvContentPartPr>
            <p14:xfrm>
              <a:off x="7706745" y="4170540"/>
              <a:ext cx="18360" cy="1008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AD4D61D0-C332-4B23-BC27-D6555A32BE7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697745" y="4161540"/>
                <a:ext cx="360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CCBD7FA2-4FA6-45B9-8F3A-00F652511C2D}"/>
                  </a:ext>
                </a:extLst>
              </p14:cNvPr>
              <p14:cNvContentPartPr/>
              <p14:nvPr/>
            </p14:nvContentPartPr>
            <p14:xfrm>
              <a:off x="8061345" y="4180980"/>
              <a:ext cx="32760" cy="612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CCBD7FA2-4FA6-45B9-8F3A-00F652511C2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052345" y="4171980"/>
                <a:ext cx="50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F0138E45-04A8-445A-847D-F69C82B25C2A}"/>
                  </a:ext>
                </a:extLst>
              </p14:cNvPr>
              <p14:cNvContentPartPr/>
              <p14:nvPr/>
            </p14:nvContentPartPr>
            <p14:xfrm>
              <a:off x="8252145" y="4186740"/>
              <a:ext cx="57960" cy="1476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F0138E45-04A8-445A-847D-F69C82B25C2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243145" y="4177740"/>
                <a:ext cx="75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68FDAD60-6EC3-4626-98F5-AEE9326DC519}"/>
                  </a:ext>
                </a:extLst>
              </p14:cNvPr>
              <p14:cNvContentPartPr/>
              <p14:nvPr/>
            </p14:nvContentPartPr>
            <p14:xfrm>
              <a:off x="8505585" y="4188900"/>
              <a:ext cx="23760" cy="115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68FDAD60-6EC3-4626-98F5-AEE9326DC51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496945" y="4180260"/>
                <a:ext cx="414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9C335226-A580-40B9-BAD9-BE2E616FB564}"/>
                  </a:ext>
                </a:extLst>
              </p14:cNvPr>
              <p14:cNvContentPartPr/>
              <p14:nvPr/>
            </p14:nvContentPartPr>
            <p14:xfrm>
              <a:off x="5633145" y="4104660"/>
              <a:ext cx="38160" cy="10332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9C335226-A580-40B9-BAD9-BE2E616FB56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24145" y="4096020"/>
                <a:ext cx="558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F55A3539-9D25-4EF1-81C7-2AB15847F706}"/>
                  </a:ext>
                </a:extLst>
              </p14:cNvPr>
              <p14:cNvContentPartPr/>
              <p14:nvPr/>
            </p14:nvContentPartPr>
            <p14:xfrm>
              <a:off x="1876545" y="4207620"/>
              <a:ext cx="39240" cy="2232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F55A3539-9D25-4EF1-81C7-2AB15847F70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867905" y="4198980"/>
                <a:ext cx="568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6A9C2657-9F90-440D-AA6E-CE70C0CD4D7D}"/>
                  </a:ext>
                </a:extLst>
              </p14:cNvPr>
              <p14:cNvContentPartPr/>
              <p14:nvPr/>
            </p14:nvContentPartPr>
            <p14:xfrm>
              <a:off x="2609145" y="4214820"/>
              <a:ext cx="28440" cy="3528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6A9C2657-9F90-440D-AA6E-CE70C0CD4D7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600505" y="4206180"/>
                <a:ext cx="46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DB40735A-4195-4A9A-891B-FFBDF4788CD7}"/>
                  </a:ext>
                </a:extLst>
              </p14:cNvPr>
              <p14:cNvContentPartPr/>
              <p14:nvPr/>
            </p14:nvContentPartPr>
            <p14:xfrm>
              <a:off x="3100545" y="4247580"/>
              <a:ext cx="25920" cy="2520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DB40735A-4195-4A9A-891B-FFBDF4788CD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091905" y="4238580"/>
                <a:ext cx="43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5FA50AC7-319C-4A35-8A33-81644794BCED}"/>
                  </a:ext>
                </a:extLst>
              </p14:cNvPr>
              <p14:cNvContentPartPr/>
              <p14:nvPr/>
            </p14:nvContentPartPr>
            <p14:xfrm>
              <a:off x="3564945" y="4246500"/>
              <a:ext cx="34920" cy="1476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5FA50AC7-319C-4A35-8A33-81644794BCE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56305" y="4237860"/>
                <a:ext cx="525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97E73E3B-2D30-43E5-8BFD-03E626BBBA29}"/>
                  </a:ext>
                </a:extLst>
              </p14:cNvPr>
              <p14:cNvContentPartPr/>
              <p14:nvPr/>
            </p14:nvContentPartPr>
            <p14:xfrm>
              <a:off x="4074345" y="4243980"/>
              <a:ext cx="32400" cy="3348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97E73E3B-2D30-43E5-8BFD-03E626BBBA2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065705" y="4235340"/>
                <a:ext cx="500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A21BA3DE-A1D7-41E9-95A3-2BCBCAD28E0F}"/>
                  </a:ext>
                </a:extLst>
              </p14:cNvPr>
              <p14:cNvContentPartPr/>
              <p14:nvPr/>
            </p14:nvContentPartPr>
            <p14:xfrm>
              <a:off x="4650345" y="4236060"/>
              <a:ext cx="34920" cy="4392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A21BA3DE-A1D7-41E9-95A3-2BCBCAD28E0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641345" y="4227060"/>
                <a:ext cx="525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23945BC6-52A7-4A1C-973A-79D80675F6D7}"/>
                  </a:ext>
                </a:extLst>
              </p14:cNvPr>
              <p14:cNvContentPartPr/>
              <p14:nvPr/>
            </p14:nvContentPartPr>
            <p14:xfrm>
              <a:off x="5399145" y="4275660"/>
              <a:ext cx="20520" cy="1980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23945BC6-52A7-4A1C-973A-79D80675F6D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90145" y="4267020"/>
                <a:ext cx="38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07D1EE28-25C4-4DEA-91D1-E3F428ED7569}"/>
                  </a:ext>
                </a:extLst>
              </p14:cNvPr>
              <p14:cNvContentPartPr/>
              <p14:nvPr/>
            </p14:nvContentPartPr>
            <p14:xfrm>
              <a:off x="5838345" y="4201140"/>
              <a:ext cx="42840" cy="4824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07D1EE28-25C4-4DEA-91D1-E3F428ED756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829345" y="4192500"/>
                <a:ext cx="60480" cy="6588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7AD2E1C4-ABEC-4B8A-BA27-36FD347E339D}"/>
              </a:ext>
            </a:extLst>
          </p:cNvPr>
          <p:cNvSpPr/>
          <p:nvPr/>
        </p:nvSpPr>
        <p:spPr>
          <a:xfrm rot="5400000">
            <a:off x="6235825" y="1811052"/>
            <a:ext cx="274131" cy="1538023"/>
          </a:xfrm>
          <a:prstGeom prst="leftBrace">
            <a:avLst>
              <a:gd name="adj1" fmla="val 5264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95861AF-D41D-44A5-B2ED-E2214E78D61E}"/>
              </a:ext>
            </a:extLst>
          </p:cNvPr>
          <p:cNvSpPr/>
          <p:nvPr/>
        </p:nvSpPr>
        <p:spPr>
          <a:xfrm>
            <a:off x="1391281" y="3429000"/>
            <a:ext cx="9905369" cy="3833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BERT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276D310-A97F-48AD-99EB-A956FE3718BE}"/>
              </a:ext>
            </a:extLst>
          </p:cNvPr>
          <p:cNvCxnSpPr/>
          <p:nvPr/>
        </p:nvCxnSpPr>
        <p:spPr>
          <a:xfrm flipV="1">
            <a:off x="5633145" y="2870034"/>
            <a:ext cx="0" cy="5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0DE159F-39EB-4C35-8936-BB302B4D8AF2}"/>
              </a:ext>
            </a:extLst>
          </p:cNvPr>
          <p:cNvCxnSpPr/>
          <p:nvPr/>
        </p:nvCxnSpPr>
        <p:spPr>
          <a:xfrm flipV="1">
            <a:off x="7132545" y="2870034"/>
            <a:ext cx="0" cy="5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F99342-5F1A-46A2-9592-DCD1708D20F8}"/>
              </a:ext>
            </a:extLst>
          </p:cNvPr>
          <p:cNvCxnSpPr/>
          <p:nvPr/>
        </p:nvCxnSpPr>
        <p:spPr>
          <a:xfrm flipV="1">
            <a:off x="8633520" y="2870034"/>
            <a:ext cx="0" cy="5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65AAA99-9086-4F70-AB29-34959EB7B441}"/>
              </a:ext>
            </a:extLst>
          </p:cNvPr>
          <p:cNvCxnSpPr/>
          <p:nvPr/>
        </p:nvCxnSpPr>
        <p:spPr>
          <a:xfrm flipV="1">
            <a:off x="10132920" y="2870034"/>
            <a:ext cx="0" cy="5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E9D1A766-284F-4C91-995F-4C7FBC01592A}"/>
              </a:ext>
            </a:extLst>
          </p:cNvPr>
          <p:cNvSpPr/>
          <p:nvPr/>
        </p:nvSpPr>
        <p:spPr>
          <a:xfrm rot="5400000">
            <a:off x="9226843" y="1811052"/>
            <a:ext cx="274131" cy="1538023"/>
          </a:xfrm>
          <a:prstGeom prst="leftBrace">
            <a:avLst>
              <a:gd name="adj1" fmla="val 5264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40B4E01-66F7-45C5-9061-E9398052385F}"/>
              </a:ext>
            </a:extLst>
          </p:cNvPr>
          <p:cNvSpPr/>
          <p:nvPr/>
        </p:nvSpPr>
        <p:spPr>
          <a:xfrm>
            <a:off x="5972780" y="1966065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1ECF395-E376-4A9A-916F-8C6EC7FC975F}"/>
              </a:ext>
            </a:extLst>
          </p:cNvPr>
          <p:cNvSpPr/>
          <p:nvPr/>
        </p:nvSpPr>
        <p:spPr>
          <a:xfrm>
            <a:off x="8709401" y="1966065"/>
            <a:ext cx="13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No-relation</a:t>
            </a:r>
            <a:endParaRPr lang="zh-CN" altLang="en-US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396A8561-EA3C-42F3-9CDB-045EC5F9E56F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5084219" y="3026194"/>
            <a:ext cx="1190476" cy="295238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8717512D-73B5-4087-946F-6040C2F0EBC1}"/>
              </a:ext>
            </a:extLst>
          </p:cNvPr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9830845" y="3070853"/>
            <a:ext cx="685714" cy="219048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A8452B10-E2BE-47F6-A572-88384683B2E1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8114163" y="3026194"/>
            <a:ext cx="1190476" cy="295238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A9A370D8-3581-404D-AC5B-7CA3B2EA0673}"/>
              </a:ext>
            </a:extLst>
          </p:cNvPr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6823621" y="3014975"/>
            <a:ext cx="657143" cy="27619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831476D7-BF2D-4DEB-8763-A86832A6F26C}"/>
              </a:ext>
            </a:extLst>
          </p:cNvPr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42940" y="1386363"/>
            <a:ext cx="5850958" cy="695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id="{62D2E36F-7FC0-48DE-AAFF-00F9C5275227}"/>
              </a:ext>
            </a:extLst>
          </p:cNvPr>
          <p:cNvSpPr/>
          <p:nvPr/>
        </p:nvSpPr>
        <p:spPr>
          <a:xfrm>
            <a:off x="2382531" y="2147208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 RE</a:t>
            </a:r>
            <a:endParaRPr lang="zh-CN" altLang="en-US"/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7D2E503E-E06F-4BBC-83A8-9AB926E19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16</a:t>
            </a:fld>
            <a:r>
              <a:rPr lang="en-US" altLang="zh-CN"/>
              <a:t>/38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43031B4-C5BC-43A9-8441-BEC047608984}"/>
                  </a:ext>
                </a:extLst>
              </p14:cNvPr>
              <p14:cNvContentPartPr/>
              <p14:nvPr/>
            </p14:nvContentPartPr>
            <p14:xfrm>
              <a:off x="7049855" y="4085705"/>
              <a:ext cx="64800" cy="1789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43031B4-C5BC-43A9-8441-BEC04760898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041215" y="4077065"/>
                <a:ext cx="82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470E1EAE-F9FB-4DC6-B40B-D32FDFCA3B34}"/>
                  </a:ext>
                </a:extLst>
              </p14:cNvPr>
              <p14:cNvContentPartPr/>
              <p14:nvPr/>
            </p14:nvContentPartPr>
            <p14:xfrm>
              <a:off x="7796135" y="4088225"/>
              <a:ext cx="121320" cy="19080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470E1EAE-F9FB-4DC6-B40B-D32FDFCA3B3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787495" y="4079585"/>
                <a:ext cx="138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31101902-0C6E-4446-A75B-53A1A6655C5F}"/>
                  </a:ext>
                </a:extLst>
              </p14:cNvPr>
              <p14:cNvContentPartPr/>
              <p14:nvPr/>
            </p14:nvContentPartPr>
            <p14:xfrm>
              <a:off x="8730695" y="4138265"/>
              <a:ext cx="37080" cy="82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31101902-0C6E-4446-A75B-53A1A6655C5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721695" y="4129625"/>
                <a:ext cx="54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F5201DF9-3ED4-4814-8271-EEBC8B4F4B0B}"/>
                  </a:ext>
                </a:extLst>
              </p14:cNvPr>
              <p14:cNvContentPartPr/>
              <p14:nvPr/>
            </p14:nvContentPartPr>
            <p14:xfrm>
              <a:off x="8873615" y="4170665"/>
              <a:ext cx="38880" cy="18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F5201DF9-3ED4-4814-8271-EEBC8B4F4B0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864975" y="4161665"/>
                <a:ext cx="56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EF01E4FE-8960-4C1F-834C-81D6E73914EA}"/>
                  </a:ext>
                </a:extLst>
              </p14:cNvPr>
              <p14:cNvContentPartPr/>
              <p14:nvPr/>
            </p14:nvContentPartPr>
            <p14:xfrm>
              <a:off x="8978375" y="4175345"/>
              <a:ext cx="101520" cy="2160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EF01E4FE-8960-4C1F-834C-81D6E73914E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969735" y="4166345"/>
                <a:ext cx="119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0DB946A9-6C2C-4FAA-95A6-1ABE9D071398}"/>
                  </a:ext>
                </a:extLst>
              </p14:cNvPr>
              <p14:cNvContentPartPr/>
              <p14:nvPr/>
            </p14:nvContentPartPr>
            <p14:xfrm>
              <a:off x="9790535" y="942905"/>
              <a:ext cx="85680" cy="3524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0DB946A9-6C2C-4FAA-95A6-1ABE9D07139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781535" y="934265"/>
                <a:ext cx="1033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C892DE04-7775-41FD-90D0-A2826EC842C3}"/>
                  </a:ext>
                </a:extLst>
              </p14:cNvPr>
              <p14:cNvContentPartPr/>
              <p14:nvPr/>
            </p14:nvContentPartPr>
            <p14:xfrm>
              <a:off x="8762015" y="942545"/>
              <a:ext cx="562320" cy="24948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C892DE04-7775-41FD-90D0-A2826EC842C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753015" y="933905"/>
                <a:ext cx="5799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EB7A77D1-7DAA-416C-825D-B0476FC76E90}"/>
                  </a:ext>
                </a:extLst>
              </p14:cNvPr>
              <p14:cNvContentPartPr/>
              <p14:nvPr/>
            </p14:nvContentPartPr>
            <p14:xfrm>
              <a:off x="9446375" y="994385"/>
              <a:ext cx="200880" cy="17172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EB7A77D1-7DAA-416C-825D-B0476FC76E9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437375" y="985745"/>
                <a:ext cx="218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FC08685F-3D58-4E97-9F65-5D3802D4659A}"/>
                  </a:ext>
                </a:extLst>
              </p14:cNvPr>
              <p14:cNvContentPartPr/>
              <p14:nvPr/>
            </p14:nvContentPartPr>
            <p14:xfrm>
              <a:off x="11259695" y="1602425"/>
              <a:ext cx="283320" cy="2715120"/>
            </p14:xfrm>
          </p:contentPart>
        </mc:Choice>
        <mc:Fallback xmlns=""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FC08685F-3D58-4E97-9F65-5D3802D4659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1251044" y="1593425"/>
                <a:ext cx="300982" cy="27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15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308D9B-F735-4D80-855E-4BE5472DED9C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ADA5F7-5A04-4230-A19F-4CCC9377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87" y="875769"/>
            <a:ext cx="8438464" cy="26589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A49AA2-B776-4017-9704-A4661B68CFC1}"/>
              </a:ext>
            </a:extLst>
          </p:cNvPr>
          <p:cNvSpPr txBox="1"/>
          <p:nvPr/>
        </p:nvSpPr>
        <p:spPr>
          <a:xfrm>
            <a:off x="350983" y="3429000"/>
            <a:ext cx="11675678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发表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ACL 2022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单位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：孙茂松组，清华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NLP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u="sng">
                <a:solidFill>
                  <a:srgbClr val="0000FF"/>
                </a:solidFill>
              </a:rPr>
              <a:t>https://github.com/thunlp/PL-Marker#Training-script</a:t>
            </a:r>
            <a:endParaRPr lang="en-US" altLang="zh-CN" u="sng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E57044F-F2C4-4667-8F8A-2FBB63A54112}"/>
              </a:ext>
            </a:extLst>
          </p:cNvPr>
          <p:cNvSpPr/>
          <p:nvPr/>
        </p:nvSpPr>
        <p:spPr bwMode="auto">
          <a:xfrm>
            <a:off x="346364" y="5117321"/>
            <a:ext cx="11499272" cy="1040384"/>
          </a:xfrm>
          <a:prstGeom prst="roundRect">
            <a:avLst>
              <a:gd name="adj" fmla="val 0"/>
            </a:avLst>
          </a:prstGeom>
          <a:solidFill>
            <a:srgbClr val="E7F6FF"/>
          </a:solidFill>
          <a:ln w="15875">
            <a:noFill/>
            <a:prstDash val="solid"/>
            <a:miter lim="800000"/>
          </a:ln>
        </p:spPr>
        <p:txBody>
          <a:bodyPr wrap="square" lIns="36000" rIns="36000" anchor="ctr" anchorCtr="0">
            <a:no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 pairs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之间的交互，采用</a:t>
            </a:r>
            <a:r>
              <a:rPr lang="en-US" altLang="zh-CN" sz="2000" b="1">
                <a:solidFill>
                  <a:srgbClr val="FF0000"/>
                </a:solidFill>
                <a:latin typeface="Adobe Caslon Pro Bold" panose="0205070206050A020403" pitchFamily="18" charset="0"/>
              </a:rPr>
              <a:t>Packed Levitated Marker</a:t>
            </a:r>
            <a:r>
              <a:rPr lang="zh-CN" altLang="en-US" sz="2000">
                <a:latin typeface="Adobe Caslon Pro Bold" panose="0205070206050A020403" pitchFamily="18" charset="0"/>
              </a:rPr>
              <a:t>策略。对于</a:t>
            </a:r>
            <a:r>
              <a:rPr lang="en-US" altLang="zh-CN" sz="2000">
                <a:latin typeface="Adobe Caslon Pro Bold" panose="0205070206050A020403" pitchFamily="18" charset="0"/>
              </a:rPr>
              <a:t>NER</a:t>
            </a:r>
            <a:r>
              <a:rPr lang="zh-CN" altLang="en-US" sz="2000">
                <a:latin typeface="Adobe Caslon Pro Bold" panose="0205070206050A020403" pitchFamily="18" charset="0"/>
              </a:rPr>
              <a:t>，打包</a:t>
            </a:r>
            <a:r>
              <a:rPr lang="zh-CN" altLang="en-US" sz="2000" b="1">
                <a:solidFill>
                  <a:srgbClr val="FF0000"/>
                </a:solidFill>
                <a:latin typeface="Adobe Caslon Pro Bold" panose="0205070206050A020403" pitchFamily="18" charset="0"/>
              </a:rPr>
              <a:t>相近邻</a:t>
            </a:r>
            <a:r>
              <a:rPr lang="en-US" altLang="zh-CN" sz="2000" b="1">
                <a:solidFill>
                  <a:srgbClr val="FF0000"/>
                </a:solidFill>
                <a:latin typeface="Adobe Caslon Pro Bold" panose="0205070206050A020403" pitchFamily="18" charset="0"/>
              </a:rPr>
              <a:t>span</a:t>
            </a:r>
            <a:r>
              <a:rPr lang="zh-CN" altLang="en-US" sz="2000">
                <a:latin typeface="Adobe Caslon Pro Bold" panose="0205070206050A020403" pitchFamily="18" charset="0"/>
              </a:rPr>
              <a:t>，对于</a:t>
            </a:r>
            <a:r>
              <a:rPr lang="en-US" altLang="zh-CN" sz="2000">
                <a:latin typeface="Adobe Caslon Pro Bold" panose="0205070206050A020403" pitchFamily="18" charset="0"/>
              </a:rPr>
              <a:t>RE</a:t>
            </a:r>
            <a:r>
              <a:rPr lang="zh-CN" altLang="en-US" sz="2000">
                <a:latin typeface="Adobe Caslon Pro Bold" panose="0205070206050A020403" pitchFamily="18" charset="0"/>
              </a:rPr>
              <a:t>，以</a:t>
            </a:r>
            <a:r>
              <a:rPr lang="en-US" altLang="zh-CN" sz="2000" b="1">
                <a:solidFill>
                  <a:srgbClr val="FF0000"/>
                </a:solidFill>
                <a:latin typeface="Adobe Caslon Pro Bold" panose="0205070206050A020403" pitchFamily="18" charset="0"/>
              </a:rPr>
              <a:t>subject</a:t>
            </a:r>
            <a:r>
              <a:rPr lang="zh-CN" altLang="en-US" sz="2000" b="1">
                <a:solidFill>
                  <a:srgbClr val="FF0000"/>
                </a:solidFill>
                <a:latin typeface="Adobe Caslon Pro Bold" panose="0205070206050A020403" pitchFamily="18" charset="0"/>
              </a:rPr>
              <a:t>为导向的打包</a:t>
            </a:r>
            <a:r>
              <a:rPr lang="zh-CN" altLang="en-US" sz="2000">
                <a:latin typeface="Adobe Caslon Pro Bold" panose="0205070206050A020403" pitchFamily="18" charset="0"/>
              </a:rPr>
              <a:t>，将每个</a:t>
            </a:r>
            <a:r>
              <a:rPr lang="en-US" altLang="zh-CN" sz="2000">
                <a:latin typeface="Adobe Caslon Pro Bold" panose="0205070206050A020403" pitchFamily="18" charset="0"/>
              </a:rPr>
              <a:t>subject</a:t>
            </a:r>
            <a:r>
              <a:rPr lang="zh-CN" altLang="en-US" sz="2000">
                <a:latin typeface="Adobe Caslon Pro Bold" panose="0205070206050A020403" pitchFamily="18" charset="0"/>
              </a:rPr>
              <a:t>及其所有</a:t>
            </a:r>
            <a:r>
              <a:rPr lang="en-US" altLang="zh-CN" sz="2000">
                <a:latin typeface="Adobe Caslon Pro Bold" panose="0205070206050A020403" pitchFamily="18" charset="0"/>
              </a:rPr>
              <a:t>object</a:t>
            </a:r>
            <a:r>
              <a:rPr lang="zh-CN" altLang="en-US" sz="2000">
                <a:latin typeface="Adobe Caslon Pro Bold" panose="0205070206050A020403" pitchFamily="18" charset="0"/>
              </a:rPr>
              <a:t>打包</a:t>
            </a:r>
            <a:r>
              <a:rPr lang="en-US" altLang="zh-CN" sz="2000">
                <a:latin typeface="Adobe Caslon Pro Bold" panose="0205070206050A020403" pitchFamily="18" charset="0"/>
              </a:rPr>
              <a:t>(</a:t>
            </a:r>
            <a:r>
              <a:rPr lang="zh-CN" altLang="en-US" sz="2000">
                <a:latin typeface="Adobe Caslon Pro Bold" panose="0205070206050A020403" pitchFamily="18" charset="0"/>
              </a:rPr>
              <a:t>排列组合</a:t>
            </a:r>
            <a:r>
              <a:rPr lang="en-US" altLang="zh-CN" sz="2000">
                <a:latin typeface="Adobe Caslon Pro Bold" panose="0205070206050A020403" pitchFamily="18" charset="0"/>
              </a:rPr>
              <a:t>)</a:t>
            </a:r>
            <a:r>
              <a:rPr lang="zh-CN" altLang="en-US" sz="2000">
                <a:latin typeface="Adobe Caslon Pro Bold" panose="0205070206050A020403" pitchFamily="18" charset="0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3E524-AABE-4E72-BF66-7FEF1C911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17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3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研究动机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E68531-3FFE-461A-AC0A-DB7074AE7A88}"/>
              </a:ext>
            </a:extLst>
          </p:cNvPr>
          <p:cNvSpPr/>
          <p:nvPr/>
        </p:nvSpPr>
        <p:spPr>
          <a:xfrm>
            <a:off x="651714" y="2600808"/>
            <a:ext cx="10669429" cy="142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信息抽取工作侧重于研究如何从预训练的编码器中获得更好的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表示，但主要问题是忽略了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）之间的相互关系。通过</a:t>
            </a:r>
            <a:r>
              <a:rPr lang="en-US" altLang="zh-CN" sz="2000">
                <a:latin typeface="Adobe Caslon Pro Bold" panose="0205070206050A020403" pitchFamily="18" charset="0"/>
              </a:rPr>
              <a:t>Packed  Levitated Marker </a:t>
            </a:r>
            <a:r>
              <a:rPr lang="zh-CN" altLang="en-US" sz="2000">
                <a:latin typeface="Adobe Caslon Pro Bold" panose="0205070206050A020403" pitchFamily="18" charset="0"/>
              </a:rPr>
              <a:t>，实现这种交互，获取更高质量</a:t>
            </a:r>
            <a:r>
              <a:rPr lang="en-US" altLang="zh-CN" sz="2000">
                <a:latin typeface="Adobe Caslon Pro Bold" panose="0205070206050A020403" pitchFamily="18" charset="0"/>
              </a:rPr>
              <a:t>span</a:t>
            </a:r>
            <a:r>
              <a:rPr lang="zh-CN" altLang="en-US" sz="2000">
                <a:latin typeface="Adobe Caslon Pro Bold" panose="0205070206050A020403" pitchFamily="18" charset="0"/>
              </a:rPr>
              <a:t>表示。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7B7F0C-C39C-45AD-B9E8-4B935CC8F52B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3B2699-ED25-49DA-9E8B-C9AE753A7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18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问题定义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B07467-7613-4440-832A-17A87BF69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90"/>
          <a:stretch/>
        </p:blipFill>
        <p:spPr>
          <a:xfrm>
            <a:off x="1313452" y="1770763"/>
            <a:ext cx="9626327" cy="40851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10CB29-3D66-494B-803D-1C388E7044E0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D5511-3DDA-4364-8FD1-036240126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19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9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B753F-7392-4EEB-8086-34B7541EFB1A}"/>
              </a:ext>
            </a:extLst>
          </p:cNvPr>
          <p:cNvSpPr txBox="1"/>
          <p:nvPr/>
        </p:nvSpPr>
        <p:spPr>
          <a:xfrm>
            <a:off x="350983" y="3167743"/>
            <a:ext cx="611232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NAACL 2021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：陈丹琦，普林斯顿大学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开源代码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https://github.com/princeton-nlp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/PURE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B15C8BB6-1EB3-438E-82AF-0EFE4886B106}"/>
              </a:ext>
            </a:extLst>
          </p:cNvPr>
          <p:cNvSpPr/>
          <p:nvPr/>
        </p:nvSpPr>
        <p:spPr bwMode="auto">
          <a:xfrm>
            <a:off x="350983" y="5048652"/>
            <a:ext cx="11499272" cy="1406123"/>
          </a:xfrm>
          <a:prstGeom prst="roundRect">
            <a:avLst>
              <a:gd name="adj" fmla="val 0"/>
            </a:avLst>
          </a:prstGeom>
          <a:solidFill>
            <a:srgbClr val="E7F6FF"/>
          </a:solidFill>
          <a:ln w="15875">
            <a:noFill/>
            <a:prstDash val="solid"/>
            <a:miter lim="800000"/>
          </a:ln>
        </p:spPr>
        <p:txBody>
          <a:bodyPr wrap="square" lIns="36000" rIns="36000" anchor="ctr" anchorCtr="0">
            <a:no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一般认为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好于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模型，但本文重新考虑了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and Relation Extraction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下的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模型，分别建立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model and relation model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独立训练，引入了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marker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pairs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识别关系，取得了优于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模型的性能，并认真分析了其原因。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3A856D-0387-4D6D-A73C-A8CECCEF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24" y="874086"/>
            <a:ext cx="9615055" cy="229365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8FA08F-6586-4C08-8A9F-B4F94C899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6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主要工作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102CC8-127A-486A-926E-21B9E205CECF}"/>
              </a:ext>
            </a:extLst>
          </p:cNvPr>
          <p:cNvSpPr/>
          <p:nvPr/>
        </p:nvSpPr>
        <p:spPr>
          <a:xfrm>
            <a:off x="539250" y="1855405"/>
            <a:ext cx="11113501" cy="367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Levitated Marker for NER\RE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，部分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8001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，改进</a:t>
            </a:r>
            <a:r>
              <a:rPr lang="en-US" altLang="zh-CN" sz="2400">
                <a:latin typeface="Adobe Caslon Pro Bold" panose="0205070206050A020403" pitchFamily="18" charset="0"/>
              </a:rPr>
              <a:t>Levitated Marker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两种打包策略：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Neighborhood-oriented Packing for Span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近邻打包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Subject-oriented Packing for Span Pair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subject based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打包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BF377A-7894-4E35-8B49-BBD4927B5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20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9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6" y="752673"/>
            <a:ext cx="491233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 representation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相关工作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9F084E-D742-4CAC-8799-223293101A55}"/>
              </a:ext>
            </a:extLst>
          </p:cNvPr>
          <p:cNvSpPr/>
          <p:nvPr/>
        </p:nvSpPr>
        <p:spPr>
          <a:xfrm>
            <a:off x="1206812" y="1917609"/>
            <a:ext cx="458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T-Concat:  span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首尾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直接拼接；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BEB1AC-718C-46D5-BF97-87D357A844B5}"/>
              </a:ext>
            </a:extLst>
          </p:cNvPr>
          <p:cNvSpPr/>
          <p:nvPr/>
        </p:nvSpPr>
        <p:spPr>
          <a:xfrm>
            <a:off x="1206812" y="3100655"/>
            <a:ext cx="5033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Solid Marker: 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原句中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首尾插入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2E32F2-7830-4650-A3C1-118A7B17820B}"/>
              </a:ext>
            </a:extLst>
          </p:cNvPr>
          <p:cNvSpPr/>
          <p:nvPr/>
        </p:nvSpPr>
        <p:spPr>
          <a:xfrm>
            <a:off x="1206812" y="4585096"/>
            <a:ext cx="6641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Levitated Marker: 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句子末尾插入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，并共享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B082A9-A421-4757-B2A9-17CD9EF2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33" y="3817034"/>
            <a:ext cx="6933333" cy="4666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B0A6C3-1C28-41A9-B952-6165A4D7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95" y="5348488"/>
            <a:ext cx="8123809" cy="400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1FA127-313D-4F3C-9588-7400F4AFC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21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7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5474305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span representation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相关工作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6FDDDC-B3BF-4E69-B025-68EFADD8195A}"/>
              </a:ext>
            </a:extLst>
          </p:cNvPr>
          <p:cNvSpPr/>
          <p:nvPr/>
        </p:nvSpPr>
        <p:spPr>
          <a:xfrm>
            <a:off x="1206812" y="2444234"/>
            <a:ext cx="5699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Span Pre-training: 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预训练阶段，就考虑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276766-A03A-49D2-975E-94DD49B3386A}"/>
              </a:ext>
            </a:extLst>
          </p:cNvPr>
          <p:cNvSpPr/>
          <p:nvPr/>
        </p:nvSpPr>
        <p:spPr>
          <a:xfrm>
            <a:off x="1206812" y="3467040"/>
            <a:ext cx="772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Knowledge Infusion: 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外部知识增强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，如外部图谱、词汇等；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B71FF8-AEAA-45E3-9D61-F1C093888DB0}"/>
              </a:ext>
            </a:extLst>
          </p:cNvPr>
          <p:cNvSpPr/>
          <p:nvPr/>
        </p:nvSpPr>
        <p:spPr>
          <a:xfrm>
            <a:off x="1206812" y="4489846"/>
            <a:ext cx="6849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Structural Extension: 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结构内增强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，仿射、图传播等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33408-96CE-44F2-8592-F19505DD4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22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02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C6C95C-7479-409D-A309-D1E05A00E392}"/>
              </a:ext>
            </a:extLst>
          </p:cNvPr>
          <p:cNvSpPr/>
          <p:nvPr/>
        </p:nvSpPr>
        <p:spPr>
          <a:xfrm>
            <a:off x="3112928" y="3429000"/>
            <a:ext cx="6246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结构简单：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BERT+MLP,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重点在数据端</a:t>
            </a:r>
            <a:endParaRPr lang="zh-CN" altLang="en-US" sz="2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ACA08-E646-455A-AE37-6D5E3AA41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23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3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:NER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C374BB-E194-4502-BCFB-BBC797468BE0}"/>
              </a:ext>
            </a:extLst>
          </p:cNvPr>
          <p:cNvSpPr/>
          <p:nvPr/>
        </p:nvSpPr>
        <p:spPr>
          <a:xfrm>
            <a:off x="5133973" y="6302513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每个句子枚举</a:t>
            </a:r>
            <a:r>
              <a:rPr lang="en-US" altLang="zh-CN"/>
              <a:t>256</a:t>
            </a:r>
            <a:r>
              <a:rPr lang="zh-CN" altLang="en-US"/>
              <a:t>个</a:t>
            </a:r>
            <a:r>
              <a:rPr lang="en-US" altLang="zh-CN"/>
              <a:t>span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BCD0EB-F54D-4153-8A69-53488522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80746"/>
            <a:ext cx="11163300" cy="44626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559CC85-C697-4F7E-9772-CDB52DCD68EF}"/>
              </a:ext>
            </a:extLst>
          </p:cNvPr>
          <p:cNvSpPr/>
          <p:nvPr/>
        </p:nvSpPr>
        <p:spPr>
          <a:xfrm>
            <a:off x="6096000" y="770561"/>
            <a:ext cx="245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dobe Caslon Pro Bold" panose="0205070206050A020403" pitchFamily="18" charset="0"/>
              </a:rPr>
              <a:t>1</a:t>
            </a:r>
            <a:r>
              <a:rPr lang="zh-CN" altLang="en-US">
                <a:latin typeface="Adobe Caslon Pro Bold" panose="0205070206050A020403" pitchFamily="18" charset="0"/>
              </a:rPr>
              <a:t>个</a:t>
            </a:r>
            <a:r>
              <a:rPr lang="en-US" altLang="zh-CN">
                <a:latin typeface="Adobe Caslon Pro Bold" panose="0205070206050A020403" pitchFamily="18" charset="0"/>
              </a:rPr>
              <a:t>Group</a:t>
            </a:r>
            <a:r>
              <a:rPr lang="zh-CN" altLang="en-US">
                <a:latin typeface="Adobe Caslon Pro Bold" panose="0205070206050A020403" pitchFamily="18" charset="0"/>
              </a:rPr>
              <a:t>，尺寸为</a:t>
            </a:r>
            <a:r>
              <a:rPr lang="en-US" altLang="zh-CN">
                <a:latin typeface="Adobe Caslon Pro Bold" panose="0205070206050A020403" pitchFamily="18" charset="0"/>
              </a:rPr>
              <a:t>256</a:t>
            </a: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11D566-D9D5-4D77-911C-4C26E6D76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24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6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6229009-DC0D-4B10-BD64-8FD49577949C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7F1ADA-A09B-4AA6-BAC3-8148A402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62" y="1044360"/>
            <a:ext cx="8947917" cy="56274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59720C-E457-413E-9443-E7E6C89FE69C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:NER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CBE9D8F-7D8B-4948-B0A8-6E52C8A9AEC4}"/>
              </a:ext>
            </a:extLst>
          </p:cNvPr>
          <p:cNvCxnSpPr>
            <a:cxnSpLocks/>
          </p:cNvCxnSpPr>
          <p:nvPr/>
        </p:nvCxnSpPr>
        <p:spPr>
          <a:xfrm flipH="1">
            <a:off x="10277475" y="2567464"/>
            <a:ext cx="496996" cy="86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7CBC6F2-80A4-48E7-9935-3E9FE9D4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094" y="4467079"/>
            <a:ext cx="2423508" cy="8615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EAF81F-DED1-49E6-8736-5054AECA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847" y="1622373"/>
            <a:ext cx="1951863" cy="90402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B1ACE0-272C-4C1B-9E35-891015B565DD}"/>
              </a:ext>
            </a:extLst>
          </p:cNvPr>
          <p:cNvCxnSpPr>
            <a:cxnSpLocks/>
          </p:cNvCxnSpPr>
          <p:nvPr/>
        </p:nvCxnSpPr>
        <p:spPr>
          <a:xfrm>
            <a:off x="4352925" y="6024208"/>
            <a:ext cx="1009650" cy="4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A298D83-A966-4708-810E-3A030C3DF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517" y="5493075"/>
            <a:ext cx="1880953" cy="100952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54D6F-D4C8-414C-B59F-270444DA1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25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8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2AFA36-6F41-4D1C-816D-E3DA17C0F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26</a:t>
            </a:fld>
            <a:r>
              <a:rPr lang="en-US" altLang="zh-CN"/>
              <a:t>/38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2BEB3-808B-40D9-952F-68A11426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24" y="899738"/>
            <a:ext cx="5357750" cy="56336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AA58ECE-EFBA-47DA-BF01-50BF86528CB3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FED0AE-F991-4363-A93C-63764C0B91EA}"/>
              </a:ext>
            </a:extLst>
          </p:cNvPr>
          <p:cNvSpPr/>
          <p:nvPr/>
        </p:nvSpPr>
        <p:spPr>
          <a:xfrm>
            <a:off x="88295" y="752673"/>
            <a:ext cx="2544069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Attention_mask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A1B9D9-B072-4874-B25D-90C2D43768FC}"/>
              </a:ext>
            </a:extLst>
          </p:cNvPr>
          <p:cNvSpPr/>
          <p:nvPr/>
        </p:nvSpPr>
        <p:spPr>
          <a:xfrm>
            <a:off x="208130" y="3070242"/>
            <a:ext cx="3070779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悬浮标记仅配对可见，其他悬浮标记不可见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关注文本标记以聚合信息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09386D-919C-421C-9C71-57E84288870B}"/>
              </a:ext>
            </a:extLst>
          </p:cNvPr>
          <p:cNvSpPr/>
          <p:nvPr/>
        </p:nvSpPr>
        <p:spPr>
          <a:xfrm>
            <a:off x="5080337" y="644567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定向注意掩码矩阵</a:t>
            </a:r>
          </a:p>
        </p:txBody>
      </p:sp>
    </p:spTree>
    <p:extLst>
      <p:ext uri="{BB962C8B-B14F-4D97-AF65-F5344CB8AC3E}">
        <p14:creationId xmlns:p14="http://schemas.microsoft.com/office/powerpoint/2010/main" val="3147382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8789A47-1323-4F6D-B5C3-F476911E66BC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14F9A5-E3C1-477F-BFEB-20BD13E6FBF7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：结果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8C6E6D-8BB5-458A-B219-E0929C15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6" y="1686183"/>
            <a:ext cx="5895238" cy="41333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4BEE81-9C2F-41F6-8BF3-01CFBD46294D}"/>
              </a:ext>
            </a:extLst>
          </p:cNvPr>
          <p:cNvSpPr/>
          <p:nvPr/>
        </p:nvSpPr>
        <p:spPr>
          <a:xfrm>
            <a:off x="7181204" y="1686183"/>
            <a:ext cx="4105921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Adobe Caslon Pro Bold" panose="0205070206050A020403" pitchFamily="18" charset="0"/>
              </a:rPr>
              <a:t>关于打包：</a:t>
            </a:r>
            <a:endParaRPr lang="en-US" altLang="zh-CN"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dobe Caslon Pro Bold" panose="0205070206050A020403" pitchFamily="18" charset="0"/>
              </a:rPr>
              <a:t>每句话枚举</a:t>
            </a:r>
            <a:r>
              <a:rPr lang="en-US" altLang="zh-CN">
                <a:latin typeface="Adobe Caslon Pro Bold" panose="0205070206050A020403" pitchFamily="18" charset="0"/>
              </a:rPr>
              <a:t>256</a:t>
            </a:r>
            <a:r>
              <a:rPr lang="zh-CN" altLang="en-US">
                <a:latin typeface="Adobe Caslon Pro Bold" panose="0205070206050A020403" pitchFamily="18" charset="0"/>
              </a:rPr>
              <a:t>个</a:t>
            </a:r>
            <a:r>
              <a:rPr lang="en-US" altLang="zh-CN">
                <a:latin typeface="Adobe Caslon Pro Bold" panose="0205070206050A020403" pitchFamily="18" charset="0"/>
              </a:rPr>
              <a:t>span</a:t>
            </a:r>
            <a:r>
              <a:rPr lang="zh-CN" altLang="en-US">
                <a:latin typeface="Adobe Caslon Pro Bold" panose="0205070206050A020403" pitchFamily="18" charset="0"/>
              </a:rPr>
              <a:t>，按照</a:t>
            </a:r>
            <a:r>
              <a:rPr lang="en-US" altLang="zh-CN">
                <a:latin typeface="Adobe Caslon Pro Bold" panose="0205070206050A020403" pitchFamily="18" charset="0"/>
              </a:rPr>
              <a:t>start</a:t>
            </a:r>
            <a:r>
              <a:rPr lang="zh-CN" altLang="en-US">
                <a:latin typeface="Adobe Caslon Pro Bold" panose="0205070206050A020403" pitchFamily="18" charset="0"/>
              </a:rPr>
              <a:t>和</a:t>
            </a:r>
            <a:r>
              <a:rPr lang="en-US" altLang="zh-CN">
                <a:latin typeface="Adobe Caslon Pro Bold" panose="0205070206050A020403" pitchFamily="18" charset="0"/>
              </a:rPr>
              <a:t>end</a:t>
            </a:r>
            <a:r>
              <a:rPr lang="zh-CN" altLang="en-US">
                <a:latin typeface="Adobe Caslon Pro Bold" panose="0205070206050A020403" pitchFamily="18" charset="0"/>
              </a:rPr>
              <a:t>排，按近邻程度切分为多个</a:t>
            </a:r>
            <a:r>
              <a:rPr lang="en-US" altLang="zh-CN">
                <a:latin typeface="Adobe Caslon Pro Bold" panose="0205070206050A020403" pitchFamily="18" charset="0"/>
              </a:rPr>
              <a:t>group</a:t>
            </a:r>
            <a:r>
              <a:rPr lang="zh-CN" altLang="en-US">
                <a:latin typeface="Adobe Caslon Pro Bold" panose="0205070206050A020403" pitchFamily="18" charset="0"/>
              </a:rPr>
              <a:t>，</a:t>
            </a:r>
            <a:r>
              <a:rPr lang="en-US" altLang="zh-CN">
                <a:latin typeface="Adobe Caslon Pro Bold" panose="0205070206050A020403" pitchFamily="18" charset="0"/>
              </a:rPr>
              <a:t>1</a:t>
            </a:r>
            <a:r>
              <a:rPr lang="zh-CN" altLang="en-US">
                <a:latin typeface="Adobe Caslon Pro Bold" panose="0205070206050A020403" pitchFamily="18" charset="0"/>
              </a:rPr>
              <a:t>个</a:t>
            </a:r>
            <a:r>
              <a:rPr lang="en-US" altLang="zh-CN">
                <a:latin typeface="Adobe Caslon Pro Bold" panose="0205070206050A020403" pitchFamily="18" charset="0"/>
              </a:rPr>
              <a:t>Group</a:t>
            </a:r>
            <a:r>
              <a:rPr lang="zh-CN" altLang="en-US">
                <a:latin typeface="Adobe Caslon Pro Bold" panose="0205070206050A020403" pitchFamily="18" charset="0"/>
              </a:rPr>
              <a:t>最多为</a:t>
            </a:r>
            <a:r>
              <a:rPr lang="en-US" altLang="zh-CN">
                <a:latin typeface="Adobe Caslon Pro Bold" panose="0205070206050A020403" pitchFamily="18" charset="0"/>
              </a:rPr>
              <a:t>k.</a:t>
            </a:r>
          </a:p>
          <a:p>
            <a:pPr>
              <a:lnSpc>
                <a:spcPct val="150000"/>
              </a:lnSpc>
            </a:pPr>
            <a:endParaRPr lang="en-US" altLang="zh-CN"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dobe Caslon Pro Bold" panose="0205070206050A020403" pitchFamily="18" charset="0"/>
              </a:rPr>
              <a:t>打包策略在数据量大，类别多时效果显著。</a:t>
            </a:r>
            <a:r>
              <a:rPr lang="en-US" altLang="zh-CN">
                <a:latin typeface="Adobe Caslon Pro Bold" panose="0205070206050A020403" pitchFamily="18" charset="0"/>
              </a:rPr>
              <a:t>F-NERD</a:t>
            </a:r>
            <a:r>
              <a:rPr lang="zh-CN" altLang="en-US">
                <a:latin typeface="Adobe Caslon Pro Bold" panose="0205070206050A020403" pitchFamily="18" charset="0"/>
              </a:rPr>
              <a:t>细粒度实体，</a:t>
            </a:r>
            <a:r>
              <a:rPr lang="en-US" altLang="zh-CN">
                <a:latin typeface="Adobe Caslon Pro Bold" panose="0205070206050A020403" pitchFamily="18" charset="0"/>
              </a:rPr>
              <a:t>65</a:t>
            </a:r>
            <a:r>
              <a:rPr lang="zh-CN" altLang="en-US">
                <a:latin typeface="Adobe Caslon Pro Bold" panose="0205070206050A020403" pitchFamily="18" charset="0"/>
              </a:rPr>
              <a:t>类。</a:t>
            </a:r>
            <a:endParaRPr lang="en-US" altLang="zh-CN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AF07FFB-7143-425C-A2CC-07820723F81D}"/>
                  </a:ext>
                </a:extLst>
              </p14:cNvPr>
              <p14:cNvContentPartPr/>
              <p14:nvPr/>
            </p14:nvContentPartPr>
            <p14:xfrm>
              <a:off x="4468902" y="3819665"/>
              <a:ext cx="501120" cy="223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AF07FFB-7143-425C-A2CC-07820723F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0262" y="3810665"/>
                <a:ext cx="518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8B97AF5-D4F0-4816-87CD-B9CA7E0093DB}"/>
                  </a:ext>
                </a:extLst>
              </p14:cNvPr>
              <p14:cNvContentPartPr/>
              <p14:nvPr/>
            </p14:nvContentPartPr>
            <p14:xfrm>
              <a:off x="4525062" y="4515185"/>
              <a:ext cx="319320" cy="176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8B97AF5-D4F0-4816-87CD-B9CA7E0093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6422" y="4506545"/>
                <a:ext cx="33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ABA77E4-2DC1-4FE4-95CC-A5DF588E3B75}"/>
                  </a:ext>
                </a:extLst>
              </p14:cNvPr>
              <p14:cNvContentPartPr/>
              <p14:nvPr/>
            </p14:nvContentPartPr>
            <p14:xfrm>
              <a:off x="5558262" y="4538225"/>
              <a:ext cx="335520" cy="360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ABA77E4-2DC1-4FE4-95CC-A5DF588E3B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9262" y="4529225"/>
                <a:ext cx="3531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B9A9A9E-405F-4DA7-9724-EC5C7DDCC2BF}"/>
                  </a:ext>
                </a:extLst>
              </p14:cNvPr>
              <p14:cNvContentPartPr/>
              <p14:nvPr/>
            </p14:nvContentPartPr>
            <p14:xfrm>
              <a:off x="5430822" y="3835865"/>
              <a:ext cx="570960" cy="637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B9A9A9E-405F-4DA7-9724-EC5C7DDCC2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1822" y="3827176"/>
                <a:ext cx="588600" cy="81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13EA8D43-1C9E-4B14-91F7-373DB699A5C9}"/>
                  </a:ext>
                </a:extLst>
              </p14:cNvPr>
              <p14:cNvContentPartPr/>
              <p14:nvPr/>
            </p14:nvContentPartPr>
            <p14:xfrm>
              <a:off x="6448182" y="4552985"/>
              <a:ext cx="1132920" cy="62424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13EA8D43-1C9E-4B14-91F7-373DB699A5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39539" y="4544345"/>
                <a:ext cx="1150566" cy="6418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0E650-FEEF-4E1C-901D-D9133C7E0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27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03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608723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:NER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，打包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C374BB-E194-4502-BCFB-BBC797468BE0}"/>
              </a:ext>
            </a:extLst>
          </p:cNvPr>
          <p:cNvSpPr/>
          <p:nvPr/>
        </p:nvSpPr>
        <p:spPr>
          <a:xfrm>
            <a:off x="5133973" y="6302513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每个句子枚举</a:t>
            </a:r>
            <a:r>
              <a:rPr lang="en-US" altLang="zh-CN"/>
              <a:t>256</a:t>
            </a:r>
            <a:r>
              <a:rPr lang="zh-CN" altLang="en-US"/>
              <a:t>个</a:t>
            </a:r>
            <a:r>
              <a:rPr lang="en-US" altLang="zh-CN"/>
              <a:t>span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BCD0EB-F54D-4153-8A69-53488522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80746"/>
            <a:ext cx="11163300" cy="44626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559CC85-C697-4F7E-9772-CDB52DCD68EF}"/>
              </a:ext>
            </a:extLst>
          </p:cNvPr>
          <p:cNvSpPr/>
          <p:nvPr/>
        </p:nvSpPr>
        <p:spPr>
          <a:xfrm>
            <a:off x="5572125" y="814585"/>
            <a:ext cx="245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dobe Caslon Pro Bold" panose="0205070206050A020403" pitchFamily="18" charset="0"/>
              </a:rPr>
              <a:t>1</a:t>
            </a:r>
            <a:r>
              <a:rPr lang="zh-CN" altLang="en-US">
                <a:latin typeface="Adobe Caslon Pro Bold" panose="0205070206050A020403" pitchFamily="18" charset="0"/>
              </a:rPr>
              <a:t>个</a:t>
            </a:r>
            <a:r>
              <a:rPr lang="en-US" altLang="zh-CN">
                <a:latin typeface="Adobe Caslon Pro Bold" panose="0205070206050A020403" pitchFamily="18" charset="0"/>
              </a:rPr>
              <a:t>Group</a:t>
            </a:r>
            <a:r>
              <a:rPr lang="zh-CN" altLang="en-US">
                <a:latin typeface="Adobe Caslon Pro Bold" panose="0205070206050A020403" pitchFamily="18" charset="0"/>
              </a:rPr>
              <a:t>，尺寸为</a:t>
            </a:r>
            <a:r>
              <a:rPr lang="en-US" altLang="zh-CN">
                <a:latin typeface="Adobe Caslon Pro Bold" panose="0205070206050A020403" pitchFamily="18" charset="0"/>
              </a:rPr>
              <a:t>256</a:t>
            </a:r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12AEA27-6918-4241-9D22-F028A738E412}"/>
              </a:ext>
            </a:extLst>
          </p:cNvPr>
          <p:cNvCxnSpPr/>
          <p:nvPr/>
        </p:nvCxnSpPr>
        <p:spPr>
          <a:xfrm>
            <a:off x="6867525" y="1214338"/>
            <a:ext cx="902106" cy="96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C16161-E3E5-4196-828F-614F98D54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28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8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608723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:NER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，打包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86155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59CC85-C697-4F7E-9772-CDB52DCD68EF}"/>
              </a:ext>
            </a:extLst>
          </p:cNvPr>
          <p:cNvSpPr/>
          <p:nvPr/>
        </p:nvSpPr>
        <p:spPr>
          <a:xfrm>
            <a:off x="6985289" y="3017043"/>
            <a:ext cx="2603341" cy="1304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Adobe Caslon Pro Bold" panose="0205070206050A020403" pitchFamily="18" charset="0"/>
              </a:rPr>
              <a:t>打包尺寸的设置</a:t>
            </a:r>
            <a:endParaRPr lang="en-US" altLang="zh-CN">
              <a:latin typeface="Adobe Caslon Pro Bold" panose="0205070206050A020403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Adobe Caslon Pro Bold" panose="0205070206050A020403" pitchFamily="18" charset="0"/>
              </a:rPr>
              <a:t>对</a:t>
            </a:r>
            <a:r>
              <a:rPr lang="en-US" altLang="zh-CN">
                <a:latin typeface="Adobe Caslon Pro Bold" panose="0205070206050A020403" pitchFamily="18" charset="0"/>
              </a:rPr>
              <a:t>NER</a:t>
            </a:r>
            <a:r>
              <a:rPr lang="zh-CN" altLang="en-US">
                <a:latin typeface="Adobe Caslon Pro Bold" panose="0205070206050A020403" pitchFamily="18" charset="0"/>
              </a:rPr>
              <a:t>效果不大</a:t>
            </a:r>
            <a:endParaRPr lang="en-US" altLang="zh-CN">
              <a:latin typeface="Adobe Caslon Pro Bold" panose="0205070206050A020403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Adobe Caslon Pro Bold" panose="0205070206050A020403" pitchFamily="18" charset="0"/>
              </a:rPr>
              <a:t>为了凑故事</a:t>
            </a:r>
            <a:endParaRPr lang="en-US" altLang="zh-CN">
              <a:latin typeface="Adobe Caslon Pro Bold" panose="0205070206050A020403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C16161-E3E5-4196-828F-614F98D54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29</a:t>
            </a:fld>
            <a:r>
              <a:rPr lang="en-US" altLang="zh-CN"/>
              <a:t>/38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09F2D7-7E38-4238-BBA0-92B19A24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51" y="2244436"/>
            <a:ext cx="4982410" cy="28494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B42A78-246B-4906-A81B-87278673B764}"/>
              </a:ext>
            </a:extLst>
          </p:cNvPr>
          <p:cNvSpPr/>
          <p:nvPr/>
        </p:nvSpPr>
        <p:spPr>
          <a:xfrm>
            <a:off x="2798618" y="3703782"/>
            <a:ext cx="480291" cy="125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FE919-3A0A-44C9-8B10-552C7996B978}"/>
              </a:ext>
            </a:extLst>
          </p:cNvPr>
          <p:cNvSpPr/>
          <p:nvPr/>
        </p:nvSpPr>
        <p:spPr>
          <a:xfrm>
            <a:off x="2032511" y="573599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dobe Caslon Pro Bold" panose="0205070206050A020403" pitchFamily="18" charset="0"/>
              </a:rPr>
              <a:t>打包的作用：为了利用负例？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研究动机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E68531-3FFE-461A-AC0A-DB7074AE7A88}"/>
              </a:ext>
            </a:extLst>
          </p:cNvPr>
          <p:cNvSpPr/>
          <p:nvPr/>
        </p:nvSpPr>
        <p:spPr>
          <a:xfrm>
            <a:off x="651714" y="2353158"/>
            <a:ext cx="10669429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长期以来，普遍认为，由于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模型存在的缺点，比如：误差积累、实体对冗余、交互缺失等，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通过任务联合训练可以取得更好效果。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0B87D9-E8F5-4BF0-B0DE-50058AA17864}"/>
              </a:ext>
            </a:extLst>
          </p:cNvPr>
          <p:cNvSpPr/>
          <p:nvPr/>
        </p:nvSpPr>
        <p:spPr>
          <a:xfrm>
            <a:off x="2812143" y="4481682"/>
            <a:ext cx="6567714" cy="523220"/>
          </a:xfrm>
          <a:prstGeom prst="rect">
            <a:avLst/>
          </a:prstGeom>
          <a:solidFill>
            <a:srgbClr val="FFF2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真的优于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model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吗？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8677ED-D9ED-4386-8DDB-15FDA0947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9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4F126B-AD48-4D12-B49C-03D08F94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65" y="2934206"/>
            <a:ext cx="10843485" cy="21722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44F123-C6CA-4EB6-8F59-C92F1A21F34C}"/>
              </a:ext>
            </a:extLst>
          </p:cNvPr>
          <p:cNvSpPr/>
          <p:nvPr/>
        </p:nvSpPr>
        <p:spPr>
          <a:xfrm>
            <a:off x="2573112" y="1721996"/>
            <a:ext cx="7045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dobe Caslon Pro Bold" panose="0205070206050A020403" pitchFamily="18" charset="0"/>
              </a:rPr>
              <a:t>一个实体为</a:t>
            </a:r>
            <a:r>
              <a:rPr lang="en-US" altLang="zh-CN">
                <a:latin typeface="Adobe Caslon Pro Bold" panose="0205070206050A020403" pitchFamily="18" charset="0"/>
              </a:rPr>
              <a:t>Subject</a:t>
            </a:r>
            <a:r>
              <a:rPr lang="zh-CN" altLang="en-US">
                <a:latin typeface="Adobe Caslon Pro Bold" panose="0205070206050A020403" pitchFamily="18" charset="0"/>
              </a:rPr>
              <a:t>，其余为</a:t>
            </a:r>
            <a:r>
              <a:rPr lang="en-US" altLang="zh-CN">
                <a:latin typeface="Adobe Caslon Pro Bold" panose="0205070206050A020403" pitchFamily="18" charset="0"/>
              </a:rPr>
              <a:t>object</a:t>
            </a:r>
            <a:r>
              <a:rPr lang="zh-CN" altLang="en-US">
                <a:latin typeface="Adobe Caslon Pro Bold" panose="0205070206050A020403" pitchFamily="18" charset="0"/>
              </a:rPr>
              <a:t>，匹配。三个实体，生成三个样本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727151-4FB7-4CEE-9E8E-49B9F6BD7363}"/>
              </a:ext>
            </a:extLst>
          </p:cNvPr>
          <p:cNvSpPr/>
          <p:nvPr/>
        </p:nvSpPr>
        <p:spPr>
          <a:xfrm>
            <a:off x="1259386" y="5579995"/>
            <a:ext cx="2627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dobe Caslon Pro Bold" panose="0205070206050A020403" pitchFamily="18" charset="0"/>
              </a:rPr>
              <a:t>Subject</a:t>
            </a:r>
            <a:r>
              <a:rPr lang="zh-CN" altLang="en-US">
                <a:latin typeface="Adobe Caslon Pro Bold" panose="0205070206050A020403" pitchFamily="18" charset="0"/>
              </a:rPr>
              <a:t>两边加</a:t>
            </a:r>
            <a:r>
              <a:rPr lang="en-US" altLang="zh-CN">
                <a:latin typeface="Adobe Caslon Pro Bold" panose="0205070206050A020403" pitchFamily="18" charset="0"/>
              </a:rPr>
              <a:t>solid mark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D1A0AD-454F-42E8-9E76-9CEF983C9029}"/>
              </a:ext>
            </a:extLst>
          </p:cNvPr>
          <p:cNvSpPr/>
          <p:nvPr/>
        </p:nvSpPr>
        <p:spPr>
          <a:xfrm>
            <a:off x="7657354" y="5579995"/>
            <a:ext cx="2760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dobe Caslon Pro Bold" panose="0205070206050A020403" pitchFamily="18" charset="0"/>
              </a:rPr>
              <a:t>Object:  Levitated Marker 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11670-FA06-4FC2-AF37-FD84E9C37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30</a:t>
            </a:fld>
            <a:r>
              <a:rPr lang="en-US" altLang="zh-CN"/>
              <a:t>/38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05C1A8-6B4F-4C0A-B9A5-5DC39090868A}"/>
              </a:ext>
            </a:extLst>
          </p:cNvPr>
          <p:cNvSpPr/>
          <p:nvPr/>
        </p:nvSpPr>
        <p:spPr>
          <a:xfrm>
            <a:off x="88295" y="752673"/>
            <a:ext cx="176908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:RE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9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4F123-C6CA-4EB6-8F59-C92F1A21F34C}"/>
              </a:ext>
            </a:extLst>
          </p:cNvPr>
          <p:cNvSpPr/>
          <p:nvPr/>
        </p:nvSpPr>
        <p:spPr>
          <a:xfrm>
            <a:off x="4244894" y="17219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dobe Caslon Pro Bold" panose="0205070206050A020403" pitchFamily="18" charset="0"/>
              </a:rPr>
              <a:t>一个样本中包含全部关系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301DB5-5841-41C3-A6B1-63F0D3C3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20" y="2469267"/>
            <a:ext cx="8293677" cy="352636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BC8BC9-116E-448A-B40E-221164358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31</a:t>
            </a:fld>
            <a:r>
              <a:rPr lang="en-US" altLang="zh-CN"/>
              <a:t>/38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917C34-8993-4E1D-846C-1B9C67AB53AF}"/>
              </a:ext>
            </a:extLst>
          </p:cNvPr>
          <p:cNvSpPr/>
          <p:nvPr/>
        </p:nvSpPr>
        <p:spPr>
          <a:xfrm>
            <a:off x="88295" y="752673"/>
            <a:ext cx="176908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:RE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4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BC8BC9-116E-448A-B40E-221164358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32</a:t>
            </a:fld>
            <a:r>
              <a:rPr lang="en-US" altLang="zh-CN"/>
              <a:t>/38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917C34-8993-4E1D-846C-1B9C67AB53AF}"/>
              </a:ext>
            </a:extLst>
          </p:cNvPr>
          <p:cNvSpPr/>
          <p:nvPr/>
        </p:nvSpPr>
        <p:spPr>
          <a:xfrm>
            <a:off x="88295" y="752673"/>
            <a:ext cx="2931996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:RE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，关于速度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6E72C2-C299-4925-9350-344ED5B9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1" y="2817030"/>
            <a:ext cx="5474309" cy="19382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90F558-B260-4CEB-8AB7-D4F17A7938A8}"/>
              </a:ext>
            </a:extLst>
          </p:cNvPr>
          <p:cNvSpPr/>
          <p:nvPr/>
        </p:nvSpPr>
        <p:spPr>
          <a:xfrm>
            <a:off x="6770438" y="3059668"/>
            <a:ext cx="3742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dobe Caslon Pro Bold" panose="0205070206050A020403" pitchFamily="18" charset="0"/>
              </a:rPr>
              <a:t>一条样本预测一个关系，</a:t>
            </a:r>
            <a:r>
              <a:rPr lang="en-US" altLang="zh-CN">
                <a:latin typeface="Adobe Caslon Pro Bold" panose="0205070206050A020403" pitchFamily="18" charset="0"/>
              </a:rPr>
              <a:t>solid mark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0768E9-F4A1-47D9-8FA5-156FEC726782}"/>
              </a:ext>
            </a:extLst>
          </p:cNvPr>
          <p:cNvSpPr/>
          <p:nvPr/>
        </p:nvSpPr>
        <p:spPr>
          <a:xfrm>
            <a:off x="7223020" y="3826286"/>
            <a:ext cx="411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dobe Caslon Pro Bold" panose="0205070206050A020403" pitchFamily="18" charset="0"/>
              </a:rPr>
              <a:t>一条样本预测多个关系，</a:t>
            </a:r>
            <a:r>
              <a:rPr lang="en-US" altLang="zh-CN">
                <a:latin typeface="Adobe Caslon Pro Bold" panose="0205070206050A020403" pitchFamily="18" charset="0"/>
              </a:rPr>
              <a:t>levitated mark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7B726B-1537-4B8A-B85B-D2242B82C35D}"/>
              </a:ext>
            </a:extLst>
          </p:cNvPr>
          <p:cNvSpPr/>
          <p:nvPr/>
        </p:nvSpPr>
        <p:spPr>
          <a:xfrm>
            <a:off x="6476437" y="4644527"/>
            <a:ext cx="354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dobe Caslon Pro Bold" panose="0205070206050A020403" pitchFamily="18" charset="0"/>
              </a:rPr>
              <a:t>一条样本预测一个关系，</a:t>
            </a:r>
            <a:r>
              <a:rPr lang="en-US" altLang="zh-CN">
                <a:latin typeface="Adobe Caslon Pro Bold" panose="0205070206050A020403" pitchFamily="18" charset="0"/>
              </a:rPr>
              <a:t>s+l mark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B66700-52D6-40BE-99EF-6B89E96A738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15709" y="3244334"/>
            <a:ext cx="1154729" cy="69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B9EC28E-BC17-4FEB-B5D1-2DF27DE8FD9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615709" y="4010952"/>
            <a:ext cx="1607311" cy="1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880605-6112-4959-AE02-95A8A292743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15711" y="4408239"/>
            <a:ext cx="860726" cy="42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3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BC2E0-760F-44BD-8B51-8544A2C7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17522"/>
            <a:ext cx="11087100" cy="21114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8A8E32-99E3-48C3-B1D6-29A529FFC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33</a:t>
            </a:fld>
            <a:r>
              <a:rPr lang="en-US" altLang="zh-CN"/>
              <a:t>/38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9964E8-473F-44B1-96AD-3EF5590843D7}"/>
              </a:ext>
            </a:extLst>
          </p:cNvPr>
          <p:cNvSpPr/>
          <p:nvPr/>
        </p:nvSpPr>
        <p:spPr>
          <a:xfrm>
            <a:off x="88295" y="752673"/>
            <a:ext cx="176908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:RE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86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BC2E0-760F-44BD-8B51-8544A2C7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17522"/>
            <a:ext cx="11087100" cy="211147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ED2A3A-1A52-4B3B-A9F4-3761E940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3313565"/>
            <a:ext cx="10758171" cy="141401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D20A4A-FE1D-4A24-8D5D-F49E226B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34</a:t>
            </a:fld>
            <a:r>
              <a:rPr lang="en-US" altLang="zh-CN"/>
              <a:t>/38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82C51C-0681-486D-A0B4-B28662F22799}"/>
              </a:ext>
            </a:extLst>
          </p:cNvPr>
          <p:cNvSpPr/>
          <p:nvPr/>
        </p:nvSpPr>
        <p:spPr>
          <a:xfrm>
            <a:off x="88295" y="752673"/>
            <a:ext cx="176908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:RE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29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BC2E0-760F-44BD-8B51-8544A2C7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17522"/>
            <a:ext cx="11087100" cy="211147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ED2A3A-1A52-4B3B-A9F4-3761E940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3313565"/>
            <a:ext cx="10758171" cy="141401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D20A4A-FE1D-4A24-8D5D-F49E226B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35</a:t>
            </a:fld>
            <a:r>
              <a:rPr lang="en-US" altLang="zh-CN"/>
              <a:t>/38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82C51C-0681-486D-A0B4-B28662F22799}"/>
              </a:ext>
            </a:extLst>
          </p:cNvPr>
          <p:cNvSpPr/>
          <p:nvPr/>
        </p:nvSpPr>
        <p:spPr>
          <a:xfrm>
            <a:off x="88295" y="752673"/>
            <a:ext cx="176908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:RE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ED3D18-207C-4929-8DB0-5C41CB07E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4705350"/>
            <a:ext cx="10987409" cy="191508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CB2069-94CF-4911-A25D-8AC284389BCB}"/>
              </a:ext>
            </a:extLst>
          </p:cNvPr>
          <p:cNvSpPr/>
          <p:nvPr/>
        </p:nvSpPr>
        <p:spPr>
          <a:xfrm>
            <a:off x="217604" y="6251106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dobe Caslon Pro Bold" panose="0205070206050A020403" pitchFamily="18" charset="0"/>
              </a:rPr>
              <a:t>用</a:t>
            </a:r>
            <a:r>
              <a:rPr lang="en-US" altLang="zh-CN">
                <a:latin typeface="Adobe Caslon Pro Bold" panose="0205070206050A020403" pitchFamily="18" charset="0"/>
              </a:rPr>
              <a:t>solid</a:t>
            </a:r>
            <a:r>
              <a:rPr lang="zh-CN" altLang="en-US">
                <a:latin typeface="Adobe Caslon Pro Bold" panose="0205070206050A020403" pitchFamily="18" charset="0"/>
              </a:rPr>
              <a:t>修饰</a:t>
            </a:r>
            <a:r>
              <a:rPr lang="en-US" altLang="zh-CN">
                <a:latin typeface="Adobe Caslon Pro Bold" panose="0205070206050A020403" pitchFamily="18" charset="0"/>
              </a:rPr>
              <a:t>subject</a:t>
            </a:r>
            <a:r>
              <a:rPr lang="zh-CN" altLang="en-US">
                <a:latin typeface="Adobe Caslon Pro Bold" panose="0205070206050A020403" pitchFamily="18" charset="0"/>
              </a:rPr>
              <a:t>，用</a:t>
            </a:r>
            <a:r>
              <a:rPr lang="en-US" altLang="zh-CN">
                <a:latin typeface="Adobe Caslon Pro Bold" panose="0205070206050A020403" pitchFamily="18" charset="0"/>
              </a:rPr>
              <a:t>levitated </a:t>
            </a:r>
            <a:r>
              <a:rPr lang="zh-CN" altLang="en-US">
                <a:latin typeface="Adobe Caslon Pro Bold" panose="0205070206050A020403" pitchFamily="18" charset="0"/>
              </a:rPr>
              <a:t>修饰</a:t>
            </a:r>
            <a:r>
              <a:rPr lang="en-US" altLang="zh-CN">
                <a:latin typeface="Adobe Caslon Pro Bold" panose="0205070206050A020403" pitchFamily="18" charset="0"/>
              </a:rPr>
              <a:t>object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254C0C6-EEE2-4F6B-8F6A-ADF687DAF8AF}"/>
                  </a:ext>
                </a:extLst>
              </p14:cNvPr>
              <p14:cNvContentPartPr/>
              <p14:nvPr/>
            </p14:nvContentPartPr>
            <p14:xfrm>
              <a:off x="7746815" y="4229345"/>
              <a:ext cx="142560" cy="19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254C0C6-EEE2-4F6B-8F6A-ADF687DAF8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7815" y="4220345"/>
                <a:ext cx="160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7277F8B9-F7EF-4D5E-90D7-F431AA2607B7}"/>
                  </a:ext>
                </a:extLst>
              </p14:cNvPr>
              <p14:cNvContentPartPr/>
              <p14:nvPr/>
            </p14:nvContentPartPr>
            <p14:xfrm>
              <a:off x="9587495" y="4239785"/>
              <a:ext cx="136440" cy="115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7277F8B9-F7EF-4D5E-90D7-F431AA2607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78855" y="4231145"/>
                <a:ext cx="1540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7356989D-42B5-4696-B516-993A8CDD5030}"/>
                  </a:ext>
                </a:extLst>
              </p14:cNvPr>
              <p14:cNvContentPartPr/>
              <p14:nvPr/>
            </p14:nvContentPartPr>
            <p14:xfrm>
              <a:off x="8507135" y="4410785"/>
              <a:ext cx="702360" cy="22572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7356989D-42B5-4696-B516-993A8CDD50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98491" y="4402145"/>
                <a:ext cx="720009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513A8498-5FCF-4AA1-A966-55499DD78044}"/>
                  </a:ext>
                </a:extLst>
              </p14:cNvPr>
              <p14:cNvContentPartPr/>
              <p14:nvPr/>
            </p14:nvContentPartPr>
            <p14:xfrm>
              <a:off x="9336215" y="4422665"/>
              <a:ext cx="9000" cy="334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513A8498-5FCF-4AA1-A966-55499DD780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27575" y="4414025"/>
                <a:ext cx="26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75A5296C-F29C-41FA-8594-062FE38B8EF4}"/>
                  </a:ext>
                </a:extLst>
              </p14:cNvPr>
              <p14:cNvContentPartPr/>
              <p14:nvPr/>
            </p14:nvContentPartPr>
            <p14:xfrm>
              <a:off x="9329735" y="4510505"/>
              <a:ext cx="17280" cy="511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75A5296C-F29C-41FA-8594-062FE38B8E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21095" y="4501865"/>
                <a:ext cx="34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34AF6025-B021-4AE7-930B-67554199BE78}"/>
                  </a:ext>
                </a:extLst>
              </p14:cNvPr>
              <p14:cNvContentPartPr/>
              <p14:nvPr/>
            </p14:nvContentPartPr>
            <p14:xfrm>
              <a:off x="9393815" y="4417265"/>
              <a:ext cx="100080" cy="17460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34AF6025-B021-4AE7-930B-67554199B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5144" y="4408265"/>
                <a:ext cx="117784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1DA69A7-C1F6-4DE9-A0C3-E4276D5A5FE5}"/>
                  </a:ext>
                </a:extLst>
              </p14:cNvPr>
              <p14:cNvContentPartPr/>
              <p14:nvPr/>
            </p14:nvContentPartPr>
            <p14:xfrm>
              <a:off x="9572015" y="4289105"/>
              <a:ext cx="155880" cy="2091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1DA69A7-C1F6-4DE9-A0C3-E4276D5A5F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63015" y="4280465"/>
                <a:ext cx="1735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A4AB7D2-EF39-4FC9-869F-73C012924D6E}"/>
                  </a:ext>
                </a:extLst>
              </p14:cNvPr>
              <p14:cNvContentPartPr/>
              <p14:nvPr/>
            </p14:nvContentPartPr>
            <p14:xfrm>
              <a:off x="7810895" y="4314305"/>
              <a:ext cx="635760" cy="2894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A4AB7D2-EF39-4FC9-869F-73C012924D6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01895" y="4305305"/>
                <a:ext cx="65340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582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77C9409-77E2-4BBD-8736-919EC7DA998D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FA59E3-13B1-405E-B199-FDFCF07E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639405"/>
            <a:ext cx="10904491" cy="606742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0CD04-E6E5-48B9-84D3-EDFE3DE2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36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77C9409-77E2-4BBD-8736-919EC7DA998D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B2F363-202A-4D45-9A0A-51B18BAF140E}"/>
              </a:ext>
            </a:extLst>
          </p:cNvPr>
          <p:cNvSpPr/>
          <p:nvPr/>
        </p:nvSpPr>
        <p:spPr>
          <a:xfrm>
            <a:off x="88295" y="752673"/>
            <a:ext cx="176908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522940-8CFD-4AA6-8466-9868DC03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415731"/>
            <a:ext cx="11210925" cy="51037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FDCF63-E0AD-41D5-BC71-F2D5AF4EF8D8}"/>
              </a:ext>
            </a:extLst>
          </p:cNvPr>
          <p:cNvSpPr/>
          <p:nvPr/>
        </p:nvSpPr>
        <p:spPr>
          <a:xfrm>
            <a:off x="809625" y="4914900"/>
            <a:ext cx="10648950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2B0ADB-3064-4D7C-950A-6EA2842A9EA4}"/>
              </a:ext>
            </a:extLst>
          </p:cNvPr>
          <p:cNvSpPr/>
          <p:nvPr/>
        </p:nvSpPr>
        <p:spPr>
          <a:xfrm>
            <a:off x="809625" y="6055576"/>
            <a:ext cx="10648950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FC416-6358-4E10-9BC2-DB139C31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37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69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77C9409-77E2-4BBD-8736-919EC7DA998D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B2F363-202A-4D45-9A0A-51B18BAF140E}"/>
              </a:ext>
            </a:extLst>
          </p:cNvPr>
          <p:cNvSpPr/>
          <p:nvPr/>
        </p:nvSpPr>
        <p:spPr>
          <a:xfrm>
            <a:off x="88295" y="752673"/>
            <a:ext cx="176908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消融实验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5850C3-CBD0-40C5-9744-6C42B3F64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54"/>
          <a:stretch/>
        </p:blipFill>
        <p:spPr>
          <a:xfrm>
            <a:off x="1400530" y="1364505"/>
            <a:ext cx="3495320" cy="2064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A9F80D-7CC1-4F5E-BB6B-6427C3525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86"/>
          <a:stretch/>
        </p:blipFill>
        <p:spPr>
          <a:xfrm>
            <a:off x="6753793" y="1541923"/>
            <a:ext cx="4185986" cy="1492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43438C-25EE-4403-A929-2827F6994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470" y="4242225"/>
            <a:ext cx="4890910" cy="200369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505B5D3-DE00-43E8-B9A5-17A3695338E7}"/>
              </a:ext>
            </a:extLst>
          </p:cNvPr>
          <p:cNvSpPr/>
          <p:nvPr/>
        </p:nvSpPr>
        <p:spPr>
          <a:xfrm>
            <a:off x="1857375" y="3521331"/>
            <a:ext cx="250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dobe Caslon Pro Bold" panose="0205070206050A020403" pitchFamily="18" charset="0"/>
              </a:rPr>
              <a:t>Span model(NER) </a:t>
            </a:r>
            <a:r>
              <a:rPr lang="zh-CN" altLang="en-US">
                <a:latin typeface="Adobe Caslon Pro Bold" panose="0205070206050A020403" pitchFamily="18" charset="0"/>
              </a:rPr>
              <a:t>速度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11831F-5B52-49DB-8AA0-0FD3F1F58250}"/>
              </a:ext>
            </a:extLst>
          </p:cNvPr>
          <p:cNvSpPr/>
          <p:nvPr/>
        </p:nvSpPr>
        <p:spPr>
          <a:xfrm>
            <a:off x="8006127" y="3521331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dobe Caslon Pro Bold" panose="0205070206050A020403" pitchFamily="18" charset="0"/>
              </a:rPr>
              <a:t>Span</a:t>
            </a:r>
            <a:r>
              <a:rPr lang="zh-CN" altLang="en-US">
                <a:latin typeface="Adobe Caslon Pro Bold" panose="0205070206050A020403" pitchFamily="18" charset="0"/>
              </a:rPr>
              <a:t> </a:t>
            </a:r>
            <a:r>
              <a:rPr lang="en-US" altLang="zh-CN">
                <a:latin typeface="Adobe Caslon Pro Bold" panose="0205070206050A020403" pitchFamily="18" charset="0"/>
              </a:rPr>
              <a:t>pairs(RE)</a:t>
            </a:r>
            <a:r>
              <a:rPr lang="zh-CN" altLang="en-US">
                <a:latin typeface="Adobe Caslon Pro Bold" panose="0205070206050A020403" pitchFamily="18" charset="0"/>
              </a:rPr>
              <a:t> 速度</a:t>
            </a:r>
            <a:endParaRPr lang="en-US" altLang="zh-CN">
              <a:latin typeface="Adobe Caslon Pro Bold" panose="0205070206050A020403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249D2B-8013-48F1-93B2-C951B2632431}"/>
              </a:ext>
            </a:extLst>
          </p:cNvPr>
          <p:cNvSpPr/>
          <p:nvPr/>
        </p:nvSpPr>
        <p:spPr>
          <a:xfrm>
            <a:off x="4560927" y="61740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dobe Caslon Pro Bold" panose="0205070206050A020403" pitchFamily="18" charset="0"/>
              </a:rPr>
              <a:t>消融实验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4722A5-E2DD-4BB1-9134-F31C8D6BD371}"/>
              </a:ext>
            </a:extLst>
          </p:cNvPr>
          <p:cNvSpPr/>
          <p:nvPr/>
        </p:nvSpPr>
        <p:spPr>
          <a:xfrm>
            <a:off x="7560380" y="4828574"/>
            <a:ext cx="35509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逆关系有用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/>
              <a:t>Solid</a:t>
            </a:r>
            <a:r>
              <a:rPr lang="zh-CN" altLang="en-US" sz="1600"/>
              <a:t>和</a:t>
            </a:r>
            <a:r>
              <a:rPr lang="en-US" altLang="zh-CN" sz="1600"/>
              <a:t>Levitated</a:t>
            </a:r>
            <a:r>
              <a:rPr lang="zh-CN" altLang="en-US" sz="1600"/>
              <a:t>配合更佳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实体损失比实体类型减少级联错误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实体损失为了二次矫正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02F1C-24FB-498E-94D7-0CA70368C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38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1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77C9409-77E2-4BBD-8736-919EC7DA998D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B2F363-202A-4D45-9A0A-51B18BAF140E}"/>
              </a:ext>
            </a:extLst>
          </p:cNvPr>
          <p:cNvSpPr/>
          <p:nvPr/>
        </p:nvSpPr>
        <p:spPr>
          <a:xfrm>
            <a:off x="88294" y="752673"/>
            <a:ext cx="5084069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附录：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Initialization for NER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667490-2758-4675-819F-2B1DAFB6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01" y="2238066"/>
            <a:ext cx="4519526" cy="302972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A03693C-0D79-44CB-A43A-4F0CC669CC3E}"/>
              </a:ext>
            </a:extLst>
          </p:cNvPr>
          <p:cNvSpPr/>
          <p:nvPr/>
        </p:nvSpPr>
        <p:spPr>
          <a:xfrm>
            <a:off x="6301925" y="3101374"/>
            <a:ext cx="3996607" cy="793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原来的</a:t>
            </a:r>
            <a:r>
              <a:rPr lang="en-US" altLang="zh-CN" sz="1600"/>
              <a:t>Mark</a:t>
            </a:r>
            <a:r>
              <a:rPr lang="zh-CN" altLang="en-US" sz="1600"/>
              <a:t>标记的嵌入式随机初始化的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现在使用</a:t>
            </a:r>
            <a:r>
              <a:rPr lang="en-US" altLang="zh-CN" sz="1600" b="1" i="1"/>
              <a:t>[Mark]</a:t>
            </a:r>
            <a:r>
              <a:rPr lang="zh-CN" altLang="en-US" sz="1600"/>
              <a:t>和</a:t>
            </a:r>
            <a:r>
              <a:rPr lang="en-US" altLang="zh-CN" sz="1600" b="1" i="1"/>
              <a:t>entity</a:t>
            </a:r>
            <a:r>
              <a:rPr lang="zh-CN" altLang="en-US" sz="1600"/>
              <a:t>作为</a:t>
            </a:r>
            <a:r>
              <a:rPr lang="en-US" altLang="zh-CN" sz="1600"/>
              <a:t>span</a:t>
            </a:r>
            <a:r>
              <a:rPr lang="zh-CN" altLang="en-US" sz="1600"/>
              <a:t>标记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BAC7D2-B1C0-41DE-9F6E-83C94A87238C}"/>
              </a:ext>
            </a:extLst>
          </p:cNvPr>
          <p:cNvSpPr/>
          <p:nvPr/>
        </p:nvSpPr>
        <p:spPr>
          <a:xfrm>
            <a:off x="7809414" y="457519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没讲清楚，可能下一篇？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A12DB6-9EC4-4067-AB44-61CFA38DA3A4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506691" y="4008582"/>
            <a:ext cx="664635" cy="56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8FCE6-E2F3-4A29-AF0F-6CBFCBE33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39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8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问题定义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B07467-7613-4440-832A-17A87BF69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90"/>
          <a:stretch/>
        </p:blipFill>
        <p:spPr>
          <a:xfrm>
            <a:off x="1207928" y="1770763"/>
            <a:ext cx="9626327" cy="408518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98070-A610-48F3-9BCB-F45F56E3D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4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21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1769080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DA0CE-C577-477E-B28B-EA80EB496D9E}"/>
              </a:ext>
            </a:extLst>
          </p:cNvPr>
          <p:cNvSpPr/>
          <p:nvPr/>
        </p:nvSpPr>
        <p:spPr>
          <a:xfrm>
            <a:off x="0" y="151170"/>
            <a:ext cx="7250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Packed Levitated Marker for Entity and Relation Extraction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44ECC1-C0A0-4D2D-A9D6-F810F1ED93AC}"/>
              </a:ext>
            </a:extLst>
          </p:cNvPr>
          <p:cNvSpPr/>
          <p:nvPr/>
        </p:nvSpPr>
        <p:spPr>
          <a:xfrm>
            <a:off x="1081730" y="1815584"/>
            <a:ext cx="1002854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声称是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end-2-end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，又说是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pipline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，需要先识别实体；但代码中又同时识别了实体，代码与论文不符；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确实不是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end-2-end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0A0D74-C81B-4E60-8468-7758B25FF47C}"/>
              </a:ext>
            </a:extLst>
          </p:cNvPr>
          <p:cNvSpPr/>
          <p:nvPr/>
        </p:nvSpPr>
        <p:spPr>
          <a:xfrm>
            <a:off x="1081730" y="3518494"/>
            <a:ext cx="10028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标题中的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packed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，论文中没有深入分析背后原因，即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 sharing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为什么有用？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1F4EAD-FB8F-4D0D-B71B-72BCCE8145A7}"/>
              </a:ext>
            </a:extLst>
          </p:cNvPr>
          <p:cNvSpPr/>
          <p:nvPr/>
        </p:nvSpPr>
        <p:spPr>
          <a:xfrm>
            <a:off x="1081730" y="4199523"/>
            <a:ext cx="10028540" cy="1756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中增加了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 type loss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，不是已经知道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 entity type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了吗？为了二次矫正！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带有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entity type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模型在端到端设置中的性能略低于带有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entity loss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的模型，它表明，如果我们采用类型标记作为输入特征，来自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模型的实体类型预测误差可能会传播到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模型。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C01B85-A0AD-4672-B204-61F598A9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40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91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CB62F3-FB94-4232-8DB6-3B31BCAE9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41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主要工作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D38C05-6338-4BD0-AE94-BDA773D68F62}"/>
              </a:ext>
            </a:extLst>
          </p:cNvPr>
          <p:cNvSpPr/>
          <p:nvPr/>
        </p:nvSpPr>
        <p:spPr>
          <a:xfrm>
            <a:off x="539250" y="2503105"/>
            <a:ext cx="1111350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Pipline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方法，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独立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训练，并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8001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的输入层融合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信息十分重要；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提出了一种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近似方法，就实现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8-16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倍的推断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提速。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latin typeface="Adobe Caslon Pro Bold" panose="0205070206050A020403" pitchFamily="18" charset="0"/>
              </a:rPr>
              <a:t>Levitated Marker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BFBBBF-CE6E-48BA-997C-A822B4409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5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9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4E3A65-C7D6-4945-B61C-480B0915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8848"/>
            <a:ext cx="9144001" cy="40236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CA6D59-D944-4868-94EC-3226655CEBF7}"/>
              </a:ext>
            </a:extLst>
          </p:cNvPr>
          <p:cNvSpPr/>
          <p:nvPr/>
        </p:nvSpPr>
        <p:spPr>
          <a:xfrm>
            <a:off x="4215517" y="6166882"/>
            <a:ext cx="3760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 based NER, max_entity_L=8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FCF58-0C03-4242-88E8-1D97FCF3D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6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7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A6D59-D944-4868-94EC-3226655CEBF7}"/>
              </a:ext>
            </a:extLst>
          </p:cNvPr>
          <p:cNvSpPr/>
          <p:nvPr/>
        </p:nvSpPr>
        <p:spPr>
          <a:xfrm>
            <a:off x="3761867" y="6166882"/>
            <a:ext cx="4668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type mark;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一个样本识别一种关系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F3C28B-6FCC-41C5-A6FD-473D07A9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8" y="1748650"/>
            <a:ext cx="10455564" cy="41850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955248-98C5-4791-838A-C30A4C5C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80" y="786248"/>
            <a:ext cx="2904838" cy="145844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3BFB4F-44E3-4731-AA6C-3051A5950D26}"/>
              </a:ext>
            </a:extLst>
          </p:cNvPr>
          <p:cNvSpPr/>
          <p:nvPr/>
        </p:nvSpPr>
        <p:spPr>
          <a:xfrm>
            <a:off x="7610870" y="121433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2E0C6C-4F9E-41D3-B6E9-3C959FC96A5A}"/>
              </a:ext>
            </a:extLst>
          </p:cNvPr>
          <p:cNvCxnSpPr>
            <a:cxnSpLocks/>
          </p:cNvCxnSpPr>
          <p:nvPr/>
        </p:nvCxnSpPr>
        <p:spPr>
          <a:xfrm>
            <a:off x="8546936" y="1399004"/>
            <a:ext cx="41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53CEEF-E493-40B4-A4F3-292954B7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7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A6D59-D944-4868-94EC-3226655CEBF7}"/>
              </a:ext>
            </a:extLst>
          </p:cNvPr>
          <p:cNvSpPr/>
          <p:nvPr/>
        </p:nvSpPr>
        <p:spPr>
          <a:xfrm>
            <a:off x="4411084" y="6062107"/>
            <a:ext cx="3369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拼接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subject_start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object_end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955248-98C5-4791-838A-C30A4C5C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0" y="786248"/>
            <a:ext cx="2904838" cy="145844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3BFB4F-44E3-4731-AA6C-3051A5950D26}"/>
              </a:ext>
            </a:extLst>
          </p:cNvPr>
          <p:cNvSpPr/>
          <p:nvPr/>
        </p:nvSpPr>
        <p:spPr>
          <a:xfrm>
            <a:off x="7610870" y="121433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2E0C6C-4F9E-41D3-B6E9-3C959FC96A5A}"/>
              </a:ext>
            </a:extLst>
          </p:cNvPr>
          <p:cNvCxnSpPr>
            <a:cxnSpLocks/>
          </p:cNvCxnSpPr>
          <p:nvPr/>
        </p:nvCxnSpPr>
        <p:spPr>
          <a:xfrm>
            <a:off x="8546936" y="1399004"/>
            <a:ext cx="41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87297E4-9427-49BE-BFC6-B66A6904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4" y="2348104"/>
            <a:ext cx="10242913" cy="305434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8F3C2-DABA-4BA1-A9F9-EE2DF3DD9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8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2B52-C8B8-402B-AAF3-999610F65E28}"/>
              </a:ext>
            </a:extLst>
          </p:cNvPr>
          <p:cNvSpPr/>
          <p:nvPr/>
        </p:nvSpPr>
        <p:spPr>
          <a:xfrm>
            <a:off x="0" y="160406"/>
            <a:ext cx="822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dobe Caslon Pro Bold" panose="0205070206050A020403" pitchFamily="18" charset="0"/>
              </a:rPr>
              <a:t>A Frustratingly Easy Approach for Entity and Relation Extraction  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54AE8-C96F-4429-8D35-B5E1B4137F20}"/>
              </a:ext>
            </a:extLst>
          </p:cNvPr>
          <p:cNvSpPr/>
          <p:nvPr/>
        </p:nvSpPr>
        <p:spPr>
          <a:xfrm>
            <a:off x="88295" y="752673"/>
            <a:ext cx="2239267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A6D59-D944-4868-94EC-3226655CEBF7}"/>
              </a:ext>
            </a:extLst>
          </p:cNvPr>
          <p:cNvSpPr/>
          <p:nvPr/>
        </p:nvSpPr>
        <p:spPr>
          <a:xfrm>
            <a:off x="4411084" y="6062107"/>
            <a:ext cx="3369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拼接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subject_start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object_end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BE60BE-B19B-4588-A81C-AD80E67D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63" y="935001"/>
            <a:ext cx="3538187" cy="1159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F25FD0-6503-4847-8F0E-94FFA370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28" y="2191839"/>
            <a:ext cx="9810750" cy="34680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1BEC19-1F08-48BB-9F83-79B88A30E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5EA8C-D11E-460A-B3EA-929F000B21EE}" type="slidenum">
              <a:rPr lang="zh-CN" altLang="en-US" smtClean="0"/>
              <a:pPr/>
              <a:t>9</a:t>
            </a:fld>
            <a:r>
              <a:rPr lang="en-US" altLang="zh-CN"/>
              <a:t>/38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5512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1393</Words>
  <Application>Microsoft Office PowerPoint</Application>
  <PresentationFormat>宽屏</PresentationFormat>
  <Paragraphs>204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等线 Light</vt:lpstr>
      <vt:lpstr>华文中宋</vt:lpstr>
      <vt:lpstr>楷体_GB2312</vt:lpstr>
      <vt:lpstr>微软雅黑</vt:lpstr>
      <vt:lpstr>Adobe Caslon Pro Bold</vt:lpstr>
      <vt:lpstr>Arial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武乐飞</dc:creator>
  <cp:lastModifiedBy>武乐飞</cp:lastModifiedBy>
  <cp:revision>70</cp:revision>
  <dcterms:created xsi:type="dcterms:W3CDTF">2022-03-03T11:47:34Z</dcterms:created>
  <dcterms:modified xsi:type="dcterms:W3CDTF">2022-04-08T06:57:25Z</dcterms:modified>
</cp:coreProperties>
</file>