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6" r:id="rId4"/>
    <p:sldId id="276" r:id="rId5"/>
    <p:sldId id="291" r:id="rId6"/>
    <p:sldId id="278" r:id="rId7"/>
    <p:sldId id="284" r:id="rId8"/>
    <p:sldId id="285" r:id="rId9"/>
    <p:sldId id="281" r:id="rId10"/>
    <p:sldId id="279" r:id="rId11"/>
    <p:sldId id="286" r:id="rId12"/>
    <p:sldId id="287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08009-CC88-469C-B9AD-AAC4458F0A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3654-CCA4-4426-B3D0-25BB6768A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2005013"/>
            <a:ext cx="9144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5848351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371" y="255565"/>
            <a:ext cx="720306" cy="349904"/>
          </a:xfrm>
        </p:spPr>
        <p:txBody>
          <a:bodyPr/>
          <a:lstStyle>
            <a:lvl1pPr>
              <a:defRPr sz="1600"/>
            </a:lvl1pPr>
          </a:lstStyle>
          <a:p>
            <a:fld id="{47E89491-EFDB-497E-854A-EC3102C9FAE1}" type="slidenum">
              <a:rPr lang="zh-CN" altLang="en-US" smtClean="0"/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sp>
        <p:nvSpPr>
          <p:cNvPr id="8" name="流程图: 过程 8"/>
          <p:cNvSpPr/>
          <p:nvPr userDrawn="1"/>
        </p:nvSpPr>
        <p:spPr>
          <a:xfrm rot="5400000" flipH="1">
            <a:off x="8263701" y="5930076"/>
            <a:ext cx="328612" cy="14319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 bwMode="auto">
          <a:xfrm>
            <a:off x="207034" y="733789"/>
            <a:ext cx="87860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燕尾形 5"/>
          <p:cNvSpPr/>
          <p:nvPr userDrawn="1"/>
        </p:nvSpPr>
        <p:spPr bwMode="auto">
          <a:xfrm>
            <a:off x="252320" y="25556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燕尾形 6"/>
          <p:cNvSpPr/>
          <p:nvPr userDrawn="1"/>
        </p:nvSpPr>
        <p:spPr bwMode="auto">
          <a:xfrm>
            <a:off x="520476" y="25699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68" y="6521032"/>
            <a:ext cx="1151777" cy="308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0" y="2277269"/>
            <a:ext cx="9144000" cy="23034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0" y="2926491"/>
            <a:ext cx="9144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4213" y="4119563"/>
            <a:ext cx="7775575" cy="1198245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汇报</a:t>
            </a:r>
            <a:r>
              <a:rPr lang="zh-CN" altLang="en-US" sz="3200" b="1" kern="100">
                <a:solidFill>
                  <a:srgbClr val="1557AE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人：王凯</a:t>
            </a:r>
            <a:endParaRPr lang="en-US" altLang="zh-CN" sz="3200" b="1" kern="100">
              <a:solidFill>
                <a:srgbClr val="1557AE"/>
              </a:solidFill>
              <a:latin typeface="+mj-lt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 2021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2400" b="1" kern="10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日</a:t>
            </a:r>
            <a:endParaRPr lang="zh-CN" altLang="en-US" sz="2400" b="1" kern="10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016125"/>
            <a:ext cx="8904605" cy="17157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CNN-Based Chinese NER with Lexicon Rethinking</a:t>
            </a:r>
            <a:endParaRPr lang="zh-CN" altLang="en-US" sz="4400" b="1" kern="10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240" y="723265"/>
            <a:ext cx="4236720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808355"/>
            <a:ext cx="4792980" cy="4335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180" y="3161665"/>
            <a:ext cx="4114800" cy="2537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720" y="5256530"/>
            <a:ext cx="3841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Table 2: Main results on OntoNotes.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8425" y="864870"/>
            <a:ext cx="9174480" cy="2125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论文概况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2854325"/>
            <a:ext cx="9081770" cy="363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IJCAI-2019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针对利用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LSTM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合并词汇的字符级别的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NER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存在候选词冲突和不能利用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GPU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并行性的问题，提出了带有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rethinking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机制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的基于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CNN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的方法来合并词汇。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结果：在四个数据集上获得了比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chareater-level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word-level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base-line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更好的性能，并且速度上比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state-of-the-art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3.21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倍，并且有更好的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性能。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09625"/>
            <a:ext cx="908177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研究目的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470" y="1884045"/>
            <a:ext cx="899604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存在的问题：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Q1:RNN-based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方法并行性差，特别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lattice-LSTM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有两个循环结构，更是限制了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效率；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Q2: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RNN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的序列处理特性，只有一个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feed-forward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结构，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NER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无法利用全局信息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更多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误判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本文的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工作：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①：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CNN model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并行处理匹配句子的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字符和潜在的匹配词汇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②：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Rethinking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机制，利用高层语义来修正嵌入词汇的权重，从而解决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冲突。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815" y="949960"/>
            <a:ext cx="6346825" cy="3775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模型方法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0965" y="3484245"/>
            <a:ext cx="90849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通过一个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融合词汇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特征，多重滤波器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窗口大小为2去获取二元（bigram）信息，叠加多层去获得多元信息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073275"/>
            <a:ext cx="2758440" cy="525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66465" y="2073275"/>
            <a:ext cx="438086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广州市长隆公园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indent="457200">
              <a:lnSpc>
                <a:spcPct val="120000"/>
              </a:lnSpc>
            </a:pP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词汇信息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670175"/>
            <a:ext cx="3131820" cy="495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323215" y="854075"/>
            <a:ext cx="8170545" cy="141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模型：Lexicon-Based CNN：获取句子的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n-gram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词汇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457200">
              <a:lnSpc>
                <a:spcPct val="120000"/>
              </a:lnSpc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457200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character-level encoding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0" y="3484245"/>
            <a:ext cx="1363980" cy="472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5" y="4279900"/>
            <a:ext cx="602742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828675"/>
            <a:ext cx="433197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vector-based attention：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83000" y="828675"/>
            <a:ext cx="5524500" cy="2080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755" y="3379470"/>
            <a:ext cx="920750" cy="614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45" y="3935730"/>
            <a:ext cx="742950" cy="55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1252220"/>
            <a:ext cx="39401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为了高效合并词汇特征，使用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vector-based attention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，用词的特征合并成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L-gram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的特征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0750" y="3462020"/>
            <a:ext cx="6268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句子当前位置上的第L层卷积特征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句子当前位置上长度为第L的词特征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句子当前位置上融合第L层字词特征，也就是层顶</a:t>
            </a:r>
            <a:r>
              <a:rPr lang="zh-CN" altLang="en-US"/>
              <a:t>特征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attention机制进行融合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65" y="4494530"/>
            <a:ext cx="615950" cy="50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2895" y="965200"/>
            <a:ext cx="86810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根据CNN的结构，合并底层词汇时无法获取在高层词汇特征，引入</a:t>
            </a:r>
            <a:r>
              <a:rPr lang="en-US" altLang="zh-CN"/>
              <a:t>rethinking</a:t>
            </a:r>
            <a:r>
              <a:rPr lang="zh-CN" altLang="en-US"/>
              <a:t>来处理</a:t>
            </a:r>
            <a:r>
              <a:rPr lang="zh-CN" altLang="en-US"/>
              <a:t>冲突问题</a:t>
            </a:r>
            <a:endParaRPr lang="zh-CN" altLang="en-US"/>
          </a:p>
          <a:p>
            <a:r>
              <a:rPr lang="zh-CN" altLang="en-US"/>
              <a:t>实现：利用高层特征</a:t>
            </a:r>
            <a:r>
              <a:rPr lang="en-US" altLang="zh-CN"/>
              <a:t>       </a:t>
            </a:r>
            <a:r>
              <a:rPr lang="zh-CN" altLang="en-US"/>
              <a:t>来修正词汇注意力模块的权重，对每层都加了一个</a:t>
            </a:r>
            <a:r>
              <a:rPr lang="en-US" altLang="zh-CN"/>
              <a:t>feedback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融合多尺度特征的注意力</a:t>
            </a:r>
            <a:r>
              <a:rPr lang="zh-CN" altLang="en-US"/>
              <a:t>机制：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自适应得到句子中各个位置的</a:t>
            </a:r>
            <a:endParaRPr lang="zh-CN" altLang="en-US"/>
          </a:p>
          <a:p>
            <a:r>
              <a:rPr lang="zh-CN" altLang="en-US"/>
              <a:t>不同尺度</a:t>
            </a:r>
            <a:r>
              <a:rPr lang="zh-CN" altLang="en-US"/>
              <a:t>特征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得到：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3480" y="1494790"/>
            <a:ext cx="381000" cy="434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85" y="2040890"/>
            <a:ext cx="5619115" cy="1836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45" y="4006850"/>
            <a:ext cx="3604260" cy="281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E89491-EFDB-497E-854A-EC3102C9FAE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949960"/>
            <a:ext cx="6346825" cy="3775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0386"/>
            <a:ext cx="365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zh-CN" altLang="en-US" sz="3600" b="1" kern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zh-CN" altLang="en-US" sz="3600" b="1" kern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62697" y="4136446"/>
            <a:ext cx="7528697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605155"/>
            <a:ext cx="6103620" cy="3253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4051935"/>
            <a:ext cx="4747260" cy="2362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220,&quot;width&quot;:15564}"/>
</p:tagLst>
</file>

<file path=ppt/tags/tag2.xml><?xml version="1.0" encoding="utf-8"?>
<p:tagLst xmlns:p="http://schemas.openxmlformats.org/presentationml/2006/main">
  <p:tag name="KSO_WM_UNIT_PLACING_PICTURE_USER_VIEWPORT" val="{&quot;height&quot;:5946,&quot;width&quot;:9995}"/>
</p:tagLst>
</file>

<file path=ppt/tags/tag3.xml><?xml version="1.0" encoding="utf-8"?>
<p:tagLst xmlns:p="http://schemas.openxmlformats.org/presentationml/2006/main">
  <p:tag name="KSO_WM_UNIT_PLACING_PICTURE_USER_VIEWPORT" val="{&quot;height&quot;:3276,&quot;width&quot;:8700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906</Words>
  <Application>WPS 演示</Application>
  <PresentationFormat>全屏显示(4:3)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方正兰亭中黑_GBK</vt:lpstr>
      <vt:lpstr>Calibri</vt:lpstr>
      <vt:lpstr>黑体</vt:lpstr>
      <vt:lpstr>方正兰亭中黑_GBK</vt:lpstr>
      <vt:lpstr>PingFang SC Semibold</vt:lpstr>
      <vt:lpstr>Times New Roman</vt:lpstr>
      <vt:lpstr>楷体</vt:lpstr>
      <vt:lpstr>Calibri Light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武乐飞</dc:creator>
  <cp:lastModifiedBy>lenovo</cp:lastModifiedBy>
  <cp:revision>45</cp:revision>
  <dcterms:created xsi:type="dcterms:W3CDTF">2020-12-11T13:22:00Z</dcterms:created>
  <dcterms:modified xsi:type="dcterms:W3CDTF">2021-10-21T06:12:13Z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1FFEE1647DD74B74B1333E1C845E69D2</vt:lpwstr>
  </property>
  <property fmtid="{D5CDD505-2E9C-101B-9397-08002B2CF9AE}" pid="3" name="KSOProductBuildVer">
    <vt:lpwstr>2052-11.1.0.10938</vt:lpwstr>
  </property>
</Properties>
</file>