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102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(PSEUDOCODE)</a:t>
            </a:r>
          </a:p>
          <a:p>
            <a:pPr algn="r"/>
            <a:r>
              <a:rPr lang="en-US" dirty="0" smtClean="0"/>
              <a:t>BY ILOKA CHINAECHEREM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5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PSEUDO CODE FOR:</a:t>
            </a:r>
          </a:p>
          <a:p>
            <a:r>
              <a:rPr lang="en-US" dirty="0" smtClean="0"/>
              <a:t>SIMPLE INTEREST</a:t>
            </a:r>
          </a:p>
          <a:p>
            <a:r>
              <a:rPr lang="en-US" dirty="0" smtClean="0"/>
              <a:t>ANNUITY PLAN</a:t>
            </a:r>
          </a:p>
          <a:p>
            <a:r>
              <a:rPr lang="en-US" dirty="0" smtClean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410737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Start the program</a:t>
            </a:r>
          </a:p>
          <a:p>
            <a:r>
              <a:rPr lang="en-US" dirty="0" smtClean="0"/>
              <a:t>2. Read Principal(P), Rate(R) and Time(T)</a:t>
            </a:r>
          </a:p>
          <a:p>
            <a:r>
              <a:rPr lang="en-US" dirty="0" smtClean="0"/>
              <a:t>3.Divide the rate (R) by 100</a:t>
            </a:r>
          </a:p>
          <a:p>
            <a:r>
              <a:rPr lang="en-US" dirty="0" smtClean="0"/>
              <a:t>4.Multply the quotient by Time(T)</a:t>
            </a:r>
          </a:p>
          <a:p>
            <a:r>
              <a:rPr lang="en-US" dirty="0" smtClean="0"/>
              <a:t>5.Add 1 to the product</a:t>
            </a:r>
          </a:p>
          <a:p>
            <a:r>
              <a:rPr lang="en-US" dirty="0" smtClean="0"/>
              <a:t>6.Multiply the answer by Principal(P)</a:t>
            </a:r>
          </a:p>
          <a:p>
            <a:r>
              <a:rPr lang="en-US" dirty="0" smtClean="0"/>
              <a:t>7.Print the simple interest.</a:t>
            </a:r>
          </a:p>
          <a:p>
            <a:r>
              <a:rPr lang="en-US" dirty="0" smtClean="0"/>
              <a:t>8. End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ANNUITY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1" y="2408349"/>
            <a:ext cx="10071278" cy="3837905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Start the program.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Read Periodic payment (</a:t>
            </a:r>
            <a:r>
              <a:rPr lang="en-US" sz="1200" b="1" dirty="0" err="1">
                <a:cs typeface="Times New Roman" panose="02020603050405020304" pitchFamily="18" charset="0"/>
              </a:rPr>
              <a:t>Pmt</a:t>
            </a:r>
            <a:r>
              <a:rPr lang="en-US" sz="1200" b="1" dirty="0">
                <a:cs typeface="Times New Roman" panose="02020603050405020304" pitchFamily="18" charset="0"/>
              </a:rPr>
              <a:t>), Rate (R), frequency (n) and Time (T).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Divide the Rate (R) by the frequency of interest (n)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Add 1 to the quotient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Raise the sum to the product of frequency of interest and 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Subtract one from the answer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Divide  through by the quotient of  rate (R) divided by  frequency (n)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Multiply the answer by the Periodic payment (</a:t>
            </a:r>
            <a:r>
              <a:rPr lang="en-US" sz="1200" b="1" dirty="0" err="1">
                <a:cs typeface="Times New Roman" panose="02020603050405020304" pitchFamily="18" charset="0"/>
              </a:rPr>
              <a:t>Pmt</a:t>
            </a:r>
            <a:r>
              <a:rPr lang="en-US" sz="1200" b="1" dirty="0"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Print the Annuity.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>
                <a:cs typeface="Times New Roman" panose="02020603050405020304" pitchFamily="18" charset="0"/>
              </a:rPr>
              <a:t>stop the program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2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9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Start the program.</a:t>
            </a:r>
          </a:p>
          <a:p>
            <a:r>
              <a:rPr lang="en-US" dirty="0" smtClean="0"/>
              <a:t>2. Read Principal(P), Rate(R), Frequency of Interest(N) and Time(T)</a:t>
            </a:r>
          </a:p>
          <a:p>
            <a:r>
              <a:rPr lang="en-US" dirty="0" smtClean="0"/>
              <a:t>3. Divide the Rate(R) by the frequency of Interest(N)</a:t>
            </a:r>
          </a:p>
          <a:p>
            <a:r>
              <a:rPr lang="en-US" dirty="0" smtClean="0"/>
              <a:t>4. Add 1 to the quotient</a:t>
            </a:r>
          </a:p>
          <a:p>
            <a:r>
              <a:rPr lang="en-US" dirty="0" smtClean="0"/>
              <a:t>5. Raise the sum of the product of frequency of interest and time</a:t>
            </a:r>
          </a:p>
          <a:p>
            <a:r>
              <a:rPr lang="en-US" dirty="0" smtClean="0"/>
              <a:t>6.Multiply the answer by principal(P)</a:t>
            </a:r>
          </a:p>
          <a:p>
            <a:r>
              <a:rPr lang="en-US" dirty="0" smtClean="0"/>
              <a:t>7. Print the compound interest.</a:t>
            </a:r>
          </a:p>
          <a:p>
            <a:r>
              <a:rPr lang="en-US" dirty="0" smtClean="0"/>
              <a:t>8. Stop the program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</TotalTime>
  <Words>239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CSC 102 ASSIGNMENT</vt:lpstr>
      <vt:lpstr>CONTENT</vt:lpstr>
      <vt:lpstr>SIMPLE INTEREST</vt:lpstr>
      <vt:lpstr>ANNUITY PLAN</vt:lpstr>
      <vt:lpstr>COMPOUND INTEREST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ASSIGNMENT</dc:title>
  <dc:creator>user</dc:creator>
  <cp:lastModifiedBy>user</cp:lastModifiedBy>
  <cp:revision>8</cp:revision>
  <dcterms:created xsi:type="dcterms:W3CDTF">2023-04-03T19:15:42Z</dcterms:created>
  <dcterms:modified xsi:type="dcterms:W3CDTF">2023-04-03T23:24:57Z</dcterms:modified>
</cp:coreProperties>
</file>