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PSEUDOCODE</a:t>
            </a:r>
            <a:endParaRPr lang="en-US" dirty="0"/>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ILOKA CHINAECHEREM SAMVAL</a:t>
            </a:r>
          </a:p>
          <a:p>
            <a:r>
              <a:rPr lang="en-US" dirty="0" smtClean="0">
                <a:latin typeface="Times New Roman" panose="02020603050405020304" pitchFamily="18" charset="0"/>
                <a:cs typeface="Times New Roman" panose="02020603050405020304" pitchFamily="18" charset="0"/>
              </a:rPr>
              <a:t>CSC 102 PROJECTS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a:t>
            </a:r>
            <a:br>
              <a:rPr lang="en-US" dirty="0" smtClean="0"/>
            </a:br>
            <a:r>
              <a:rPr lang="en-US" dirty="0" smtClean="0"/>
              <a:t>NAME-AGE SWAPPING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Input name A</a:t>
            </a:r>
          </a:p>
          <a:p>
            <a:r>
              <a:rPr lang="en-US" dirty="0" smtClean="0">
                <a:latin typeface="Times New Roman" panose="02020603050405020304" pitchFamily="18" charset="0"/>
                <a:cs typeface="Times New Roman" panose="02020603050405020304" pitchFamily="18" charset="0"/>
              </a:rPr>
              <a:t>Input name B</a:t>
            </a:r>
          </a:p>
          <a:p>
            <a:r>
              <a:rPr lang="en-US" dirty="0" smtClean="0">
                <a:latin typeface="Times New Roman" panose="02020603050405020304" pitchFamily="18" charset="0"/>
                <a:cs typeface="Times New Roman" panose="02020603050405020304" pitchFamily="18" charset="0"/>
              </a:rPr>
              <a:t>Input  Age (a as a string)</a:t>
            </a:r>
          </a:p>
          <a:p>
            <a:r>
              <a:rPr lang="en-US" dirty="0" smtClean="0">
                <a:latin typeface="Times New Roman" panose="02020603050405020304" pitchFamily="18" charset="0"/>
                <a:cs typeface="Times New Roman" panose="02020603050405020304" pitchFamily="18" charset="0"/>
              </a:rPr>
              <a:t>Input Age  (b as a string)</a:t>
            </a:r>
          </a:p>
          <a:p>
            <a:r>
              <a:rPr lang="en-US" dirty="0" smtClean="0">
                <a:latin typeface="Times New Roman" panose="02020603050405020304" pitchFamily="18" charset="0"/>
                <a:cs typeface="Times New Roman" panose="02020603050405020304" pitchFamily="18" charset="0"/>
              </a:rPr>
              <a:t>Print Name A + Age B</a:t>
            </a:r>
          </a:p>
          <a:p>
            <a:r>
              <a:rPr lang="en-US" dirty="0" smtClean="0">
                <a:latin typeface="Times New Roman" panose="02020603050405020304" pitchFamily="18" charset="0"/>
                <a:cs typeface="Times New Roman" panose="02020603050405020304" pitchFamily="18" charset="0"/>
              </a:rPr>
              <a:t>Print Name B + Age 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2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a:t>
            </a:r>
            <a:br>
              <a:rPr lang="en-US" dirty="0" smtClean="0"/>
            </a:br>
            <a:r>
              <a:rPr lang="en-US" dirty="0" smtClean="0"/>
              <a:t>CUBIC EQUATION</a:t>
            </a:r>
            <a:endParaRPr lang="en-US" dirty="0"/>
          </a:p>
        </p:txBody>
      </p:sp>
      <p:sp>
        <p:nvSpPr>
          <p:cNvPr id="3" name="Content Placeholder 2"/>
          <p:cNvSpPr>
            <a:spLocks noGrp="1"/>
          </p:cNvSpPr>
          <p:nvPr>
            <p:ph idx="1"/>
          </p:nvPr>
        </p:nvSpPr>
        <p:spPr>
          <a:xfrm>
            <a:off x="677334" y="1764407"/>
            <a:ext cx="8737122" cy="5093594"/>
          </a:xfrm>
        </p:spPr>
        <p:txBody>
          <a:bodyPr>
            <a:noAutofit/>
          </a:bodyPr>
          <a:lstStyle/>
          <a:p>
            <a:r>
              <a:rPr lang="en-US" sz="1400" dirty="0" smtClean="0">
                <a:latin typeface="Times New Roman" panose="02020603050405020304" pitchFamily="18" charset="0"/>
                <a:cs typeface="Times New Roman" panose="02020603050405020304" pitchFamily="18" charset="0"/>
              </a:rPr>
              <a:t>Input A</a:t>
            </a:r>
          </a:p>
          <a:p>
            <a:r>
              <a:rPr lang="en-US" sz="1400" dirty="0" smtClean="0">
                <a:latin typeface="Times New Roman" panose="02020603050405020304" pitchFamily="18" charset="0"/>
                <a:cs typeface="Times New Roman" panose="02020603050405020304" pitchFamily="18" charset="0"/>
              </a:rPr>
              <a:t>Input B</a:t>
            </a:r>
          </a:p>
          <a:p>
            <a:r>
              <a:rPr lang="en-US" sz="1400" dirty="0" smtClean="0">
                <a:latin typeface="Times New Roman" panose="02020603050405020304" pitchFamily="18" charset="0"/>
                <a:cs typeface="Times New Roman" panose="02020603050405020304" pitchFamily="18" charset="0"/>
              </a:rPr>
              <a:t>Input C</a:t>
            </a:r>
          </a:p>
          <a:p>
            <a:r>
              <a:rPr lang="en-US" sz="1400" dirty="0" smtClean="0">
                <a:latin typeface="Times New Roman" panose="02020603050405020304" pitchFamily="18" charset="0"/>
                <a:cs typeface="Times New Roman" panose="02020603050405020304" pitchFamily="18" charset="0"/>
              </a:rPr>
              <a:t>Input D</a:t>
            </a:r>
          </a:p>
          <a:p>
            <a:pPr marL="0" marR="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IF DI &gt; 0</a:t>
            </a:r>
          </a:p>
          <a:p>
            <a:pPr marL="0" marR="0" indent="45720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x1 = (-b +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sqrt</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(DI)) / (</a:t>
            </a: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2*a)</a:t>
            </a:r>
          </a:p>
          <a:p>
            <a:pPr marL="0" marR="0" indent="45720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x2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(-b -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sqrt</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(DI)) / (</a:t>
            </a: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2*a)</a:t>
            </a:r>
          </a:p>
          <a:p>
            <a:pPr marL="0" marR="0" indent="45720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x3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(-b +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sqrt</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(DI)) / (</a:t>
            </a: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2*a)</a:t>
            </a:r>
          </a:p>
          <a:p>
            <a:pPr marL="0" marR="0" indent="45720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OUTPUT(x1</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x2, </a:t>
            </a: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x3)</a:t>
            </a:r>
          </a:p>
          <a:p>
            <a:pPr marL="0" marR="0" indent="45720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IF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DI == 0</a:t>
            </a: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-b / 2*a</a:t>
            </a: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OUTPUT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X</a:t>
            </a:r>
          </a:p>
          <a:p>
            <a:pPr marL="0" marR="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IF DI &lt; 0</a:t>
            </a: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P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-b / (2*a)</a:t>
            </a: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Q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sqrt</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(DI) / </a:t>
            </a: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2*a</a:t>
            </a: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x1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P + </a:t>
            </a:r>
            <a:r>
              <a:rPr lang="en-US" sz="1400" kern="100" dirty="0" err="1" smtClean="0">
                <a:latin typeface="Times New Roman" panose="02020603050405020304" pitchFamily="18" charset="0"/>
                <a:ea typeface="Calibri" panose="020F0502020204030204" pitchFamily="34" charset="0"/>
                <a:cs typeface="Times New Roman" panose="02020603050405020304" pitchFamily="18" charset="0"/>
              </a:rPr>
              <a:t>Iq</a:t>
            </a:r>
            <a:endParaRPr lang="en-US" sz="1400"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kern="100" dirty="0" smtClean="0">
                <a:latin typeface="Times New Roman" panose="02020603050405020304" pitchFamily="18" charset="0"/>
                <a:ea typeface="Calibri" panose="020F0502020204030204" pitchFamily="34" charset="0"/>
                <a:cs typeface="Times New Roman" panose="02020603050405020304" pitchFamily="18" charset="0"/>
              </a:rPr>
              <a:t>x2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P –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iQ</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19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a:t>
            </a:r>
            <a:br>
              <a:rPr lang="en-US" dirty="0" smtClean="0"/>
            </a:br>
            <a:r>
              <a:rPr lang="en-US" dirty="0" smtClean="0"/>
              <a:t>Quartic Equation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Input A</a:t>
            </a:r>
          </a:p>
          <a:p>
            <a:r>
              <a:rPr lang="en-US" dirty="0" smtClean="0"/>
              <a:t>Input B</a:t>
            </a:r>
          </a:p>
          <a:p>
            <a:r>
              <a:rPr lang="en-US" dirty="0" smtClean="0"/>
              <a:t>Input C</a:t>
            </a:r>
          </a:p>
          <a:p>
            <a:r>
              <a:rPr lang="en-US" dirty="0" smtClean="0"/>
              <a:t>Input D</a:t>
            </a:r>
          </a:p>
          <a:p>
            <a:r>
              <a:rPr lang="en-US" dirty="0" smtClean="0"/>
              <a:t>Input E</a:t>
            </a:r>
          </a:p>
          <a:p>
            <a:r>
              <a:rPr lang="en-US" dirty="0" smtClean="0"/>
              <a:t>Discriminant d0 = b^2-4ac</a:t>
            </a:r>
          </a:p>
          <a:p>
            <a:r>
              <a:rPr lang="en-US" dirty="0" smtClean="0"/>
              <a:t>Cubic  R= (-3a^2 + b)/(9a^2)</a:t>
            </a:r>
          </a:p>
          <a:p>
            <a:r>
              <a:rPr lang="en-US" dirty="0" smtClean="0"/>
              <a:t>Quadratic Q = (9ab-27a^2d-2b^3)/(54a^3)</a:t>
            </a:r>
          </a:p>
          <a:p>
            <a:r>
              <a:rPr lang="en-US" dirty="0" smtClean="0"/>
              <a:t>Discriminant d1 = Q^2 + 4R^35</a:t>
            </a:r>
          </a:p>
          <a:p>
            <a:r>
              <a:rPr lang="en-US" dirty="0" smtClean="0"/>
              <a:t>If d1 is negative, then there is one real root and three complex roots. Calculate them using complex numbers. If d1 is zero, then there are two real roots and two complex roots. Calculate using complex numbers. If d1 is positive, then there may be four real roots or two real roots and two complex roots. </a:t>
            </a:r>
          </a:p>
          <a:p>
            <a:r>
              <a:rPr lang="en-US" dirty="0" smtClean="0"/>
              <a:t>Calculate using trigonometric method</a:t>
            </a:r>
          </a:p>
          <a:p>
            <a:r>
              <a:rPr lang="en-US" dirty="0" smtClean="0"/>
              <a:t>Output the roots of the quartic equation</a:t>
            </a:r>
          </a:p>
        </p:txBody>
      </p:sp>
    </p:spTree>
    <p:extLst>
      <p:ext uri="{BB962C8B-B14F-4D97-AF65-F5344CB8AC3E}">
        <p14:creationId xmlns:p14="http://schemas.microsoft.com/office/powerpoint/2010/main" val="209579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a:t>
            </a:r>
            <a:br>
              <a:rPr lang="en-US" dirty="0" smtClean="0"/>
            </a:br>
            <a:r>
              <a:rPr lang="en-US" dirty="0" smtClean="0"/>
              <a:t>MORNING ROUTINE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RISING AT 7:30 AM</a:t>
            </a:r>
          </a:p>
          <a:p>
            <a:r>
              <a:rPr lang="en-US" dirty="0" smtClean="0">
                <a:latin typeface="Times New Roman" panose="02020603050405020304" pitchFamily="18" charset="0"/>
                <a:cs typeface="Times New Roman" panose="02020603050405020304" pitchFamily="18" charset="0"/>
              </a:rPr>
              <a:t>MAKE BED(7:35 AM)</a:t>
            </a:r>
          </a:p>
          <a:p>
            <a:r>
              <a:rPr lang="en-US" dirty="0" smtClean="0">
                <a:latin typeface="Times New Roman" panose="02020603050405020304" pitchFamily="18" charset="0"/>
                <a:cs typeface="Times New Roman" panose="02020603050405020304" pitchFamily="18" charset="0"/>
              </a:rPr>
              <a:t>PRAYER(7:35-7:45AM)</a:t>
            </a:r>
          </a:p>
          <a:p>
            <a:r>
              <a:rPr lang="en-US" dirty="0" smtClean="0">
                <a:latin typeface="Times New Roman" panose="02020603050405020304" pitchFamily="18" charset="0"/>
                <a:cs typeface="Times New Roman" panose="02020603050405020304" pitchFamily="18" charset="0"/>
              </a:rPr>
              <a:t>SHOWER(7:45-8:00AM)</a:t>
            </a:r>
          </a:p>
          <a:p>
            <a:r>
              <a:rPr lang="en-US" dirty="0" smtClean="0">
                <a:latin typeface="Times New Roman" panose="02020603050405020304" pitchFamily="18" charset="0"/>
                <a:cs typeface="Times New Roman" panose="02020603050405020304" pitchFamily="18" charset="0"/>
              </a:rPr>
              <a:t>DRESS UP AND PUT ITEMS FOR SCHOOL INTO MY SCHOOL BAG(8:00-8:25AM)</a:t>
            </a:r>
          </a:p>
          <a:p>
            <a:r>
              <a:rPr lang="en-US" dirty="0" smtClean="0">
                <a:latin typeface="Times New Roman" panose="02020603050405020304" pitchFamily="18" charset="0"/>
                <a:cs typeface="Times New Roman" panose="02020603050405020304" pitchFamily="18" charset="0"/>
              </a:rPr>
              <a:t>BREAKFAST(8:30-8:45)</a:t>
            </a:r>
          </a:p>
          <a:p>
            <a:r>
              <a:rPr lang="en-US" dirty="0" smtClean="0">
                <a:latin typeface="Times New Roman" panose="02020603050405020304" pitchFamily="18" charset="0"/>
                <a:cs typeface="Times New Roman" panose="02020603050405020304" pitchFamily="18" charset="0"/>
              </a:rPr>
              <a:t>ATTEND CLASS(8:55)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8687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39</TotalTime>
  <Words>287</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PSEUDOCODE</vt:lpstr>
      <vt:lpstr>PROJECT 1: NAME-AGE SWAPPING</vt:lpstr>
      <vt:lpstr>PROJECT 2: CUBIC EQUATION</vt:lpstr>
      <vt:lpstr>PROJECT 3: Quartic Equation</vt:lpstr>
      <vt:lpstr>PROJECT 4: MORNING ROUTINE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dc:creator>user</dc:creator>
  <cp:lastModifiedBy>user</cp:lastModifiedBy>
  <cp:revision>5</cp:revision>
  <dcterms:created xsi:type="dcterms:W3CDTF">2023-04-17T20:56:20Z</dcterms:created>
  <dcterms:modified xsi:type="dcterms:W3CDTF">2023-04-17T21:35:46Z</dcterms:modified>
</cp:coreProperties>
</file>