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85" r:id="rId11"/>
    <p:sldId id="286" r:id="rId12"/>
    <p:sldId id="28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8" r:id="rId22"/>
    <p:sldId id="289" r:id="rId23"/>
    <p:sldId id="29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Montserrat" panose="020B0604020202020204" charset="-52"/>
      <p:regular r:id="rId34"/>
      <p:bold r:id="rId35"/>
      <p:italic r:id="rId36"/>
      <p:boldItalic r:id="rId37"/>
    </p:embeddedFont>
    <p:embeddedFont>
      <p:font typeface="Montserrat Medium" panose="020B0604020202020204" charset="-52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BoczQThs5YGIu6DK1nQRYr7y6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966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37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04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301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01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94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26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63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6228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5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715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4754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2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68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Front-end overview.</a:t>
            </a:r>
            <a:endParaRPr dirty="0"/>
          </a:p>
          <a:p>
            <a:pPr lvl="0">
              <a:buSzPts val="20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Working with data types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ru-RU" sz="2000" b="1" dirty="0" err="1">
                <a:latin typeface="Roboto"/>
                <a:ea typeface="Roboto"/>
                <a:cs typeface="Roboto"/>
                <a:sym typeface="Roboto"/>
              </a:rPr>
              <a:t>лужебные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null, undefined)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Значение «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null»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Специальное значение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null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не относится ни к одному из типов, описанных выше. Оно формирует отдельный тип, который содержит только значение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null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age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= </a:t>
            </a:r>
            <a:r>
              <a:rPr lang="ru-RU" sz="1600" dirty="0" err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null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;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337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ru-RU" sz="2000" b="1" dirty="0" err="1">
                <a:latin typeface="Roboto"/>
                <a:ea typeface="Roboto"/>
                <a:cs typeface="Roboto"/>
                <a:sym typeface="Roboto"/>
              </a:rPr>
              <a:t>лужебные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null, undefined)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Значение «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undefined»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Специальное значение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undefined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также стоит особняком. Оно формирует тип из самого себя так же, как и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null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 Оно означает, что «значение не было присвоено». Если переменная объявлена, но ей не присвоено никакого значения, то её значением будет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undefined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: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</a:t>
            </a:r>
            <a:r>
              <a:rPr lang="ru-RU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age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;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alert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age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);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выведет "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undefined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"</a:t>
            </a:r>
            <a:endParaRPr lang="ru-RU" sz="1600" b="0" i="0" u="none" strike="noStrike" cap="none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37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упорядоченный набор элементов</a:t>
            </a:r>
            <a:endParaRPr lang="ru-RU" sz="1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6247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522828"/>
            <a:ext cx="710716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Используется для описания группы значений, связанных между собой: обращение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идёт сразу ко всем значениям массива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Элементы массива упорядочены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Элементы могут повторяться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Доступ к элементам производится по порядковому номеру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Нумерация начинается с 0 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(аналогия: года или количество элементов перед элементом)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714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Массив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6991" y="1136911"/>
            <a:ext cx="710716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создается с помощью квадратных скобок </a:t>
            </a: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</a:rPr>
              <a:t>(литерал массива)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numbers =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[]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элементы массива перечисляются внутри квадратных скобок через запятую</a:t>
            </a:r>
          </a:p>
          <a:p>
            <a:pPr>
              <a:lnSpc>
                <a:spcPct val="150000"/>
              </a:lnSpc>
            </a:pPr>
            <a:r>
              <a:rPr lang="da-DK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da-DK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a-DK" dirty="0">
                <a:latin typeface="Roboto" panose="02000000000000000000" pitchFamily="2" charset="0"/>
                <a:ea typeface="Roboto" panose="02000000000000000000" pitchFamily="2" charset="0"/>
              </a:rPr>
              <a:t>numbers = 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da-DK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da-DK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da-DK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da-DK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da-DK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доступ к отдельным элементам массива производится через квадратные скобки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numbers[0]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выражение в квадратных скобках может быть любым, главное, чтобы оно возвращало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число </a:t>
            </a:r>
            <a:r>
              <a:rPr lang="pt-BR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Math.floor(Math.random( ) * numbers.length )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ru-RU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260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сложный тип данных, где у каждой записи есть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название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21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Как описать кота?</a:t>
            </a:r>
            <a:endParaRPr lang="ru-RU"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6F727B-E7B8-4EE9-94C4-E857817E0B6B}"/>
              </a:ext>
            </a:extLst>
          </p:cNvPr>
          <p:cNvSpPr/>
          <p:nvPr/>
        </p:nvSpPr>
        <p:spPr>
          <a:xfrm>
            <a:off x="975074" y="2334525"/>
            <a:ext cx="4572000" cy="2267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кличка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пол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порода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окрас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358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тип шерсти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– рост, вес</a:t>
            </a:r>
          </a:p>
        </p:txBody>
      </p:sp>
    </p:spTree>
    <p:extLst>
      <p:ext uri="{BB962C8B-B14F-4D97-AF65-F5344CB8AC3E}">
        <p14:creationId xmlns:p14="http://schemas.microsoft.com/office/powerpoint/2010/main" val="166240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Как описать кота?</a:t>
            </a:r>
            <a:endParaRPr lang="ru-RU"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6F727B-E7B8-4EE9-94C4-E857817E0B6B}"/>
              </a:ext>
            </a:extLst>
          </p:cNvPr>
          <p:cNvSpPr/>
          <p:nvPr/>
        </p:nvSpPr>
        <p:spPr>
          <a:xfrm>
            <a:off x="975073" y="2334525"/>
            <a:ext cx="6321913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один кот отличается от другого полным набором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указанных данных, поэтому тип данных, описывающий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кота, должен быть сложным, то есть </a:t>
            </a:r>
            <a:r>
              <a:rPr lang="ru-RU" sz="1600" i="1" dirty="0">
                <a:latin typeface="Roboto" panose="02000000000000000000" pitchFamily="2" charset="0"/>
                <a:ea typeface="Roboto" panose="02000000000000000000" pitchFamily="2" charset="0"/>
              </a:rPr>
              <a:t>сложенным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из множества простых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8864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 в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набор пар ключ-значение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84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05802" y="908988"/>
            <a:ext cx="7107169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создается с помощью фигурных скобок </a:t>
            </a: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</a:rPr>
              <a:t>(литерал объекта)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 = {};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элементы объекта представляют собой набор пар ключ-значение, которые отделяются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друг от друга двоеточием. Между собой пары разделяются запятыми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 =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Фёдор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'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доступ к элементам объекта происходит через точку или через квадратные скобки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'age'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ru-RU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2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422400" y="1386587"/>
            <a:ext cx="6756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273050">
              <a:lnSpc>
                <a:spcPct val="150000"/>
              </a:lnSpc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lang="ru-RU" sz="2400" dirty="0">
                <a:latin typeface="Roboto"/>
                <a:ea typeface="Roboto"/>
                <a:cs typeface="Roboto"/>
                <a:sym typeface="Roboto"/>
              </a:rPr>
              <a:t>типами данных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Symbol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68146" y="1138927"/>
            <a:ext cx="710716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«Символ» представляет собой уникальный идентификатор.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Создаются новые символы с помощью функции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Symbol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():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Создаём новый символ - 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1600" dirty="0" err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Symbol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При создании символу можно дать описание (также называемое имя), в основном использующееся для отладки кода: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Создаём символ 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id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с описанием (именем) "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id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"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id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= </a:t>
            </a:r>
            <a:r>
              <a:rPr lang="ru-RU" sz="1600" dirty="0" err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Symbol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("</a:t>
            </a:r>
            <a:r>
              <a:rPr lang="ru-RU" sz="1600" dirty="0" err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id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")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;</a:t>
            </a:r>
            <a:endParaRPr lang="ru-RU" sz="160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341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Symbol</a:t>
            </a: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68146" y="1138927"/>
            <a:ext cx="710716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Символы гарантированно уникальны. Даже если мы создадим множество символов с одинаковым описанием, это всё равно будут разные символы. Описание – это просто метка, которая ни на что не влияет.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вот два символа с одинаковым описанием – но они не равны: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a-DK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 id1 = </a:t>
            </a:r>
            <a:r>
              <a:rPr lang="da-DK" sz="1600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Symbol("id")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r>
              <a:rPr lang="da-DK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 id2 = </a:t>
            </a:r>
            <a:r>
              <a:rPr lang="da-DK" sz="1600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Symbol("id")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</a:p>
          <a:p>
            <a:endParaRPr lang="da-DK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a-DK" sz="1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da-DK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id1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lang="da-DK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id2</a:t>
            </a:r>
            <a:r>
              <a:rPr lang="da-DK" sz="1600" dirty="0"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  <a:r>
              <a:rPr lang="da-DK" sz="16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false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0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Преобразование типов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68146" y="1138927"/>
            <a:ext cx="710716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Строковое преобразование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String()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Численное преобразование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Number()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Логическое преобразование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Boolean()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Продвинутые типы данных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Преобразование типов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1593486" y="1482159"/>
            <a:ext cx="657711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Примитивные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строки (текст)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числа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логические (булевы значения)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служебные (null, undefined)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Сложные</a:t>
            </a:r>
            <a:endParaRPr sz="1600" b="0" i="1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Массив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Обьект</a:t>
            </a:r>
          </a:p>
          <a:p>
            <a:pPr marL="342900" indent="-342900">
              <a:lnSpc>
                <a:spcPct val="150000"/>
              </a:lnSpc>
              <a:buSzPts val="1800"/>
              <a:buFont typeface="Arial"/>
              <a:buAutoNum type="arabicPeriod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Symbol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Числа </a:t>
            </a:r>
            <a:r>
              <a:rPr lang="en" sz="2000" b="1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(number)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1087795" y="772425"/>
            <a:ext cx="7107169" cy="420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формат данных для представления числовой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информации: целых, дробных чисел, бесконечности и неизвестного числового значения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записываются без дополнительных символов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поддерживается работа с целыми и дробными числами, дробная часть отделяется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точкой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существует два дополнительных значения: Infinity и NaN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целые числа могут быть записаны в десятеричном или в шестнадцатеричном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формате 0xFF</a:t>
            </a:r>
            <a:endParaRPr sz="15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Строки </a:t>
            </a:r>
            <a:r>
              <a:rPr lang="en" sz="2000" b="1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(string)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7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формат данных для представления текстовой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Информации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Строки </a:t>
            </a:r>
            <a:r>
              <a:rPr lang="en" sz="2000" b="1" i="1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(string)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976957" y="772425"/>
            <a:ext cx="7107169" cy="420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записываются внутри одинарных или двойных кавычек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'Hello, I am a string'</a:t>
            </a:r>
            <a:r>
              <a:rPr lang="en" sz="1500" b="0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"Hello, I am also a string"</a:t>
            </a:r>
            <a:r>
              <a:rPr lang="en" sz="1500" b="0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называются строками, потому что переносы, пробелы и отступы являются обычными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символами, поэтому весь текст хранится в виде одной длинной последовательности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символов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в случае, если в строке нужно использовать специальный символ, используется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экранирование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" sz="1500" b="1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\t</a:t>
            </a: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Hello, I</a:t>
            </a:r>
            <a:r>
              <a:rPr lang="en" sz="1500" b="1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\'</a:t>
            </a: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m a string</a:t>
            </a:r>
            <a:r>
              <a:rPr lang="en" sz="1500" b="1" i="0" u="none" strike="noStrike" cap="none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\n\n</a:t>
            </a:r>
            <a:r>
              <a:rPr lang="en" sz="15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r>
              <a:rPr lang="en" sz="1500" b="0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500" b="1" i="0" u="none" strike="noStrike" cap="non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Булев </a:t>
            </a:r>
            <a:r>
              <a:rPr lang="ru-RU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(логический)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975074" y="1855336"/>
            <a:ext cx="710716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результат логических выражений. Имеет только два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значения — истина 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 и ложь (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16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738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772</Words>
  <Application>Microsoft Office PowerPoint</Application>
  <PresentationFormat>Экран (16:9)</PresentationFormat>
  <Paragraphs>183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Roboto</vt:lpstr>
      <vt:lpstr>Montserrat</vt:lpstr>
      <vt:lpstr>Calibri</vt:lpstr>
      <vt:lpstr>Consolas</vt:lpstr>
      <vt:lpstr>Montserrat Medium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9</cp:revision>
  <dcterms:modified xsi:type="dcterms:W3CDTF">2021-10-19T22:33:12Z</dcterms:modified>
</cp:coreProperties>
</file>