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y5wzRcGn6tx5Ztx4ZFhkT3NH/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7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11e58a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eb11e58a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4413055" y="2008781"/>
            <a:ext cx="3848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Front-end overview.</a:t>
            </a:r>
            <a:endParaRPr sz="20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Functions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422400" y="1386587"/>
            <a:ext cx="6756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Познакомится c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функциями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 JavaScript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b11e58a75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b11e58a75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b11e58a75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Что такое функция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Объявление функции</a:t>
            </a: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Функция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переменные</a:t>
            </a: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Параметры функции</a:t>
            </a: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Возврат значения</a:t>
            </a: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Выбор имени функции</a:t>
            </a:r>
            <a:endParaRPr sz="2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2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Объявление функции</a:t>
            </a:r>
          </a:p>
        </p:txBody>
      </p:sp>
      <p:sp>
        <p:nvSpPr>
          <p:cNvPr id="174" name="Google Shape;174;p42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1593486" y="1482159"/>
            <a:ext cx="6577119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Конструкция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showMessage</a:t>
            </a:r>
            <a:r>
              <a:rPr lang="en-US" dirty="0"/>
              <a:t>() {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ru-RU" dirty="0"/>
              <a:t>     </a:t>
            </a:r>
            <a:r>
              <a:rPr lang="en-US" dirty="0">
                <a:solidFill>
                  <a:schemeClr val="accent5"/>
                </a:solidFill>
              </a:rPr>
              <a:t>alert</a:t>
            </a:r>
            <a:r>
              <a:rPr lang="en-US" dirty="0"/>
              <a:t>( '</a:t>
            </a:r>
            <a:r>
              <a:rPr lang="ru-RU" dirty="0"/>
              <a:t>Всем привет!' ); 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}</a:t>
            </a:r>
          </a:p>
          <a:p>
            <a:pPr lvl="0">
              <a:lnSpc>
                <a:spcPct val="150000"/>
              </a:lnSpc>
            </a:pP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showMessage</a:t>
            </a:r>
            <a:r>
              <a:rPr lang="en-US" dirty="0"/>
              <a:t>();</a:t>
            </a:r>
            <a:endParaRPr lang="ru-RU" dirty="0"/>
          </a:p>
          <a:p>
            <a:pPr lvl="0">
              <a:lnSpc>
                <a:spcPct val="150000"/>
              </a:lnSpc>
            </a:pP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имя</a:t>
            </a:r>
            <a:r>
              <a:rPr lang="ru-RU" dirty="0"/>
              <a:t>(</a:t>
            </a:r>
            <a:r>
              <a:rPr lang="ru-RU" dirty="0">
                <a:solidFill>
                  <a:srgbClr val="7030A0"/>
                </a:solidFill>
              </a:rPr>
              <a:t>параметры</a:t>
            </a:r>
            <a:r>
              <a:rPr lang="ru-RU" dirty="0"/>
              <a:t>) {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...тело... </a:t>
            </a:r>
            <a:r>
              <a:rPr lang="ru-RU" dirty="0"/>
              <a:t>}</a:t>
            </a:r>
            <a:endParaRPr sz="16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3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Функция и переменные</a:t>
            </a:r>
          </a:p>
        </p:txBody>
      </p:sp>
      <p:sp>
        <p:nvSpPr>
          <p:cNvPr id="187" name="Google Shape;187;p43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43"/>
          <p:cNvSpPr txBox="1"/>
          <p:nvPr/>
        </p:nvSpPr>
        <p:spPr>
          <a:xfrm>
            <a:off x="1593486" y="1482159"/>
            <a:ext cx="6577119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Конструкция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showMessage</a:t>
            </a:r>
            <a:r>
              <a:rPr lang="en-US" dirty="0"/>
              <a:t>() {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ru-RU" dirty="0"/>
              <a:t>     </a:t>
            </a:r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message</a:t>
            </a:r>
            <a:r>
              <a:rPr lang="en-US" dirty="0"/>
              <a:t>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Привет, я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JavaScript!"</a:t>
            </a:r>
            <a:r>
              <a:rPr lang="en-US" dirty="0"/>
              <a:t>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локальная переменная </a:t>
            </a:r>
          </a:p>
          <a:p>
            <a:pPr lvl="0">
              <a:lnSpc>
                <a:spcPct val="150000"/>
              </a:lnSpc>
            </a:pPr>
            <a:r>
              <a:rPr lang="ru-RU" dirty="0"/>
              <a:t>     </a:t>
            </a:r>
            <a:r>
              <a:rPr lang="en-US" dirty="0">
                <a:solidFill>
                  <a:schemeClr val="accent5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rgbClr val="7030A0"/>
                </a:solidFill>
              </a:rPr>
              <a:t>message</a:t>
            </a:r>
            <a:r>
              <a:rPr lang="en-US" dirty="0"/>
              <a:t> );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}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showMessage</a:t>
            </a:r>
            <a:r>
              <a:rPr lang="en-US" dirty="0"/>
              <a:t>();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Привет, 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JavaScript!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rgbClr val="7030A0"/>
                </a:solidFill>
              </a:rPr>
              <a:t>message</a:t>
            </a:r>
            <a:r>
              <a:rPr lang="en-US" dirty="0"/>
              <a:t> 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&lt;--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будет ошибка</a:t>
            </a:r>
            <a:endParaRPr sz="1600" b="1" i="0" u="none" strike="noStrike" cap="none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Параметры функции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593486" y="1482159"/>
            <a:ext cx="6577119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Конструкция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showMessage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from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text</a:t>
            </a:r>
            <a:r>
              <a:rPr lang="en-US" dirty="0"/>
              <a:t>)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аргументы: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from, text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ru-RU" dirty="0"/>
              <a:t>     </a:t>
            </a:r>
            <a:r>
              <a:rPr lang="en-US" dirty="0">
                <a:solidFill>
                  <a:schemeClr val="accent5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from + ': ' + text</a:t>
            </a:r>
            <a:r>
              <a:rPr lang="en-US" dirty="0"/>
              <a:t>);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} </a:t>
            </a:r>
            <a:endParaRPr lang="ru-RU" dirty="0"/>
          </a:p>
          <a:p>
            <a:pPr lvl="0">
              <a:lnSpc>
                <a:spcPct val="150000"/>
              </a:lnSpc>
            </a:pP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showMessage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Аня', 'Привет!'</a:t>
            </a:r>
            <a:r>
              <a:rPr lang="ru-RU" dirty="0"/>
              <a:t>);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// Аня: Привет! (*)</a:t>
            </a:r>
            <a:endParaRPr sz="1600" b="1" i="0" u="none" strike="noStrike" cap="none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5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Возврат значения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5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45"/>
          <p:cNvSpPr txBox="1"/>
          <p:nvPr/>
        </p:nvSpPr>
        <p:spPr>
          <a:xfrm>
            <a:off x="1593486" y="1482159"/>
            <a:ext cx="6577119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Конструкция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a, b</a:t>
            </a:r>
            <a:r>
              <a:rPr lang="en-US" dirty="0"/>
              <a:t>) {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ru-RU" dirty="0"/>
              <a:t> 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+ b</a:t>
            </a:r>
            <a:r>
              <a:rPr lang="en-US" dirty="0"/>
              <a:t>;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} </a:t>
            </a:r>
            <a:endParaRPr lang="ru-RU" dirty="0"/>
          </a:p>
          <a:p>
            <a:pPr lvl="0">
              <a:lnSpc>
                <a:spcPct val="150000"/>
              </a:lnSpc>
            </a:pP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1, 2</a:t>
            </a:r>
            <a:r>
              <a:rPr lang="en-US" dirty="0"/>
              <a:t>); 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accent5"/>
                </a:solidFill>
              </a:rPr>
              <a:t>alert</a:t>
            </a:r>
            <a:r>
              <a:rPr lang="en-US" dirty="0"/>
              <a:t>( </a:t>
            </a:r>
            <a:r>
              <a:rPr lang="en-US" dirty="0">
                <a:solidFill>
                  <a:srgbClr val="7030A0"/>
                </a:solidFill>
              </a:rPr>
              <a:t>result</a:t>
            </a:r>
            <a:r>
              <a:rPr lang="en-US" dirty="0"/>
              <a:t> 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3</a:t>
            </a:r>
            <a:endParaRPr sz="1600" b="1" i="0" u="none" strike="noStrike" cap="none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Выбор имени функции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5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54"/>
          <p:cNvSpPr txBox="1"/>
          <p:nvPr/>
        </p:nvSpPr>
        <p:spPr>
          <a:xfrm>
            <a:off x="1593486" y="1482159"/>
            <a:ext cx="657711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Имя функции должно понятно и чётко отражать, что она делает. Увидев её вызов в коде, вы должны тут же понимать, что она делает, и что возвращает.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Функция – это действие, поэтому её имя обычно является глаголом.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Есть много общепринятых префиксов, таких как: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sz="1600" dirty="0" err="1"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..., </a:t>
            </a:r>
            <a:r>
              <a:rPr lang="ru-RU" sz="1600" dirty="0" err="1">
                <a:latin typeface="Roboto"/>
                <a:ea typeface="Roboto"/>
                <a:cs typeface="Roboto"/>
                <a:sym typeface="Roboto"/>
              </a:rPr>
              <a:t>show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..., </a:t>
            </a:r>
            <a:r>
              <a:rPr lang="ru-RU" sz="1600" dirty="0" err="1"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..., </a:t>
            </a:r>
            <a:r>
              <a:rPr lang="ru-RU" sz="1600" dirty="0" err="1">
                <a:latin typeface="Roboto"/>
                <a:ea typeface="Roboto"/>
                <a:cs typeface="Roboto"/>
                <a:sym typeface="Roboto"/>
              </a:rPr>
              <a:t>check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... и т.д.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Пользуйтесь ими как подсказками, поясняющими, что делает функция.</a:t>
            </a:r>
            <a:endParaRPr sz="16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236</Words>
  <Application>Microsoft Office PowerPoint</Application>
  <PresentationFormat>Экран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Roboto</vt:lpstr>
      <vt:lpstr>Montserrat</vt:lpstr>
      <vt:lpstr>Arial</vt:lpstr>
      <vt:lpstr>Montserrat Medium</vt:lpstr>
      <vt:lpstr>Calibri</vt:lpstr>
      <vt:lpstr>Consolas</vt:lpstr>
      <vt:lpstr>Тема Office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4</cp:revision>
  <dcterms:modified xsi:type="dcterms:W3CDTF">2021-10-29T20:44:21Z</dcterms:modified>
</cp:coreProperties>
</file>