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80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ontserrat" panose="020B0604020202020204" charset="-52"/>
      <p:regular r:id="rId24"/>
      <p:bold r:id="rId25"/>
      <p:italic r:id="rId26"/>
      <p:boldItalic r:id="rId27"/>
    </p:embeddedFont>
    <p:embeddedFont>
      <p:font typeface="Montserrat Medium" panose="020B0604020202020204" charset="-52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y5wzRcGn6tx5Ztx4ZFhkT3NH/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16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96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9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11e58a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eb11e58a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694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622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52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56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081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4413055" y="2008781"/>
            <a:ext cx="384807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Front-end overview.</a:t>
            </a:r>
            <a:endParaRPr sz="20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Objects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83919" y="1609994"/>
            <a:ext cx="2921332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"John";</a:t>
            </a: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  <a:p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(user.name);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John</a:t>
            </a:r>
            <a:endParaRPr lang="ru-RU" b="1" i="0" u="none" strike="noStrike" cap="none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8BD154-FB90-46CF-B694-942836AE298A}"/>
              </a:ext>
            </a:extLst>
          </p:cNvPr>
          <p:cNvSpPr/>
          <p:nvPr/>
        </p:nvSpPr>
        <p:spPr>
          <a:xfrm>
            <a:off x="3858049" y="161370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"John";</a:t>
            </a: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same as name: name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same as age: age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  <a:p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(user.name);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John</a:t>
            </a:r>
            <a:endParaRPr lang="ru-RU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4F61E8-8C9C-44D5-AEDC-630CF0CACF3B}"/>
              </a:ext>
            </a:extLst>
          </p:cNvPr>
          <p:cNvSpPr/>
          <p:nvPr/>
        </p:nvSpPr>
        <p:spPr>
          <a:xfrm>
            <a:off x="983919" y="1077991"/>
            <a:ext cx="2319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Свойство из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68958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Проверка существования свойства, оператор «</a:t>
            </a:r>
            <a:r>
              <a:rPr lang="ru-RU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in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83918" y="1609994"/>
            <a:ext cx="758858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{}; </a:t>
            </a:r>
          </a:p>
          <a:p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noSuchProperty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===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true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означает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</a:p>
          <a:p>
            <a:endParaRPr lang="en-US" b="1" i="0" u="none" strike="noStrike" cap="none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Синтаксис оператора: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"key"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{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"John"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};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"age"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true,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существует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blabla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false,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user.blabla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существует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b="1" i="0" u="none" strike="noStrike" cap="none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583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Контекст выполнения -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83918" y="1609994"/>
            <a:ext cx="7588581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{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"Henry"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accessLevel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"junior"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changeAccessLevel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newValue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{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Метод объекта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консоли окажется объект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changeAccessLevel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("middle"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ничего не изменится, так как в методе написан только вывод в консоль</a:t>
            </a:r>
            <a:endParaRPr lang="ru-RU" b="1" i="0" u="none" strike="noStrike" cap="none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151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422400" y="1386587"/>
            <a:ext cx="6756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Познакомится c </a:t>
            </a:r>
            <a:r>
              <a:rPr lang="ru-RU" sz="2000" dirty="0" err="1">
                <a:latin typeface="Roboto"/>
                <a:ea typeface="Roboto"/>
                <a:cs typeface="Roboto"/>
                <a:sym typeface="Roboto"/>
              </a:rPr>
              <a:t>обьектам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 JavaScript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eb11e58a75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b11e58a75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b11e58a75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такое объект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Работа с объектом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сложный тип данных, где у каждой записи есть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название</a:t>
            </a:r>
            <a:endParaRPr lang="ru-RU"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211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 в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набор пар ключ-значение</a:t>
            </a:r>
            <a:endParaRPr lang="ru-RU"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8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05802" y="908988"/>
            <a:ext cx="7107169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создается с помощью фигурных скобок </a:t>
            </a: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</a:rPr>
              <a:t>(литерал объекта)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cat = {};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элементы объекта представляют собой набор пар ключ-значение, которые отделяются друг от друга двоеточием. Между собой пары разделяются запятыми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cat =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Фёдор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'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доступ к элементам объекта происходит через точку или через квадратные скобки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'age'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endParaRPr lang="ru-RU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29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Создание пустого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</a:rPr>
              <a:t>обьекта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синтаксис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(); // синтаксис "конструктор объекта"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= {}; // синтаксис "литерал объекта"</a:t>
            </a:r>
            <a:endParaRPr lang="ru-RU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7065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83918" y="1609994"/>
            <a:ext cx="710716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Операции с объектом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{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          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//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объект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"John"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//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 ключом "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name"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хранится значение "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John"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            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//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 ключом "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age"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хранится значение 30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  <a:p>
            <a:endParaRPr lang="ru-RU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Добавление нового ключа</a:t>
            </a:r>
          </a:p>
          <a:p>
            <a:r>
              <a:rPr lang="en-US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isAdmin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У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даления ключа, через оператор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delete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3849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440</Words>
  <Application>Microsoft Office PowerPoint</Application>
  <PresentationFormat>Экран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Consolas</vt:lpstr>
      <vt:lpstr>Montserrat</vt:lpstr>
      <vt:lpstr>Roboto</vt:lpstr>
      <vt:lpstr>Arial</vt:lpstr>
      <vt:lpstr>Montserrat Medium</vt:lpstr>
      <vt:lpstr>Calibri</vt:lpstr>
      <vt:lpstr>Тема Office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 Tobolyakov</cp:lastModifiedBy>
  <cp:revision>12</cp:revision>
  <dcterms:modified xsi:type="dcterms:W3CDTF">2021-10-29T23:06:04Z</dcterms:modified>
</cp:coreProperties>
</file>