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OJ2i/G1VtYTfjrqB1fy/hfM5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11e58a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eb11e58a7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2850" y="2072150"/>
            <a:ext cx="19812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4413055" y="2008781"/>
            <a:ext cx="3848077" cy="707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Front-end overview.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Arrow functions, default function parameters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урока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422400" y="1386587"/>
            <a:ext cx="67564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Познакомится c стрелочными функциями в JavaScript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eb11e58a75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3975" y="-795950"/>
            <a:ext cx="4325198" cy="432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b11e58a75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b11e58a75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112325" y="1355400"/>
            <a:ext cx="51434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b11e58a75_0_44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лекции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eb11e58a75_0_44"/>
          <p:cNvSpPr txBox="1"/>
          <p:nvPr/>
        </p:nvSpPr>
        <p:spPr>
          <a:xfrm>
            <a:off x="2210214" y="981675"/>
            <a:ext cx="5948049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/>
          </a:p>
          <a:p>
            <a:pPr indent="-2730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Контекст выполнения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Основы JavaScript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26196" y="1137939"/>
            <a:ext cx="4091607" cy="286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975074" y="1855336"/>
            <a:ext cx="7107169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Существует ещё более простой и краткий синтаксис для создания функций, который часто лучше, чем синтаксис Function Expression.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arg1, arg2, ...argN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=&gt; </a:t>
            </a:r>
            <a:r>
              <a:rPr b="0" i="0" lang="en" sz="1600" u="none" cap="none" strike="noStrik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expression</a:t>
            </a:r>
            <a:endParaRPr b="0" i="0" sz="16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Многострочные стрелочные функции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976991" y="1125423"/>
            <a:ext cx="710716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(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a, b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=&gt; {  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// фигурная скобка, открывающая тело многострочной функции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" sz="16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a + b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6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r>
              <a:rPr b="0" i="0" lang="en" sz="16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// при фигурных скобках для возврата значения нужно явно вызвать return </a:t>
            </a:r>
            <a:endParaRPr b="0" i="0" sz="16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174" y="4471646"/>
            <a:ext cx="1998826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00" y="680850"/>
            <a:ext cx="6887399" cy="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12" y="666562"/>
            <a:ext cx="6915975" cy="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3119" y="2229535"/>
            <a:ext cx="63512" cy="26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600" y="130225"/>
            <a:ext cx="5022900" cy="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61175" y="4394075"/>
            <a:ext cx="2422800" cy="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 txBox="1"/>
          <p:nvPr/>
        </p:nvSpPr>
        <p:spPr>
          <a:xfrm>
            <a:off x="477100" y="197825"/>
            <a:ext cx="6276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Контекст выполнения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395300" y="884400"/>
            <a:ext cx="6702900" cy="3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950" u="none" cap="none" strike="noStrike">
              <a:solidFill>
                <a:schemeClr val="dk1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87400" marR="33020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66990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B539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1" i="0" sz="1200" u="none" cap="none" strike="noStrike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975077" y="1138927"/>
            <a:ext cx="7107169" cy="289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"Стрелки" не имеют своего собственного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`this`.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Она его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наследует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от родительской функции.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То есть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`this`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таки существует, всегда на что-то ссылается. Вопрос только в какой ситуации на что он будет указывать.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1) Если стрелочная функция объявлена в глобальном контексте, т.е. просто написана посреди файла - ее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`this`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ссылается на глобальный объект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`Window`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Если стрелочная функция объявлена внутри обычной функции -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`this`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стрелочной будет ссылаться туда, куда ссылается и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`this`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обычной. Проще говоря, если </a:t>
            </a:r>
            <a:r>
              <a:rPr b="0" i="0" lang="en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`function`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объявлена как метод объекта, то и у стрелочной контекстом будет этот объект.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