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61" r:id="rId4"/>
    <p:sldId id="273" r:id="rId5"/>
    <p:sldId id="274" r:id="rId6"/>
    <p:sldId id="275" r:id="rId7"/>
    <p:sldId id="276" r:id="rId8"/>
    <p:sldId id="279" r:id="rId9"/>
    <p:sldId id="277" r:id="rId10"/>
    <p:sldId id="280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ontserrat" panose="020B0604020202020204" charset="-52"/>
      <p:regular r:id="rId22"/>
      <p:bold r:id="rId23"/>
      <p:italic r:id="rId24"/>
      <p:boldItalic r:id="rId25"/>
    </p:embeddedFont>
    <p:embeddedFont>
      <p:font typeface="Montserrat Medium" panose="020B0604020202020204" charset="-52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hBoczQThs5YGIu6DK1nQRYr7y6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0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50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465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089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691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629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329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22850" y="2072150"/>
            <a:ext cx="19812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4413055" y="2008781"/>
            <a:ext cx="384807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Front-end overview.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buSzPts val="2000"/>
            </a:pP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operators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Конструкция "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switch"</a:t>
            </a: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09289" y="815694"/>
            <a:ext cx="7107169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+ 2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</a:p>
          <a:p>
            <a:pPr lvl="0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switch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 { </a:t>
            </a:r>
          </a:p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Маловато'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);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break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</a:p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точку!'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);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break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</a:p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Перебор'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);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break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</a:p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Нет таких значений"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);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9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Основы JavaScript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26196" y="1137939"/>
            <a:ext cx="4091607" cy="286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Операторы сравнения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1593486" y="1482159"/>
            <a:ext cx="657711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==      - не строгое сравнение</a:t>
            </a:r>
          </a:p>
          <a:p>
            <a: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===    - строгое сравнение</a:t>
            </a:r>
          </a:p>
          <a:p>
            <a: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!=       - нестрогое не равно</a:t>
            </a:r>
          </a:p>
          <a:p>
            <a: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!==     - строгое не равно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3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Логические операторы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350;p42">
            <a:extLst>
              <a:ext uri="{FF2B5EF4-FFF2-40B4-BE49-F238E27FC236}">
                <a16:creationId xmlns:a16="http://schemas.microsoft.com/office/drawing/2014/main" id="{B3716E36-16AE-4600-BB6F-0D89F40F4357}"/>
              </a:ext>
            </a:extLst>
          </p:cNvPr>
          <p:cNvSpPr txBox="1"/>
          <p:nvPr/>
        </p:nvSpPr>
        <p:spPr>
          <a:xfrm>
            <a:off x="1593486" y="1482159"/>
            <a:ext cx="657711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228600">
              <a:lnSpc>
                <a:spcPct val="150000"/>
              </a:lnSpc>
              <a:buSzPts val="1800"/>
            </a:pP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|| (ИЛИ) </a:t>
            </a:r>
          </a:p>
          <a:p>
            <a:pPr marL="342900" lvl="0" indent="-228600">
              <a:lnSpc>
                <a:spcPct val="150000"/>
              </a:lnSpc>
              <a:buSzPts val="1800"/>
            </a:pP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&amp;&amp; (И)</a:t>
            </a:r>
          </a:p>
          <a:p>
            <a:pPr marL="342900" lvl="0" indent="-228600">
              <a:lnSpc>
                <a:spcPct val="150000"/>
              </a:lnSpc>
              <a:buSzPts val="1800"/>
            </a:pP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! (НЕ)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Операторы ветвления</a:t>
            </a: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Инструкция «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if»</a:t>
            </a:r>
            <a:endParaRPr lang="ru-RU" sz="1600" b="1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Условный (тернарный) оператор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Конструкция "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switch"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Инструкция «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if»</a:t>
            </a:r>
            <a:endParaRPr lang="ru-RU" sz="2000" b="1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519834"/>
            <a:ext cx="710716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Конструкция</a:t>
            </a:r>
          </a:p>
          <a:p>
            <a:pPr lvl="0">
              <a:lnSpc>
                <a:spcPct val="150000"/>
              </a:lnSpc>
            </a:pP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sz="16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year</a:t>
            </a:r>
            <a:r>
              <a:rPr lang="ru-RU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== 2015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) { </a:t>
            </a:r>
          </a:p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ru-RU" sz="1600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</a:t>
            </a:r>
            <a:r>
              <a:rPr lang="ru-RU" sz="16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Правельный</a:t>
            </a: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ответ!'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); </a:t>
            </a:r>
          </a:p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{ </a:t>
            </a:r>
          </a:p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ru-RU" sz="1600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( </a:t>
            </a: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'А вот и неправильно!'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);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любое значение</a:t>
            </a:r>
          </a:p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}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8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Инструкция «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if»</a:t>
            </a:r>
            <a:endParaRPr lang="ru-RU" sz="2000" b="1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519842"/>
            <a:ext cx="7107169" cy="28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Конструкция</a:t>
            </a:r>
          </a:p>
          <a:p>
            <a:pPr lvl="0">
              <a:lnSpc>
                <a:spcPct val="150000"/>
              </a:lnSpc>
            </a:pP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sz="16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year</a:t>
            </a:r>
            <a:r>
              <a:rPr lang="ru-RU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== 2015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) { </a:t>
            </a:r>
          </a:p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alert</a:t>
            </a:r>
            <a:r>
              <a:rPr lang="en-US" dirty="0"/>
              <a:t>(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Это слишком рано...' </a:t>
            </a:r>
            <a:r>
              <a:rPr lang="ru-RU" dirty="0"/>
              <a:t>); 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ru-RU" dirty="0"/>
              <a:t>} </a:t>
            </a:r>
            <a:r>
              <a:rPr lang="en-US" dirty="0">
                <a:solidFill>
                  <a:srgbClr val="0070C0"/>
                </a:solidFill>
              </a:rPr>
              <a:t>else if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year &gt; 2015</a:t>
            </a:r>
            <a:r>
              <a:rPr lang="en-US" dirty="0"/>
              <a:t>) {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alert</a:t>
            </a:r>
            <a:r>
              <a:rPr lang="en-US" dirty="0"/>
              <a:t>(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Это поздновато' </a:t>
            </a:r>
            <a:r>
              <a:rPr lang="ru-RU" dirty="0"/>
              <a:t>); 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ru-RU" dirty="0"/>
              <a:t>}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 {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alert</a:t>
            </a:r>
            <a:r>
              <a:rPr lang="en-US" dirty="0"/>
              <a:t>(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Верно!' </a:t>
            </a:r>
            <a:r>
              <a:rPr lang="ru-RU" dirty="0"/>
              <a:t>); 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ru-RU" dirty="0"/>
              <a:t>}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1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Условный (тернарный) оператор</a:t>
            </a: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A10EDC-7060-488C-8A40-250F67439EF7}"/>
              </a:ext>
            </a:extLst>
          </p:cNvPr>
          <p:cNvSpPr/>
          <p:nvPr/>
        </p:nvSpPr>
        <p:spPr>
          <a:xfrm>
            <a:off x="981179" y="1606763"/>
            <a:ext cx="5254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Синтаксис: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solidFill>
                <a:srgbClr val="0077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ru-RU" sz="16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r>
              <a:rPr lang="ru-RU" sz="16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A67F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ru-RU" sz="16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условие</a:t>
            </a:r>
            <a:r>
              <a:rPr lang="ru-RU" sz="16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A67F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ru-RU" sz="16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значение1</a:t>
            </a:r>
            <a:r>
              <a:rPr lang="ru-RU" sz="16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A67F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16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значение2</a:t>
            </a:r>
            <a:r>
              <a:rPr lang="ru-RU" sz="1600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6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Условный (тернарный) оператор</a:t>
            </a: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80488" y="1462025"/>
            <a:ext cx="3596926" cy="23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accessAllowed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ru-RU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ru-RU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prompt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'Сколько вам лет?', ''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 &gt; 18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 { 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accessAllowed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{ 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accessAllowed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}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A10EDC-7060-488C-8A40-250F67439EF7}"/>
              </a:ext>
            </a:extLst>
          </p:cNvPr>
          <p:cNvSpPr/>
          <p:nvPr/>
        </p:nvSpPr>
        <p:spPr>
          <a:xfrm>
            <a:off x="4576106" y="2313033"/>
            <a:ext cx="39232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accessAllowed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(</a:t>
            </a:r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 &gt; 18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 ?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: </a:t>
            </a:r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48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293</Words>
  <Application>Microsoft Office PowerPoint</Application>
  <PresentationFormat>Экран (16:9)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Roboto</vt:lpstr>
      <vt:lpstr>Arial</vt:lpstr>
      <vt:lpstr>Montserrat Medium</vt:lpstr>
      <vt:lpstr>Montserrat</vt:lpstr>
      <vt:lpstr>Calibri</vt:lpstr>
      <vt:lpstr>Consolas</vt:lpstr>
      <vt:lpstr>Тема Office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Igor Tobolyakov</cp:lastModifiedBy>
  <cp:revision>19</cp:revision>
  <dcterms:modified xsi:type="dcterms:W3CDTF">2021-10-24T22:18:21Z</dcterms:modified>
</cp:coreProperties>
</file>