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73" r:id="rId7"/>
    <p:sldId id="274" r:id="rId8"/>
    <p:sldId id="275" r:id="rId9"/>
    <p:sldId id="276" r:id="rId10"/>
    <p:sldId id="28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Montserrat Medium" panose="020B0604020202020204" charset="-52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hBoczQThs5YGIu6DK1nQRYr7y6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1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50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b11e58a7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eb11e58a7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" name="Google Shape;3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168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4413055" y="2008781"/>
            <a:ext cx="384807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Front-end overview.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buSzPts val="2000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Loops</a:t>
            </a:r>
            <a:endParaRPr sz="2000" b="1" i="0" u="none" strike="noStrike" cap="non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урока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1422400" y="1386587"/>
            <a:ext cx="6756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indent="-273050">
              <a:lnSpc>
                <a:spcPct val="150000"/>
              </a:lnSpc>
              <a:buSzPts val="2400"/>
              <a:buFont typeface="Arial"/>
              <a:buChar char="•"/>
            </a:pPr>
            <a:r>
              <a:rPr lang="en" sz="200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Познакомится 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 </a:t>
            </a:r>
            <a:r>
              <a:rPr lang="ru-RU" sz="200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ц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иклами </a:t>
            </a:r>
            <a:r>
              <a:rPr lang="ru-RU" sz="200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в </a:t>
            </a:r>
            <a:r>
              <a:rPr lang="en" sz="200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JavaScript</a:t>
            </a:r>
            <a:endParaRPr sz="200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eb11e58a75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b11e58a75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b11e58a75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b11e58a75_0_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лекции</a:t>
            </a:r>
            <a:endParaRPr sz="20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eb11e58a75_0_44"/>
          <p:cNvSpPr txBox="1"/>
          <p:nvPr/>
        </p:nvSpPr>
        <p:spPr>
          <a:xfrm>
            <a:off x="2210214" y="981675"/>
            <a:ext cx="5948049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Цикл 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while»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450850" lvl="0" indent="-273050">
              <a:lnSpc>
                <a:spcPct val="150000"/>
              </a:lnSpc>
              <a:buSzPts val="2000"/>
              <a:buFont typeface="Arial"/>
              <a:buChar char="•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Цикл 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for»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JavaScript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26196" y="1137939"/>
            <a:ext cx="4091607" cy="286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Цикл «</a:t>
            </a: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while»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1593486" y="1482159"/>
            <a:ext cx="657711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Конструкция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ru-RU" sz="16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while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(</a:t>
            </a:r>
            <a:r>
              <a:rPr lang="ru-RU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condition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) { 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 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// код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 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// также называемый "телом цикла" 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}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3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Цикл «</a:t>
            </a: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while»</a:t>
            </a:r>
          </a:p>
        </p:txBody>
      </p:sp>
      <p:sp>
        <p:nvSpPr>
          <p:cNvPr id="362" name="Google Shape;362;p43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50;p42">
            <a:extLst>
              <a:ext uri="{FF2B5EF4-FFF2-40B4-BE49-F238E27FC236}">
                <a16:creationId xmlns:a16="http://schemas.microsoft.com/office/drawing/2014/main" id="{67FC27F0-3B6C-4BA6-BE50-A28AC9821E2A}"/>
              </a:ext>
            </a:extLst>
          </p:cNvPr>
          <p:cNvSpPr txBox="1"/>
          <p:nvPr/>
        </p:nvSpPr>
        <p:spPr>
          <a:xfrm>
            <a:off x="1593486" y="1482159"/>
            <a:ext cx="657711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Конструкция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do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{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//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тело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цикла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} </a:t>
            </a: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while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(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condition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);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Цикл «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for»</a:t>
            </a:r>
            <a:endParaRPr sz="2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50;p42">
            <a:extLst>
              <a:ext uri="{FF2B5EF4-FFF2-40B4-BE49-F238E27FC236}">
                <a16:creationId xmlns:a16="http://schemas.microsoft.com/office/drawing/2014/main" id="{8CBB575A-C147-4AC2-B331-C4ED3AFD7EA0}"/>
              </a:ext>
            </a:extLst>
          </p:cNvPr>
          <p:cNvSpPr txBox="1"/>
          <p:nvPr/>
        </p:nvSpPr>
        <p:spPr>
          <a:xfrm>
            <a:off x="1593486" y="1482159"/>
            <a:ext cx="657711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Конструкция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for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(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let </a:t>
            </a:r>
            <a:r>
              <a:rPr lang="en-US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= 0; </a:t>
            </a:r>
            <a:r>
              <a:rPr lang="en-US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&lt; 100; </a:t>
            </a:r>
            <a:r>
              <a:rPr lang="en-US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++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) {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//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тело цикла </a:t>
            </a:r>
          </a:p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}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5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Цикл «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for»</a:t>
            </a:r>
            <a:endParaRPr lang="en-US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50;p42">
            <a:extLst>
              <a:ext uri="{FF2B5EF4-FFF2-40B4-BE49-F238E27FC236}">
                <a16:creationId xmlns:a16="http://schemas.microsoft.com/office/drawing/2014/main" id="{0824CD27-84EB-4E86-9AC7-00BD386E0D0E}"/>
              </a:ext>
            </a:extLst>
          </p:cNvPr>
          <p:cNvSpPr txBox="1"/>
          <p:nvPr/>
        </p:nvSpPr>
        <p:spPr>
          <a:xfrm>
            <a:off x="1593486" y="1482159"/>
            <a:ext cx="657711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Конструкция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for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(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let key in user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) {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//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тело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цикла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}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Цикл «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for»</a:t>
            </a:r>
            <a:endParaRPr lang="en-US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50" b="0" i="1" u="none" strike="noStrike" cap="none" dirty="0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787400" marR="33020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0" b="0" i="0" u="none" strike="noStrike" cap="none" dirty="0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 b="1" i="0" u="none" strike="noStrike" cap="none" dirty="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50;p42">
            <a:extLst>
              <a:ext uri="{FF2B5EF4-FFF2-40B4-BE49-F238E27FC236}">
                <a16:creationId xmlns:a16="http://schemas.microsoft.com/office/drawing/2014/main" id="{4F0F85D6-C928-4571-A39E-2F0085B16107}"/>
              </a:ext>
            </a:extLst>
          </p:cNvPr>
          <p:cNvSpPr txBox="1"/>
          <p:nvPr/>
        </p:nvSpPr>
        <p:spPr>
          <a:xfrm>
            <a:off x="1593486" y="1482159"/>
            <a:ext cx="657711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Конструкция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for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(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let </a:t>
            </a:r>
            <a:r>
              <a:rPr lang="en-US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elem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of numbers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) {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//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тело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цикла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}</a:t>
            </a:r>
            <a:endParaRPr sz="1600" b="1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738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124</Words>
  <Application>Microsoft Office PowerPoint</Application>
  <PresentationFormat>Экран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Consolas</vt:lpstr>
      <vt:lpstr>Arial</vt:lpstr>
      <vt:lpstr>Roboto</vt:lpstr>
      <vt:lpstr>Montserrat Medium</vt:lpstr>
      <vt:lpstr>Calibri</vt:lpstr>
      <vt:lpstr>Montserrat</vt:lpstr>
      <vt:lpstr>Тема Office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Igor Tobolyakov</cp:lastModifiedBy>
  <cp:revision>12</cp:revision>
  <dcterms:modified xsi:type="dcterms:W3CDTF">2021-10-24T22:17:35Z</dcterms:modified>
</cp:coreProperties>
</file>