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80" r:id="rId7"/>
    <p:sldId id="283" r:id="rId8"/>
    <p:sldId id="284" r:id="rId9"/>
    <p:sldId id="285" r:id="rId10"/>
    <p:sldId id="286" r:id="rId11"/>
    <p:sldId id="290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Montserrat" panose="020B0604020202020204" charset="-52"/>
      <p:regular r:id="rId22"/>
      <p:bold r:id="rId23"/>
      <p:italic r:id="rId24"/>
      <p:boldItalic r:id="rId25"/>
    </p:embeddedFont>
    <p:embeddedFont>
      <p:font typeface="Montserrat Medium" panose="020B0604020202020204" charset="-52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y5wzRcGn6tx5Ztx4ZFhkT3NH/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26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heme" Target="theme/them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316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b11e58a7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geb11e58a7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6942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6228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1523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4564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081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ru.wikipedia.org/wiki/UTF-16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developer.mozilla.org/ru/docs/Web/JavaScript/Reference/Global_Objects/Date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developer.mozilla.org/ru/docs/Web/JavaScript/Reference/Global_Objects/Date/getD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3975" y="-795950"/>
            <a:ext cx="4325198" cy="432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112325" y="1355400"/>
            <a:ext cx="51434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22850" y="2072150"/>
            <a:ext cx="19812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4413055" y="2008781"/>
            <a:ext cx="3848077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Front-end overview.</a:t>
            </a:r>
            <a:endParaRPr sz="20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lvl="0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Working with strings, date and time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Дата и время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Методы</a:t>
            </a:r>
            <a:endParaRPr lang="ru-RU" sz="20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76991" y="1132000"/>
            <a:ext cx="7107169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Методы установки компонентов даты</a:t>
            </a:r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setFullYear</a:t>
            </a:r>
            <a:r>
              <a:rPr lang="en-US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(year, [month], [date])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setMonth</a:t>
            </a:r>
            <a:r>
              <a:rPr lang="en-US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(month, [date])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setDate</a:t>
            </a:r>
            <a:r>
              <a:rPr lang="en-US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(date)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setHours</a:t>
            </a:r>
            <a:r>
              <a:rPr lang="en-US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(hour, [min], [sec], [</a:t>
            </a:r>
            <a:r>
              <a:rPr lang="en-US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ms</a:t>
            </a:r>
            <a:r>
              <a:rPr lang="en-US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setMinutes</a:t>
            </a:r>
            <a:r>
              <a:rPr lang="en-US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(min, [sec], [</a:t>
            </a:r>
            <a:r>
              <a:rPr lang="en-US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ms</a:t>
            </a:r>
            <a:r>
              <a:rPr lang="en-US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setSeconds</a:t>
            </a:r>
            <a:r>
              <a:rPr lang="en-US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(sec, [</a:t>
            </a:r>
            <a:r>
              <a:rPr lang="en-US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ms</a:t>
            </a:r>
            <a:r>
              <a:rPr lang="en-US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setMilliseconds</a:t>
            </a:r>
            <a:r>
              <a:rPr lang="en-US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ms</a:t>
            </a:r>
            <a:r>
              <a:rPr lang="en-US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setTime</a:t>
            </a:r>
            <a:r>
              <a:rPr lang="en-US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(milliseconds)</a:t>
            </a:r>
            <a:endParaRPr lang="ru-RU" sz="1600" i="0" u="none" strike="noStrike" cap="none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4471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Цель урока</a:t>
            </a:r>
            <a:endParaRPr sz="2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1422400" y="1386587"/>
            <a:ext cx="67564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0850" marR="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Познакомится c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методами строки 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JavaScript</a:t>
            </a:r>
            <a:endParaRPr lang="ru-RU" sz="2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indent="-273050">
              <a:lnSpc>
                <a:spcPct val="150000"/>
              </a:lnSpc>
              <a:buSzPts val="2400"/>
              <a:buFont typeface="Arial"/>
              <a:buChar char="•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Познакомится c объектом Дата и его методами в </a:t>
            </a:r>
            <a:r>
              <a:rPr lang="ru-RU" sz="2000" dirty="0" err="1">
                <a:latin typeface="Roboto"/>
                <a:ea typeface="Roboto"/>
                <a:cs typeface="Roboto"/>
                <a:sym typeface="Roboto"/>
              </a:rPr>
              <a:t>JavaScript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1778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eb11e58a75_0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3975" y="-795950"/>
            <a:ext cx="4325198" cy="432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eb11e58a75_0_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eb11e58a75_0_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112325" y="1355400"/>
            <a:ext cx="51434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eb11e58a75_0_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План лекции</a:t>
            </a:r>
            <a:endParaRPr sz="2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eb11e58a75_0_44"/>
          <p:cNvSpPr txBox="1"/>
          <p:nvPr/>
        </p:nvSpPr>
        <p:spPr>
          <a:xfrm>
            <a:off x="2210214" y="981675"/>
            <a:ext cx="5948049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850" lvl="0" indent="-273050">
              <a:lnSpc>
                <a:spcPct val="150000"/>
              </a:lnSpc>
              <a:buSzPts val="2000"/>
              <a:buFont typeface="Arial"/>
              <a:buChar char="•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Методы Строги</a:t>
            </a:r>
          </a:p>
          <a:p>
            <a:pPr marL="450850" lvl="0" indent="-273050">
              <a:lnSpc>
                <a:spcPct val="150000"/>
              </a:lnSpc>
              <a:buSzPts val="2000"/>
              <a:buFont typeface="Arial"/>
              <a:buChar char="•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Объект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Date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450850" lvl="0" indent="-273050">
              <a:lnSpc>
                <a:spcPct val="150000"/>
              </a:lnSpc>
              <a:buSzPts val="2000"/>
              <a:buFont typeface="Arial"/>
              <a:buChar char="•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Методы объекта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Date</a:t>
            </a:r>
            <a:endParaRPr sz="2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Основы JavaScript</a:t>
            </a:r>
            <a:endParaRPr sz="2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26196" y="1137939"/>
            <a:ext cx="4091607" cy="2867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Строки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75074" y="1855336"/>
            <a:ext cx="710716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любые текстовые данные являются строками.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Внутренний формат для строк — всегда 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hlinkClick r:id="rId9"/>
              </a:rPr>
              <a:t>UTF-16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, вне зависимости от кодировки 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428211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Строки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Основные методы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uk-UA" sz="2000" b="1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uk-UA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свойства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76991" y="1125423"/>
            <a:ext cx="7107169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str[…];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str.length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str.indexOf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substr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str.includes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substr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str.slice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start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end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str.substring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start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end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str.split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spliterator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str.toUpperCase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str.toLowerCase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endParaRPr lang="ru-RU" sz="160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984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Дата и время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75073" y="1859765"/>
            <a:ext cx="710716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Встроенный объект: 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hlinkClick r:id="rId9"/>
              </a:rPr>
              <a:t>Date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. Он содержит дату и время, а также предоставляет методы управления ими.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Например, его можно использовать для хранения времени создания/изменения, для измерения времени или просто для вывода текущей даты.</a:t>
            </a:r>
          </a:p>
        </p:txBody>
      </p:sp>
    </p:spTree>
    <p:extLst>
      <p:ext uri="{BB962C8B-B14F-4D97-AF65-F5344CB8AC3E}">
        <p14:creationId xmlns:p14="http://schemas.microsoft.com/office/powerpoint/2010/main" val="239129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Дата и время</a:t>
            </a:r>
            <a:endParaRPr lang="ru-RU" sz="20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75074" y="1855336"/>
            <a:ext cx="7107169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Для создания нового объекта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Date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нужно вызвать конструктор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Date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() с одним из следующих аргументов: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Date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Без аргументов – создать объект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Date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с текущими датой и временем: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now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600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7065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Дата и время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Методы</a:t>
            </a:r>
            <a:endParaRPr lang="ru-RU" sz="20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83918" y="1609994"/>
            <a:ext cx="7107169" cy="243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Методы получения</a:t>
            </a:r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getFullYear</a:t>
            </a:r>
            <a:r>
              <a:rPr lang="ru-RU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endParaRPr lang="en-US" sz="160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getMonth</a:t>
            </a:r>
            <a:r>
              <a:rPr lang="ru-RU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endParaRPr lang="en-US" sz="160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getDate</a:t>
            </a:r>
            <a:r>
              <a:rPr lang="ru-RU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ru-RU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getHours</a:t>
            </a:r>
            <a:r>
              <a:rPr lang="ru-RU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(), </a:t>
            </a:r>
            <a:r>
              <a:rPr lang="ru-RU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getMinutes</a:t>
            </a:r>
            <a:r>
              <a:rPr lang="ru-RU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(), </a:t>
            </a:r>
            <a:r>
              <a:rPr lang="ru-RU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getSeconds</a:t>
            </a:r>
            <a:r>
              <a:rPr lang="ru-RU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(), </a:t>
            </a:r>
            <a:r>
              <a:rPr lang="ru-RU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getMilliseconds</a:t>
            </a:r>
            <a:r>
              <a:rPr lang="ru-RU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endParaRPr lang="en-US" sz="160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getDay</a:t>
            </a:r>
            <a:r>
              <a:rPr lang="en-US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endParaRPr lang="ru-RU" sz="1600" i="0" u="none" strike="noStrike" cap="none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638491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253</Words>
  <Application>Microsoft Office PowerPoint</Application>
  <PresentationFormat>Экран (16:9)</PresentationFormat>
  <Paragraphs>76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Roboto</vt:lpstr>
      <vt:lpstr>Calibri</vt:lpstr>
      <vt:lpstr>Consolas</vt:lpstr>
      <vt:lpstr>Montserrat</vt:lpstr>
      <vt:lpstr>Arial</vt:lpstr>
      <vt:lpstr>Montserrat Medium</vt:lpstr>
      <vt:lpstr>Тема Office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Igor Tobolyakov</cp:lastModifiedBy>
  <cp:revision>16</cp:revision>
  <dcterms:modified xsi:type="dcterms:W3CDTF">2021-11-05T19:03:04Z</dcterms:modified>
</cp:coreProperties>
</file>