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89FZ7ppYdQsVX9Bofp0v2WN3w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customschemas.google.com/relationships/presentationmetadata" Target="metadata"/><Relationship Id="rId27" Type="http://schemas.openxmlformats.org/officeDocument/2006/relationships/font" Target="fonts/Montserrat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11e58a7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eb11e58a75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20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hyperlink" Target="https://developer.mozilla.org/ru/docs/Web/JavaScript/Reference/Global_Objects/Array/forEach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hyperlink" Target="https://developer.mozilla.org/ru/docs/Web/JavaScript/Reference/Global_Objects/Array/map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2850" y="2072150"/>
            <a:ext cx="1981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4413055" y="2008781"/>
            <a:ext cx="3848077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Front-end overview.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Arrays, pseudo-array arguments, spread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урока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422400" y="1386587"/>
            <a:ext cx="6756400" cy="553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450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Познакомится c массивами в JavaScript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eb11e58a75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b11e58a75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b11e58a75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b11e58a75_0_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лекции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eb11e58a75_0_44"/>
          <p:cNvSpPr txBox="1"/>
          <p:nvPr/>
        </p:nvSpPr>
        <p:spPr>
          <a:xfrm>
            <a:off x="2210214" y="981675"/>
            <a:ext cx="5948049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0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/>
          </a:p>
          <a:p>
            <a:pPr indent="-273050" lvl="0" marL="450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Методы массивов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Основы JavaScript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26196" y="1137939"/>
            <a:ext cx="4091607" cy="286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Массивы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975074" y="1855336"/>
            <a:ext cx="7107169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Массив - упорядоченная коллекция элементов. У массива есть длинна, так же получить любой элемент можно используя его индекс. Индексы начинаются с 0.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brands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b="0" i="0" lang="en" sz="16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"Ranph Lauren"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16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"GAP"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16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"Marks and Spenser"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16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"Victoria's Secret"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];</a:t>
            </a:r>
            <a:endParaRPr b="0" i="0" sz="1600" u="none" cap="none" strike="noStrike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Массивы</a:t>
            </a: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Методы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976991" y="1857014"/>
            <a:ext cx="7107169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push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...items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0" i="0" lang="en" sz="16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– добавляет элементы в конец,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pop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b="0" i="0" lang="en" sz="16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– извлекает элемент из конца,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shift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b="0" i="0" lang="en" sz="16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– извлекает элемент из начала,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unshift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(...items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0" i="0" lang="en" sz="16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– добавляет элементы в начало.</a:t>
            </a:r>
            <a:endParaRPr b="0" i="0" sz="16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Массивы</a:t>
            </a: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forEach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975077" y="1138927"/>
            <a:ext cx="7107169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Метод </a:t>
            </a:r>
            <a:r>
              <a:rPr b="0" i="0" lang="en" sz="16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arr.forEach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позволяет запускать функцию для каждого элемента массива.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Синтаксис: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forEach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item, index, array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{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b="0" i="0" lang="en" sz="16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// ... делать что-то с item </a:t>
            </a:r>
            <a:endParaRPr b="0" i="0" sz="16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Массивы</a:t>
            </a: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map()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975077" y="1138927"/>
            <a:ext cx="7107169" cy="2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Метод </a:t>
            </a:r>
            <a:r>
              <a:rPr b="0" i="0" lang="en" sz="16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arr.map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является одним из наиболее полезных и часто используемых.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Он вызывает функцию для каждого элемента массива и возвращает массив результатов выполнения этой функции.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Синтаксис: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item, index, array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b="0" i="0" lang="en" sz="16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// возвращается новое значение вместо элемента </a:t>
            </a:r>
            <a:endParaRPr b="0" i="0" sz="16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Массивы</a:t>
            </a: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filter()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975077" y="1138927"/>
            <a:ext cx="7107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 </a:t>
            </a: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filter()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создаёт новый массив со всеми элементами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прошедшими проверку, задаваемую в передаваемой функции.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Синтаксис: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filter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item, index, array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{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b="0" i="0" lang="en" sz="16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// если true - элемент добавляется к результату, и перебор продолжается // возвращается пустой массив в случае, если ничего не найдено </a:t>
            </a:r>
            <a:endParaRPr b="0" i="0" sz="16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