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F84BD-0B99-4C4A-99B7-D2DE939D1900}" v="765" dt="2024-07-25T16:07:09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eakwoo" userId="61e8f73c45f39f87" providerId="Windows Live" clId="Web-{929F84BD-0B99-4C4A-99B7-D2DE939D1900}"/>
    <pc:docChg chg="modSld">
      <pc:chgData name="kim teakwoo" userId="61e8f73c45f39f87" providerId="Windows Live" clId="Web-{929F84BD-0B99-4C4A-99B7-D2DE939D1900}" dt="2024-07-25T16:07:08.132" v="676"/>
      <pc:docMkLst>
        <pc:docMk/>
      </pc:docMkLst>
      <pc:sldChg chg="addSp delSp modSp">
        <pc:chgData name="kim teakwoo" userId="61e8f73c45f39f87" providerId="Windows Live" clId="Web-{929F84BD-0B99-4C4A-99B7-D2DE939D1900}" dt="2024-07-25T16:07:08.132" v="676"/>
        <pc:sldMkLst>
          <pc:docMk/>
          <pc:sldMk cId="3569210928" sldId="256"/>
        </pc:sldMkLst>
        <pc:spChg chg="del">
          <ac:chgData name="kim teakwoo" userId="61e8f73c45f39f87" providerId="Windows Live" clId="Web-{929F84BD-0B99-4C4A-99B7-D2DE939D1900}" dt="2024-07-25T07:16:36.685" v="1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kim teakwoo" userId="61e8f73c45f39f87" providerId="Windows Live" clId="Web-{929F84BD-0B99-4C4A-99B7-D2DE939D1900}" dt="2024-07-25T07:16:36.685" v="0"/>
          <ac:spMkLst>
            <pc:docMk/>
            <pc:sldMk cId="3569210928" sldId="256"/>
            <ac:spMk id="3" creationId="{00000000-0000-0000-0000-000000000000}"/>
          </ac:spMkLst>
        </pc:spChg>
        <pc:graphicFrameChg chg="add mod modGraphic">
          <ac:chgData name="kim teakwoo" userId="61e8f73c45f39f87" providerId="Windows Live" clId="Web-{929F84BD-0B99-4C4A-99B7-D2DE939D1900}" dt="2024-07-25T16:07:08.132" v="676"/>
          <ac:graphicFrameMkLst>
            <pc:docMk/>
            <pc:sldMk cId="3569210928" sldId="256"/>
            <ac:graphicFrameMk id="4" creationId="{964DBD91-9F14-F3FC-B75F-C3A7CA974BD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4DBD91-9F14-F3FC-B75F-C3A7CA974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55417"/>
              </p:ext>
            </p:extLst>
          </p:nvPr>
        </p:nvGraphicFramePr>
        <p:xfrm>
          <a:off x="-45903" y="-36722"/>
          <a:ext cx="12219250" cy="692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850">
                  <a:extLst>
                    <a:ext uri="{9D8B030D-6E8A-4147-A177-3AD203B41FA5}">
                      <a16:colId xmlns:a16="http://schemas.microsoft.com/office/drawing/2014/main" val="2087082433"/>
                    </a:ext>
                  </a:extLst>
                </a:gridCol>
                <a:gridCol w="2443850">
                  <a:extLst>
                    <a:ext uri="{9D8B030D-6E8A-4147-A177-3AD203B41FA5}">
                      <a16:colId xmlns:a16="http://schemas.microsoft.com/office/drawing/2014/main" val="3317776053"/>
                    </a:ext>
                  </a:extLst>
                </a:gridCol>
                <a:gridCol w="2443850">
                  <a:extLst>
                    <a:ext uri="{9D8B030D-6E8A-4147-A177-3AD203B41FA5}">
                      <a16:colId xmlns:a16="http://schemas.microsoft.com/office/drawing/2014/main" val="4155661639"/>
                    </a:ext>
                  </a:extLst>
                </a:gridCol>
                <a:gridCol w="2443850">
                  <a:extLst>
                    <a:ext uri="{9D8B030D-6E8A-4147-A177-3AD203B41FA5}">
                      <a16:colId xmlns:a16="http://schemas.microsoft.com/office/drawing/2014/main" val="2506756786"/>
                    </a:ext>
                  </a:extLst>
                </a:gridCol>
                <a:gridCol w="2443850">
                  <a:extLst>
                    <a:ext uri="{9D8B030D-6E8A-4147-A177-3AD203B41FA5}">
                      <a16:colId xmlns:a16="http://schemas.microsoft.com/office/drawing/2014/main" val="4265076857"/>
                    </a:ext>
                  </a:extLst>
                </a:gridCol>
              </a:tblGrid>
              <a:tr h="86590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3000" dirty="0"/>
                        <a:t>OSI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TCP/IP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err="1"/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850189"/>
                  </a:ext>
                </a:extLst>
              </a:tr>
              <a:tr h="865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err="1"/>
                        <a:t>Alligator</a:t>
                      </a:r>
                      <a:endParaRPr lang="ko-KR" altLang="en-US" sz="30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err="1"/>
                        <a:t>Application</a:t>
                      </a:r>
                      <a:endParaRPr lang="ko-KR" altLang="en-US" sz="3000" dirty="0" err="1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L7-방화벽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HTTP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FTP, SSH, DNS,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1669"/>
                  </a:ext>
                </a:extLst>
              </a:tr>
              <a:tr h="8659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3000" err="1"/>
                        <a:t>Pet</a:t>
                      </a:r>
                      <a:endParaRPr lang="ko-KR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err="1"/>
                        <a:t>Presentation</a:t>
                      </a:r>
                      <a:endParaRPr lang="ko-KR" altLang="en-US" sz="3000" dirty="0" err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658966"/>
                  </a:ext>
                </a:extLst>
              </a:tr>
              <a:tr h="865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err="1"/>
                        <a:t>Steve's</a:t>
                      </a:r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err="1"/>
                        <a:t>Session</a:t>
                      </a:r>
                      <a:endParaRPr lang="ko-KR" altLang="en-US" sz="3000" dirty="0" err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84663"/>
                  </a:ext>
                </a:extLst>
              </a:tr>
              <a:tr h="865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err="1"/>
                        <a:t>Touch</a:t>
                      </a:r>
                      <a:endParaRPr lang="ko-KR" altLang="en-US" sz="30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err="1"/>
                        <a:t>Transport</a:t>
                      </a:r>
                      <a:endParaRPr lang="ko-KR" altLang="en-US" sz="30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L4-공유기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3000" dirty="0"/>
                        <a:t>TCP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UDP, ICMP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0126"/>
                  </a:ext>
                </a:extLst>
              </a:tr>
              <a:tr h="865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err="1"/>
                        <a:t>Not</a:t>
                      </a:r>
                      <a:endParaRPr lang="ko-KR" altLang="en-US" sz="30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3000" dirty="0"/>
                        <a:t>L3-라우터</a:t>
                      </a:r>
                      <a:endParaRPr 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IPv6, ARP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093393"/>
                  </a:ext>
                </a:extLst>
              </a:tr>
              <a:tr h="865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err="1"/>
                        <a:t>Do</a:t>
                      </a:r>
                      <a:endParaRPr lang="ko-KR" altLang="en-US" sz="30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Data </a:t>
                      </a:r>
                      <a:r>
                        <a:rPr lang="ko-KR" altLang="en-US" sz="3000" err="1"/>
                        <a:t>Link</a:t>
                      </a:r>
                      <a:endParaRPr lang="ko-KR" altLang="en-US" sz="30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3000" dirty="0"/>
                        <a:t>L2-스위치</a:t>
                      </a:r>
                      <a:endParaRPr 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err="1"/>
                        <a:t>Ethernet</a:t>
                      </a:r>
                      <a:endParaRPr lang="ko-KR" altLang="en-US" sz="30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80559"/>
                  </a:ext>
                </a:extLst>
              </a:tr>
              <a:tr h="865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err="1"/>
                        <a:t>Please</a:t>
                      </a:r>
                      <a:endParaRPr lang="ko-KR" altLang="en-US" sz="30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err="1"/>
                        <a:t>Physical</a:t>
                      </a:r>
                      <a:endParaRPr lang="ko-KR" altLang="en-US" sz="30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82</cp:revision>
  <dcterms:created xsi:type="dcterms:W3CDTF">2024-07-25T07:10:12Z</dcterms:created>
  <dcterms:modified xsi:type="dcterms:W3CDTF">2024-07-25T16:07:11Z</dcterms:modified>
</cp:coreProperties>
</file>