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60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990D-632B-4433-8EA1-5466BD457A4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7125-3554-4D44-A582-7D7D410A3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8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F5314D-AFEE-A039-2AB9-C1B16519F30E}"/>
              </a:ext>
            </a:extLst>
          </p:cNvPr>
          <p:cNvSpPr/>
          <p:nvPr userDrawn="1"/>
        </p:nvSpPr>
        <p:spPr>
          <a:xfrm>
            <a:off x="742950" y="628650"/>
            <a:ext cx="10706100" cy="3219450"/>
          </a:xfrm>
          <a:custGeom>
            <a:avLst/>
            <a:gdLst>
              <a:gd name="connsiteX0" fmla="*/ 965200 w 10706100"/>
              <a:gd name="connsiteY0" fmla="*/ 504926 h 5600700"/>
              <a:gd name="connsiteX1" fmla="*/ 965200 w 10706100"/>
              <a:gd name="connsiteY1" fmla="*/ 5095773 h 5600700"/>
              <a:gd name="connsiteX2" fmla="*/ 9740900 w 10706100"/>
              <a:gd name="connsiteY2" fmla="*/ 5095773 h 5600700"/>
              <a:gd name="connsiteX3" fmla="*/ 9740900 w 10706100"/>
              <a:gd name="connsiteY3" fmla="*/ 504926 h 5600700"/>
              <a:gd name="connsiteX4" fmla="*/ 0 w 10706100"/>
              <a:gd name="connsiteY4" fmla="*/ 0 h 5600700"/>
              <a:gd name="connsiteX5" fmla="*/ 10706100 w 10706100"/>
              <a:gd name="connsiteY5" fmla="*/ 0 h 5600700"/>
              <a:gd name="connsiteX6" fmla="*/ 10706100 w 10706100"/>
              <a:gd name="connsiteY6" fmla="*/ 5600700 h 5600700"/>
              <a:gd name="connsiteX7" fmla="*/ 0 w 10706100"/>
              <a:gd name="connsiteY7" fmla="*/ 5600700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06100" h="5600700">
                <a:moveTo>
                  <a:pt x="965200" y="504926"/>
                </a:moveTo>
                <a:lnTo>
                  <a:pt x="965200" y="5095773"/>
                </a:lnTo>
                <a:lnTo>
                  <a:pt x="9740900" y="5095773"/>
                </a:lnTo>
                <a:lnTo>
                  <a:pt x="9740900" y="504926"/>
                </a:lnTo>
                <a:close/>
                <a:moveTo>
                  <a:pt x="0" y="0"/>
                </a:moveTo>
                <a:lnTo>
                  <a:pt x="10706100" y="0"/>
                </a:lnTo>
                <a:lnTo>
                  <a:pt x="10706100" y="5600700"/>
                </a:lnTo>
                <a:lnTo>
                  <a:pt x="0" y="56007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3393"/>
            <a:ext cx="9144000" cy="969963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3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17550" indent="-228600">
              <a:tabLst>
                <a:tab pos="717550" algn="l"/>
              </a:tabLst>
              <a:defRPr sz="3600"/>
            </a:lvl2pPr>
            <a:lvl3pPr marL="717550" indent="-228600">
              <a:buFont typeface="Wingdings" panose="05000000000000000000" pitchFamily="2" charset="2"/>
              <a:buChar char="§"/>
              <a:tabLst/>
              <a:defRPr sz="3600"/>
            </a:lvl3pPr>
            <a:lvl4pPr marL="717550" indent="-228600">
              <a:buFont typeface="Wingdings" panose="05000000000000000000" pitchFamily="2" charset="2"/>
              <a:buChar char="ü"/>
              <a:defRPr sz="3600"/>
            </a:lvl4pPr>
            <a:lvl5pPr marL="717550" indent="-228600">
              <a:buFont typeface="Wingdings" panose="05000000000000000000" pitchFamily="2" charset="2"/>
              <a:buChar char="v"/>
              <a:defRPr sz="3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4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0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0800"/>
            <a:ext cx="10515600" cy="48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F06E-6C7D-416B-92C1-1E539831265E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367F-038F-42B1-A3A1-9A9F83006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5" r:id="rId4"/>
    <p:sldLayoutId id="2147483676" r:id="rId5"/>
    <p:sldLayoutId id="2147483678" r:id="rId6"/>
    <p:sldLayoutId id="214748367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엽서L" panose="02030600000101010101" pitchFamily="18" charset="-127"/>
          <a:ea typeface="HY엽서L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엽서L" panose="02030600000101010101" pitchFamily="18" charset="-127"/>
          <a:ea typeface="HY엽서L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엽서L" panose="02030600000101010101" pitchFamily="18" charset="-127"/>
          <a:ea typeface="HY엽서L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엽서L" panose="02030600000101010101" pitchFamily="18" charset="-127"/>
          <a:ea typeface="HY엽서L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엽서L" panose="02030600000101010101" pitchFamily="18" charset="-127"/>
          <a:ea typeface="HY엽서L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3C508-D43C-D65E-AE82-5ACE01DB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A274-8FA2-02AD-40BC-069E8B80E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4645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5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5D9E-6102-F256-FFAC-2525F996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C26D89-4E01-0DE7-B40A-238CFC2812E6}"/>
              </a:ext>
            </a:extLst>
          </p:cNvPr>
          <p:cNvGrpSpPr/>
          <p:nvPr/>
        </p:nvGrpSpPr>
        <p:grpSpPr>
          <a:xfrm>
            <a:off x="3175063" y="723749"/>
            <a:ext cx="5016437" cy="5410499"/>
            <a:chOff x="3175064" y="723749"/>
            <a:chExt cx="5841875" cy="5410499"/>
          </a:xfrm>
          <a:scene3d>
            <a:camera prst="isometricOffAxis2Left" zoom="95000"/>
            <a:lightRig rig="flat" dir="t"/>
          </a:scene3d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A52A05A-549C-7439-332E-706002E922A1}"/>
                </a:ext>
              </a:extLst>
            </p:cNvPr>
            <p:cNvSpPr/>
            <p:nvPr/>
          </p:nvSpPr>
          <p:spPr>
            <a:xfrm>
              <a:off x="3611817" y="723749"/>
              <a:ext cx="5405122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주제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A60F329-A7C2-AAEC-3495-452671DA66E5}"/>
                </a:ext>
              </a:extLst>
            </p:cNvPr>
            <p:cNvSpPr/>
            <p:nvPr/>
          </p:nvSpPr>
          <p:spPr>
            <a:xfrm>
              <a:off x="3175065" y="723750"/>
              <a:ext cx="873502" cy="873502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4A61C84-336A-7993-BFCE-48C074869572}"/>
                </a:ext>
              </a:extLst>
            </p:cNvPr>
            <p:cNvSpPr/>
            <p:nvPr/>
          </p:nvSpPr>
          <p:spPr>
            <a:xfrm>
              <a:off x="3611817" y="1857998"/>
              <a:ext cx="5405122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팀원</a:t>
              </a:r>
              <a:r>
                <a:rPr lang="en-US" altLang="ko-KR" sz="3100" kern="1200" dirty="0"/>
                <a:t>	</a:t>
              </a:r>
              <a:endParaRPr lang="ko-KR" altLang="en-US" sz="3100" kern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294D13-D550-C6BB-200F-15D9D0E68880}"/>
                </a:ext>
              </a:extLst>
            </p:cNvPr>
            <p:cNvSpPr/>
            <p:nvPr/>
          </p:nvSpPr>
          <p:spPr>
            <a:xfrm>
              <a:off x="3175065" y="1857999"/>
              <a:ext cx="873502" cy="87350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50000"/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tint val="50000"/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tint val="50000"/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0D3D305-309F-8302-6D88-5AB5E0781000}"/>
                </a:ext>
              </a:extLst>
            </p:cNvPr>
            <p:cNvSpPr/>
            <p:nvPr/>
          </p:nvSpPr>
          <p:spPr>
            <a:xfrm>
              <a:off x="3611817" y="2992247"/>
              <a:ext cx="5405122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디자인 컨셉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B229C46-6AAF-BEDA-D504-6E478A430633}"/>
                </a:ext>
              </a:extLst>
            </p:cNvPr>
            <p:cNvSpPr/>
            <p:nvPr/>
          </p:nvSpPr>
          <p:spPr>
            <a:xfrm>
              <a:off x="3175065" y="2992248"/>
              <a:ext cx="873502" cy="873502"/>
            </a:xfrm>
            <a:prstGeom prst="ellipse">
              <a:avLst/>
            </a:prstGeom>
            <a:solidFill>
              <a:schemeClr val="tx1"/>
            </a:solidFill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4292FA7-B8D0-A75B-818B-1D3A5D7C25E0}"/>
                </a:ext>
              </a:extLst>
            </p:cNvPr>
            <p:cNvSpPr/>
            <p:nvPr/>
          </p:nvSpPr>
          <p:spPr>
            <a:xfrm>
              <a:off x="3611817" y="4126496"/>
              <a:ext cx="5405122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kern="1200" dirty="0"/>
                <a:t>UI</a:t>
              </a:r>
              <a:endParaRPr lang="ko-KR" altLang="en-US" sz="3100" kern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3577282-BAF3-3B8B-A8BD-3F0366C3E243}"/>
                </a:ext>
              </a:extLst>
            </p:cNvPr>
            <p:cNvSpPr/>
            <p:nvPr/>
          </p:nvSpPr>
          <p:spPr>
            <a:xfrm>
              <a:off x="3175065" y="4126497"/>
              <a:ext cx="873502" cy="873502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FFD82D8-6C4E-D402-2F2A-4C075B24B4FF}"/>
                </a:ext>
              </a:extLst>
            </p:cNvPr>
            <p:cNvSpPr/>
            <p:nvPr/>
          </p:nvSpPr>
          <p:spPr>
            <a:xfrm>
              <a:off x="3611817" y="5260745"/>
              <a:ext cx="5405122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3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화면구현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68A3BD1-5502-D6C9-4699-D598A016BCE4}"/>
                </a:ext>
              </a:extLst>
            </p:cNvPr>
            <p:cNvSpPr/>
            <p:nvPr/>
          </p:nvSpPr>
          <p:spPr>
            <a:xfrm>
              <a:off x="3175064" y="5260746"/>
              <a:ext cx="873502" cy="87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118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AE4E-E9CE-7EEF-7339-313E3240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832F6-3C09-2C3F-AA88-DA6969FB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우리나라 만세</a:t>
            </a:r>
            <a:endParaRPr lang="en-US" altLang="ko-KR" dirty="0"/>
          </a:p>
          <a:p>
            <a:pPr lvl="2"/>
            <a:r>
              <a:rPr lang="ko-KR" altLang="en-US" dirty="0"/>
              <a:t>대한민국만세</a:t>
            </a:r>
            <a:r>
              <a:rPr lang="en-US" altLang="ko-KR" dirty="0"/>
              <a:t>		</a:t>
            </a:r>
          </a:p>
          <a:p>
            <a:pPr lvl="2"/>
            <a:r>
              <a:rPr lang="en-US" altLang="ko-KR" dirty="0"/>
              <a:t>REPUBIC of KOREA</a:t>
            </a:r>
          </a:p>
          <a:p>
            <a:pPr lvl="7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5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색상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D3D3D3"/>
      </a:hlink>
      <a:folHlink>
        <a:srgbClr val="D3D3D3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HY엽서L</vt:lpstr>
      <vt:lpstr>HY헤드라인M</vt:lpstr>
      <vt:lpstr>맑은 고딕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KMS505102</dc:creator>
  <cp:lastModifiedBy>KMS505102</cp:lastModifiedBy>
  <cp:revision>3</cp:revision>
  <dcterms:created xsi:type="dcterms:W3CDTF">2024-05-03T02:14:48Z</dcterms:created>
  <dcterms:modified xsi:type="dcterms:W3CDTF">2024-05-03T02:49:23Z</dcterms:modified>
</cp:coreProperties>
</file>