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72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319"/>
    <a:srgbClr val="2A2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Бакулин А. Ю.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99-4C17-8318-3A8F9D1C86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99-4C17-8318-3A8F9D1C86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99-4C17-8318-3A8F9D1C86A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899-4C17-8318-3A8F9D1C86AE}"/>
              </c:ext>
            </c:extLst>
          </c:dPt>
          <c:cat>
            <c:strRef>
              <c:f>Лист1!$A$2:$A$5</c:f>
              <c:strCache>
                <c:ptCount val="4"/>
                <c:pt idx="0">
                  <c:v>Фронтенд</c:v>
                </c:pt>
                <c:pt idx="1">
                  <c:v>Документация</c:v>
                </c:pt>
                <c:pt idx="2">
                  <c:v>Диаграммы</c:v>
                </c:pt>
                <c:pt idx="3">
                  <c:v>Развёртывание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C8-47AA-A04E-74D7E6F198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Бородин Н. А.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93-493A-8418-CFEBBC0043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93-493A-8418-CFEBBC0043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193-493A-8418-CFEBBC0043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193-493A-8418-CFEBBC004314}"/>
              </c:ext>
            </c:extLst>
          </c:dPt>
          <c:dPt>
            <c:idx val="4"/>
            <c:bubble3D val="0"/>
            <c:spPr>
              <a:solidFill>
                <a:srgbClr val="48F31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F02-4CAA-8F12-E159516488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F02-4CAA-8F12-E15951648871}"/>
              </c:ext>
            </c:extLst>
          </c:dPt>
          <c:cat>
            <c:strRef>
              <c:f>Лист1!$A$2:$A$7</c:f>
              <c:strCache>
                <c:ptCount val="6"/>
                <c:pt idx="0">
                  <c:v>Бэкенд</c:v>
                </c:pt>
                <c:pt idx="1">
                  <c:v>Документация</c:v>
                </c:pt>
                <c:pt idx="2">
                  <c:v>Диаграммы</c:v>
                </c:pt>
                <c:pt idx="3">
                  <c:v>Развёртывание</c:v>
                </c:pt>
                <c:pt idx="4">
                  <c:v>Swagger</c:v>
                </c:pt>
                <c:pt idx="5">
                  <c:v>БД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93-493A-8418-CFEBBC004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Пупыкин А. Н.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DE-4CF0-B53A-02AEEFAF0B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DE-4CF0-B53A-02AEEFAF0B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DE-4CF0-B53A-02AEEFAF0BC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DE-4CF0-B53A-02AEEFAF0BC8}"/>
              </c:ext>
            </c:extLst>
          </c:dPt>
          <c:dPt>
            <c:idx val="4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74D-443B-A6B9-2D77888A557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74D-443B-A6B9-2D77888A5575}"/>
              </c:ext>
            </c:extLst>
          </c:dPt>
          <c:cat>
            <c:strRef>
              <c:f>Лист1!$A$2:$A$7</c:f>
              <c:strCache>
                <c:ptCount val="6"/>
                <c:pt idx="0">
                  <c:v>Бэкенд</c:v>
                </c:pt>
                <c:pt idx="1">
                  <c:v>Документация</c:v>
                </c:pt>
                <c:pt idx="2">
                  <c:v>Диаграммы</c:v>
                </c:pt>
                <c:pt idx="3">
                  <c:v>Развёртывание</c:v>
                </c:pt>
                <c:pt idx="4">
                  <c:v>Тестирование</c:v>
                </c:pt>
                <c:pt idx="5">
                  <c:v>БД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3DE-4CF0-B53A-02AEEFAF0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47154-3E91-4891-BE98-605B4F6D40C6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13E1B-69B8-4647-9F59-5C17818D6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1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16.06.2020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3B3B43-D4EB-4444-920A-B56DFC304D5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06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16.06.2020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36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16.06.2020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60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16.06.2020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3B3B43-D4EB-4444-920A-B56DFC304D5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34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16.06.2020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17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16.06.2020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61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16.06.2020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78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16.06.2020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5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16.06.2020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96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16.06.2020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86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16.06.2020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71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6248400"/>
            <a:ext cx="12192000" cy="604277"/>
          </a:xfrm>
          <a:prstGeom prst="rect">
            <a:avLst/>
          </a:prstGeom>
          <a:solidFill>
            <a:srgbClr val="2A29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73741"/>
            <a:ext cx="10515600" cy="1116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16.06.2020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B3B43-D4EB-4444-920A-B56DFC304D51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6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56020" y="1985264"/>
            <a:ext cx="4541520" cy="1255077"/>
          </a:xfrm>
        </p:spPr>
        <p:txBody>
          <a:bodyPr/>
          <a:lstStyle/>
          <a:p>
            <a:r>
              <a:rPr lang="en-US" dirty="0" smtClean="0"/>
              <a:t>YummYu</a:t>
            </a:r>
            <a:r>
              <a:rPr lang="en-US" dirty="0"/>
              <a:t>m</a:t>
            </a:r>
            <a:r>
              <a:rPr lang="en-US" dirty="0" smtClean="0"/>
              <a:t>mY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56020" y="3490294"/>
            <a:ext cx="4709160" cy="834914"/>
          </a:xfrm>
        </p:spPr>
        <p:txBody>
          <a:bodyPr>
            <a:normAutofit/>
          </a:bodyPr>
          <a:lstStyle/>
          <a:p>
            <a:r>
              <a:rPr lang="ru-RU" dirty="0" smtClean="0"/>
              <a:t>Веб-приложение для просмотра рецептов блюд</a:t>
            </a:r>
          </a:p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1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6" y="1209199"/>
            <a:ext cx="6093428" cy="4062285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9300556" y="4658912"/>
            <a:ext cx="2053244" cy="1363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Участники:</a:t>
            </a:r>
          </a:p>
          <a:p>
            <a:pPr algn="l"/>
            <a:r>
              <a:rPr lang="ru-RU" dirty="0" smtClean="0"/>
              <a:t>Бакулин А. Ю.</a:t>
            </a:r>
          </a:p>
          <a:p>
            <a:pPr algn="l"/>
            <a:r>
              <a:rPr lang="ru-RU" dirty="0" smtClean="0"/>
              <a:t>Бородин Н. А.</a:t>
            </a:r>
          </a:p>
          <a:p>
            <a:pPr algn="l"/>
            <a:r>
              <a:rPr lang="ru-RU" dirty="0" err="1" smtClean="0"/>
              <a:t>Пупыкин</a:t>
            </a:r>
            <a:r>
              <a:rPr lang="ru-RU" dirty="0" smtClean="0"/>
              <a:t> А. 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43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</a:t>
            </a:r>
            <a:br>
              <a:rPr lang="ru-RU" dirty="0" smtClean="0"/>
            </a:br>
            <a:r>
              <a:rPr lang="en-US" dirty="0" smtClean="0"/>
              <a:t>UI-</a:t>
            </a:r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549342" cy="264662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В ходе разработки фронтенда при реализации очередной страницы приложения проводился </a:t>
            </a:r>
            <a:r>
              <a:rPr lang="en-US" dirty="0" smtClean="0"/>
              <a:t>UI-</a:t>
            </a:r>
            <a:r>
              <a:rPr lang="ru-RU" dirty="0" smtClean="0"/>
              <a:t>тест участниками, которые не участвовали в её разработке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10</a:t>
            </a:fld>
            <a:endParaRPr lang="ru-RU"/>
          </a:p>
        </p:txBody>
      </p:sp>
      <p:pic>
        <p:nvPicPr>
          <p:cNvPr id="1026" name="Picture 2" descr="https://sun1.informsvyaz.userapi.com/AP8RqZEBYpNwe0m875LX8vfzqKpP0Fb2EIJfzQ/7LllgIHimo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605" y="1979021"/>
            <a:ext cx="2339829" cy="233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1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развертывания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11</a:t>
            </a:fld>
            <a:endParaRPr lang="ru-RU"/>
          </a:p>
        </p:txBody>
      </p:sp>
      <p:pic>
        <p:nvPicPr>
          <p:cNvPr id="2053" name="Picture 5" descr="https://sun9-44.userapi.com/c855032/v855032549/22e4ac/MJ7-YCHS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1690688"/>
            <a:ext cx="3949700" cy="435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3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</a:t>
            </a:r>
            <a:br>
              <a:rPr lang="ru-RU" dirty="0" smtClean="0"/>
            </a:br>
            <a:r>
              <a:rPr lang="ru-RU" dirty="0" smtClean="0"/>
              <a:t>Ссылка на приложение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12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50" y="2696369"/>
            <a:ext cx="33401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Демо-видео работы приложения</a:t>
            </a:r>
            <a:r>
              <a:rPr lang="en-US" dirty="0" smtClean="0"/>
              <a:t> (</a:t>
            </a:r>
            <a:r>
              <a:rPr lang="en-US" dirty="0" err="1" smtClean="0"/>
              <a:t>youtube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13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285423"/>
            <a:ext cx="3429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В </a:t>
            </a:r>
            <a:r>
              <a:rPr lang="ru-RU" dirty="0"/>
              <a:t>ходе выполнения курсового проекта нам удалось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реализовать </a:t>
            </a:r>
            <a:r>
              <a:rPr lang="ru-RU" dirty="0"/>
              <a:t>работающее приложение, удовлетворяющее требованиям, которые были поставлены при составлении Технического задания, а также достигнуты цели, поставленные перед создателями Системы при составлении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Технического </a:t>
            </a:r>
            <a:r>
              <a:rPr lang="ru-RU" dirty="0"/>
              <a:t>задания.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01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Заключение</a:t>
            </a:r>
            <a:br>
              <a:rPr lang="ru-RU" dirty="0" smtClean="0"/>
            </a:br>
            <a:r>
              <a:rPr lang="ru-RU" dirty="0" smtClean="0"/>
              <a:t>Дальнейшие </a:t>
            </a:r>
            <a:r>
              <a:rPr lang="ru-RU" dirty="0" smtClean="0"/>
              <a:t>планы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 </a:t>
            </a:r>
            <a:r>
              <a:rPr lang="ru-RU" dirty="0" smtClean="0"/>
              <a:t>Привлечение известных поваров, которые добавят свои собственные рецепты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 </a:t>
            </a:r>
            <a:r>
              <a:rPr lang="ru-RU" dirty="0" smtClean="0"/>
              <a:t>Кооперация с ресторанами и кафе, где готовят блюда из базы данных рецептов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 </a:t>
            </a:r>
            <a:r>
              <a:rPr lang="ru-RU" dirty="0" smtClean="0"/>
              <a:t>Кооперация с курьерской службой доставки продуктов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7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ролей в команде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944212"/>
              </p:ext>
            </p:extLst>
          </p:nvPr>
        </p:nvGraphicFramePr>
        <p:xfrm>
          <a:off x="638695" y="1690688"/>
          <a:ext cx="3905596" cy="3957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9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797523"/>
              </p:ext>
            </p:extLst>
          </p:nvPr>
        </p:nvGraphicFramePr>
        <p:xfrm>
          <a:off x="5587538" y="1690688"/>
          <a:ext cx="501396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814769"/>
              </p:ext>
            </p:extLst>
          </p:nvPr>
        </p:nvGraphicFramePr>
        <p:xfrm>
          <a:off x="4143202" y="1690688"/>
          <a:ext cx="3905596" cy="3957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067954"/>
              </p:ext>
            </p:extLst>
          </p:nvPr>
        </p:nvGraphicFramePr>
        <p:xfrm>
          <a:off x="7647709" y="1680308"/>
          <a:ext cx="3905596" cy="3957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549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962650" cy="163195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 Хранение </a:t>
            </a:r>
            <a:r>
              <a:rPr lang="ru-RU" dirty="0"/>
              <a:t>собственных </a:t>
            </a:r>
            <a:r>
              <a:rPr lang="ru-RU" dirty="0" smtClean="0"/>
              <a:t>рецептов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 </a:t>
            </a:r>
            <a:r>
              <a:rPr lang="ru-RU" dirty="0" smtClean="0"/>
              <a:t>Отказ </a:t>
            </a:r>
            <a:r>
              <a:rPr lang="ru-RU" dirty="0"/>
              <a:t>от </a:t>
            </a:r>
            <a:r>
              <a:rPr lang="ru-RU" dirty="0" smtClean="0"/>
              <a:t>бумаги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 </a:t>
            </a:r>
            <a:r>
              <a:rPr lang="ru-RU" dirty="0" smtClean="0"/>
              <a:t>Доступ </a:t>
            </a:r>
            <a:r>
              <a:rPr lang="ru-RU" dirty="0"/>
              <a:t>через </a:t>
            </a:r>
            <a:r>
              <a:rPr lang="ru-RU" dirty="0" smtClean="0"/>
              <a:t>Интернет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https://sun1-21.userapi.com/X4NbJYvv12sthgKam6kE5A9skWSBq6ZRNtt1rQ/zJjR985Kv7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925" y="4071938"/>
            <a:ext cx="18161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un1-96.userapi.com/J6P7C4YUS1KRIO9Fcue79fjkn1dbzWIsHW96bA/aLDEYs9-3M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4071938"/>
            <a:ext cx="1720850" cy="172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un1-89.userapi.com/ZcggoROAjRf1XXwcmIzyhhvNksvhrBVbsW6XIQ/HG-uRXwXBK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399" y="4071937"/>
            <a:ext cx="1720851" cy="172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2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6334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 точки зрения клиента: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 Доступ </a:t>
            </a:r>
            <a:r>
              <a:rPr lang="ru-RU" dirty="0"/>
              <a:t>к базе рецептов через Глобальную Сеть </a:t>
            </a:r>
            <a:r>
              <a:rPr lang="ru-RU" dirty="0" smtClean="0"/>
              <a:t>Интернет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 Просмотр </a:t>
            </a:r>
            <a:r>
              <a:rPr lang="ru-RU" dirty="0"/>
              <a:t>базы рецептов </a:t>
            </a:r>
            <a:r>
              <a:rPr lang="ru-RU" dirty="0" smtClean="0"/>
              <a:t>блюд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 Отказ </a:t>
            </a:r>
            <a:r>
              <a:rPr lang="ru-RU" dirty="0"/>
              <a:t>от бумажных носителей для хранения и просмотра рецептов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4</a:t>
            </a:fld>
            <a:endParaRPr lang="ru-RU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090458" y="1825625"/>
            <a:ext cx="52633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С точки зрения создателей: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 Формирование </a:t>
            </a:r>
            <a:r>
              <a:rPr lang="ru-RU" dirty="0"/>
              <a:t>базы рецептов </a:t>
            </a:r>
            <a:r>
              <a:rPr lang="ru-RU" dirty="0" smtClean="0"/>
              <a:t>блюд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smtClean="0"/>
              <a:t> Создание </a:t>
            </a:r>
            <a:r>
              <a:rPr lang="ru-RU" dirty="0"/>
              <a:t>веб-сервиса для просмотра рецептов блюд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040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5</a:t>
            </a:fld>
            <a:endParaRPr lang="ru-RU"/>
          </a:p>
        </p:txBody>
      </p:sp>
      <p:pic>
        <p:nvPicPr>
          <p:cNvPr id="6146" name="Picture 2" descr="https://sun2.informsvyaz.userapi.com/wSHyfx_NL1teyYDYXraTFb9pTkiU2sUfGnRl4A/dUNAhDIwfG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9576"/>
            <a:ext cx="3154553" cy="267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sun2.informsvyaz.userapi.com/YjSz7SNRKIkgyVJwbcY1AFKmndEClGYHWAgaIw/ewG9s5d4Jx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68920"/>
            <a:ext cx="3182836" cy="81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sun1.informsvyaz.userapi.com/s4a4WsyPuoUame1GEG-dfVnkN_tGdKT8U7B8Eg/0vEIucqlyh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83" y="1761822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7" y="2209800"/>
            <a:ext cx="2438400" cy="24384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30" y="2209800"/>
            <a:ext cx="2438400" cy="24384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661" y="2388870"/>
            <a:ext cx="2080260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Стек технологий</a:t>
            </a:r>
            <a:br>
              <a:rPr lang="ru-RU" dirty="0" smtClean="0"/>
            </a:br>
            <a:r>
              <a:rPr lang="ru-RU" dirty="0" smtClean="0"/>
              <a:t>Документация </a:t>
            </a:r>
            <a:r>
              <a:rPr lang="en-US" dirty="0" smtClean="0"/>
              <a:t>Swagger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549" y="2529519"/>
            <a:ext cx="2438400" cy="24384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2" y="1782128"/>
            <a:ext cx="7931582" cy="39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1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Стек технологий</a:t>
            </a:r>
            <a:br>
              <a:rPr lang="ru-RU" dirty="0" smtClean="0"/>
            </a:br>
            <a:r>
              <a:rPr lang="ru-RU" dirty="0" smtClean="0"/>
              <a:t>Яндекс.Метрика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060" y="2193005"/>
            <a:ext cx="2438740" cy="24387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796472"/>
            <a:ext cx="7645400" cy="39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</a:t>
            </a:r>
            <a:br>
              <a:rPr lang="ru-RU" dirty="0" smtClean="0"/>
            </a:br>
            <a:r>
              <a:rPr lang="en-US" dirty="0" smtClean="0"/>
              <a:t>Unit-</a:t>
            </a:r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YummYummY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B3B43-D4EB-4444-920A-B56DFC304D51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9082"/>
            <a:ext cx="8136266" cy="4299962"/>
          </a:xfrm>
          <a:prstGeom prst="rect">
            <a:avLst/>
          </a:prstGeom>
        </p:spPr>
      </p:pic>
      <p:pic>
        <p:nvPicPr>
          <p:cNvPr id="2050" name="Picture 2" descr="https://sun1.informsvyaz.userapi.com/_yTHpvAIt81U9E1ppY2ykqI0IqFbxZ7Pwmv5PA/2MEU1Y8s24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64305" y="2752924"/>
            <a:ext cx="1589495" cy="158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ummYummY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181</Words>
  <Application>Microsoft Office PowerPoint</Application>
  <PresentationFormat>Широкоэкранный</PresentationFormat>
  <Paragraphs>70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YummYummY</vt:lpstr>
      <vt:lpstr>YummYummY</vt:lpstr>
      <vt:lpstr>Распределение ролей в команде</vt:lpstr>
      <vt:lpstr>Актуальность</vt:lpstr>
      <vt:lpstr>Постановка задачи</vt:lpstr>
      <vt:lpstr>Анализ предметной области</vt:lpstr>
      <vt:lpstr>Стек технологий</vt:lpstr>
      <vt:lpstr>Стек технологий Документация Swagger</vt:lpstr>
      <vt:lpstr>Стек технологий Яндекс.Метрика</vt:lpstr>
      <vt:lpstr>Тестирование Unit-тесты</vt:lpstr>
      <vt:lpstr>Тестирование UI-тесты</vt:lpstr>
      <vt:lpstr>Схема развертывания</vt:lpstr>
      <vt:lpstr>Реализация Ссылка на приложение</vt:lpstr>
      <vt:lpstr>Реализация Демо-видео работы приложения (youtube)</vt:lpstr>
      <vt:lpstr>Заключение</vt:lpstr>
      <vt:lpstr>Заключение Дальнейшие планы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Бакулин</dc:creator>
  <cp:lastModifiedBy>Пользователь Windows</cp:lastModifiedBy>
  <cp:revision>26</cp:revision>
  <dcterms:created xsi:type="dcterms:W3CDTF">2020-06-15T13:42:09Z</dcterms:created>
  <dcterms:modified xsi:type="dcterms:W3CDTF">2020-06-18T14:27:57Z</dcterms:modified>
</cp:coreProperties>
</file>