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860" y="635"/>
            <a:ext cx="1387475" cy="379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AMiRo_OS</a:t>
            </a:r>
            <a:endParaRPr lang="x-none" altLang="en-US"/>
          </a:p>
        </p:txBody>
      </p:sp>
      <p:cxnSp>
        <p:nvCxnSpPr>
          <p:cNvPr id="5" name="Elbow Connector 4"/>
          <p:cNvCxnSpPr>
            <a:stCxn id="4" idx="2"/>
            <a:endCxn id="7" idx="1"/>
          </p:cNvCxnSpPr>
          <p:nvPr/>
        </p:nvCxnSpPr>
        <p:spPr>
          <a:xfrm rot="5400000" flipV="1">
            <a:off x="1124585" y="-27940"/>
            <a:ext cx="393700" cy="12090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25955" y="583565"/>
            <a:ext cx="145161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boards</a:t>
            </a:r>
            <a:endParaRPr lang="x-none" altLang="en-US" sz="1500"/>
          </a:p>
        </p:txBody>
      </p:sp>
      <p:cxnSp>
        <p:nvCxnSpPr>
          <p:cNvPr id="8" name="Elbow Connector 7"/>
          <p:cNvCxnSpPr>
            <a:stCxn id="4" idx="2"/>
            <a:endCxn id="9" idx="1"/>
          </p:cNvCxnSpPr>
          <p:nvPr/>
        </p:nvCxnSpPr>
        <p:spPr>
          <a:xfrm rot="5400000" flipV="1">
            <a:off x="869950" y="226695"/>
            <a:ext cx="891540" cy="11976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4525" y="108140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components</a:t>
            </a:r>
            <a:endParaRPr lang="x-none" altLang="en-US" sz="1500"/>
          </a:p>
        </p:txBody>
      </p:sp>
      <p:cxnSp>
        <p:nvCxnSpPr>
          <p:cNvPr id="10" name="Elbow Connector 9"/>
          <p:cNvCxnSpPr>
            <a:stCxn id="4" idx="2"/>
            <a:endCxn id="11" idx="1"/>
          </p:cNvCxnSpPr>
          <p:nvPr/>
        </p:nvCxnSpPr>
        <p:spPr>
          <a:xfrm rot="5400000" flipV="1">
            <a:off x="-1236980" y="2333625"/>
            <a:ext cx="4959350" cy="105156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68475" y="514921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devices</a:t>
            </a:r>
            <a:endParaRPr lang="x-none" altLang="en-US" sz="1500"/>
          </a:p>
        </p:txBody>
      </p:sp>
      <p:cxnSp>
        <p:nvCxnSpPr>
          <p:cNvPr id="12" name="Elbow Connector 11"/>
          <p:cNvCxnSpPr>
            <a:stCxn id="4" idx="2"/>
            <a:endCxn id="13" idx="1"/>
          </p:cNvCxnSpPr>
          <p:nvPr/>
        </p:nvCxnSpPr>
        <p:spPr>
          <a:xfrm rot="5400000" flipV="1">
            <a:off x="-1508760" y="2605405"/>
            <a:ext cx="5525770" cy="10744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1335" y="5715635"/>
            <a:ext cx="147764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ports</a:t>
            </a:r>
            <a:endParaRPr lang="x-none" altLang="en-US" sz="1500"/>
          </a:p>
        </p:txBody>
      </p:sp>
      <p:sp>
        <p:nvSpPr>
          <p:cNvPr id="14" name="Text Box 13"/>
          <p:cNvSpPr txBox="1"/>
          <p:nvPr/>
        </p:nvSpPr>
        <p:spPr>
          <a:xfrm>
            <a:off x="2368550" y="2748280"/>
            <a:ext cx="24574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.</a:t>
            </a:r>
            <a:endParaRPr lang="x-none" altLang="en-US"/>
          </a:p>
        </p:txBody>
      </p:sp>
      <p:cxnSp>
        <p:nvCxnSpPr>
          <p:cNvPr id="15" name="Elbow Connector 14"/>
          <p:cNvCxnSpPr>
            <a:stCxn id="9" idx="3"/>
            <a:endCxn id="16" idx="1"/>
          </p:cNvCxnSpPr>
          <p:nvPr/>
        </p:nvCxnSpPr>
        <p:spPr>
          <a:xfrm flipV="1">
            <a:off x="3392170" y="523240"/>
            <a:ext cx="1356360" cy="7480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48530" y="333375"/>
            <a:ext cx="160718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gyroscope</a:t>
            </a:r>
            <a:endParaRPr lang="x-none" altLang="en-US" sz="1300"/>
          </a:p>
        </p:txBody>
      </p:sp>
      <p:cxnSp>
        <p:nvCxnSpPr>
          <p:cNvPr id="17" name="Elbow Connector 16"/>
          <p:cNvCxnSpPr>
            <a:stCxn id="9" idx="3"/>
            <a:endCxn id="18" idx="1"/>
          </p:cNvCxnSpPr>
          <p:nvPr/>
        </p:nvCxnSpPr>
        <p:spPr>
          <a:xfrm flipV="1">
            <a:off x="3392170" y="1028700"/>
            <a:ext cx="1379220" cy="242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1390" y="838835"/>
            <a:ext cx="16078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accelerometer</a:t>
            </a:r>
            <a:endParaRPr lang="x-none" altLang="en-US" sz="1300"/>
          </a:p>
        </p:txBody>
      </p:sp>
      <p:cxnSp>
        <p:nvCxnSpPr>
          <p:cNvPr id="19" name="Elbow Connector 18"/>
          <p:cNvCxnSpPr>
            <a:stCxn id="9" idx="3"/>
            <a:endCxn id="20" idx="1"/>
          </p:cNvCxnSpPr>
          <p:nvPr/>
        </p:nvCxnSpPr>
        <p:spPr>
          <a:xfrm>
            <a:off x="3392170" y="1271270"/>
            <a:ext cx="1376045" cy="257810"/>
          </a:xfrm>
          <a:prstGeom prst="bentConnector3">
            <a:avLst>
              <a:gd name="adj1" fmla="val 500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68215" y="1339215"/>
            <a:ext cx="159385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magnetometer</a:t>
            </a:r>
            <a:endParaRPr lang="x-none" altLang="en-US" sz="1300"/>
          </a:p>
        </p:txBody>
      </p:sp>
      <p:cxnSp>
        <p:nvCxnSpPr>
          <p:cNvPr id="21" name="Elbow Connector 20"/>
          <p:cNvCxnSpPr>
            <a:stCxn id="9" idx="3"/>
            <a:endCxn id="22" idx="1"/>
          </p:cNvCxnSpPr>
          <p:nvPr/>
        </p:nvCxnSpPr>
        <p:spPr>
          <a:xfrm>
            <a:off x="3392170" y="1271270"/>
            <a:ext cx="1388745" cy="763905"/>
          </a:xfrm>
          <a:prstGeom prst="bentConnector3">
            <a:avLst>
              <a:gd name="adj1" fmla="val 500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80915" y="1845310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proximity_sensors</a:t>
            </a:r>
            <a:endParaRPr lang="x-none" altLang="en-US" sz="1300"/>
          </a:p>
        </p:txBody>
      </p:sp>
      <p:cxnSp>
        <p:nvCxnSpPr>
          <p:cNvPr id="23" name="Elbow Connector 22"/>
          <p:cNvCxnSpPr>
            <a:stCxn id="9" idx="3"/>
            <a:endCxn id="24" idx="1"/>
          </p:cNvCxnSpPr>
          <p:nvPr/>
        </p:nvCxnSpPr>
        <p:spPr>
          <a:xfrm>
            <a:off x="3392170" y="1271270"/>
            <a:ext cx="1386840" cy="12534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79010" y="2334895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leds</a:t>
            </a:r>
            <a:endParaRPr lang="x-none" altLang="en-US" sz="1300"/>
          </a:p>
        </p:txBody>
      </p:sp>
      <p:sp>
        <p:nvSpPr>
          <p:cNvPr id="25" name="Text Box 24"/>
          <p:cNvSpPr txBox="1"/>
          <p:nvPr/>
        </p:nvSpPr>
        <p:spPr>
          <a:xfrm>
            <a:off x="5477510" y="2746375"/>
            <a:ext cx="24574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500"/>
              <a:t>.</a:t>
            </a:r>
            <a:endParaRPr lang="x-none" altLang="en-US" sz="1500"/>
          </a:p>
          <a:p>
            <a:r>
              <a:rPr lang="x-none" altLang="en-US" sz="1500"/>
              <a:t>.</a:t>
            </a:r>
            <a:endParaRPr lang="x-none" altLang="en-US" sz="1500"/>
          </a:p>
        </p:txBody>
      </p:sp>
      <p:sp>
        <p:nvSpPr>
          <p:cNvPr id="27" name="Rectangle 26"/>
          <p:cNvSpPr/>
          <p:nvPr/>
        </p:nvSpPr>
        <p:spPr>
          <a:xfrm>
            <a:off x="4773930" y="5153660"/>
            <a:ext cx="171005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PowerManagement</a:t>
            </a:r>
            <a:endParaRPr lang="x-none" altLang="en-US" sz="1300"/>
          </a:p>
        </p:txBody>
      </p:sp>
      <p:sp>
        <p:nvSpPr>
          <p:cNvPr id="29" name="Rectangle 28"/>
          <p:cNvSpPr/>
          <p:nvPr/>
        </p:nvSpPr>
        <p:spPr>
          <a:xfrm>
            <a:off x="4768850" y="6035040"/>
            <a:ext cx="168529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Light Ring</a:t>
            </a:r>
            <a:endParaRPr lang="x-none" altLang="en-US" sz="1300"/>
          </a:p>
        </p:txBody>
      </p:sp>
      <p:cxnSp>
        <p:nvCxnSpPr>
          <p:cNvPr id="30" name="Elbow Connector 29"/>
          <p:cNvCxnSpPr>
            <a:stCxn id="11" idx="3"/>
            <a:endCxn id="31" idx="1"/>
          </p:cNvCxnSpPr>
          <p:nvPr/>
        </p:nvCxnSpPr>
        <p:spPr>
          <a:xfrm flipV="1">
            <a:off x="3246120" y="4495800"/>
            <a:ext cx="1519555" cy="843280"/>
          </a:xfrm>
          <a:prstGeom prst="bentConnector3">
            <a:avLst>
              <a:gd name="adj1" fmla="val 5002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65675" y="4305935"/>
            <a:ext cx="1683385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DiWheelDrive</a:t>
            </a:r>
            <a:endParaRPr lang="x-none" altLang="en-US" sz="1300"/>
          </a:p>
        </p:txBody>
      </p:sp>
      <p:cxnSp>
        <p:nvCxnSpPr>
          <p:cNvPr id="37" name="Elbow Connector 36"/>
          <p:cNvCxnSpPr>
            <a:stCxn id="11" idx="3"/>
            <a:endCxn id="27" idx="1"/>
          </p:cNvCxnSpPr>
          <p:nvPr/>
        </p:nvCxnSpPr>
        <p:spPr>
          <a:xfrm>
            <a:off x="3246120" y="5339080"/>
            <a:ext cx="1527810" cy="44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3"/>
            <a:endCxn id="29" idx="1"/>
          </p:cNvCxnSpPr>
          <p:nvPr/>
        </p:nvCxnSpPr>
        <p:spPr>
          <a:xfrm>
            <a:off x="3246120" y="5339080"/>
            <a:ext cx="1522730" cy="8858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232140" y="26543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DiWheelDrive.cpp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1" idx="3"/>
            <a:endCxn id="39" idx="1"/>
          </p:cNvCxnSpPr>
          <p:nvPr/>
        </p:nvCxnSpPr>
        <p:spPr>
          <a:xfrm flipV="1">
            <a:off x="6449060" y="455295"/>
            <a:ext cx="1783080" cy="40405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221345" y="69723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DiWheelDrive.h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1" idx="3"/>
            <a:endCxn id="41" idx="1"/>
          </p:cNvCxnSpPr>
          <p:nvPr/>
        </p:nvCxnSpPr>
        <p:spPr>
          <a:xfrm flipV="1">
            <a:off x="6449060" y="887095"/>
            <a:ext cx="1772285" cy="360870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218805" y="114808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exti.cpp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1" idx="3"/>
            <a:endCxn id="43" idx="1"/>
          </p:cNvCxnSpPr>
          <p:nvPr/>
        </p:nvCxnSpPr>
        <p:spPr>
          <a:xfrm flipV="1">
            <a:off x="6449060" y="1337945"/>
            <a:ext cx="1769745" cy="315785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3"/>
            <a:endCxn id="51" idx="1"/>
          </p:cNvCxnSpPr>
          <p:nvPr/>
        </p:nvCxnSpPr>
        <p:spPr>
          <a:xfrm flipV="1">
            <a:off x="6449060" y="1822450"/>
            <a:ext cx="1749425" cy="2673350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214360" y="211518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global.hpp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31" idx="3"/>
            <a:endCxn id="49" idx="1"/>
          </p:cNvCxnSpPr>
          <p:nvPr/>
        </p:nvCxnSpPr>
        <p:spPr>
          <a:xfrm flipV="1">
            <a:off x="6449060" y="2305050"/>
            <a:ext cx="1765300" cy="2190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198485" y="163258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exti.hpp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9755" y="285115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31" idx="3"/>
            <a:endCxn id="52" idx="1"/>
          </p:cNvCxnSpPr>
          <p:nvPr/>
        </p:nvCxnSpPr>
        <p:spPr>
          <a:xfrm flipV="1">
            <a:off x="6449060" y="3041015"/>
            <a:ext cx="1750695" cy="145478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8935720" y="2393950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sp>
        <p:nvSpPr>
          <p:cNvPr id="55" name="Rectangle 54"/>
          <p:cNvSpPr/>
          <p:nvPr/>
        </p:nvSpPr>
        <p:spPr>
          <a:xfrm>
            <a:off x="8155940" y="450786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53400" y="492061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31175" y="575246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27" idx="3"/>
            <a:endCxn id="65" idx="1"/>
          </p:cNvCxnSpPr>
          <p:nvPr/>
        </p:nvCxnSpPr>
        <p:spPr>
          <a:xfrm>
            <a:off x="6483985" y="5343525"/>
            <a:ext cx="1647190" cy="5988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 Box 66"/>
          <p:cNvSpPr txBox="1"/>
          <p:nvPr/>
        </p:nvSpPr>
        <p:spPr>
          <a:xfrm>
            <a:off x="8829040" y="5346700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cxnSp>
        <p:nvCxnSpPr>
          <p:cNvPr id="68" name="Elbow Connector 67"/>
          <p:cNvCxnSpPr>
            <a:stCxn id="27" idx="3"/>
            <a:endCxn id="55" idx="1"/>
          </p:cNvCxnSpPr>
          <p:nvPr/>
        </p:nvCxnSpPr>
        <p:spPr>
          <a:xfrm flipV="1">
            <a:off x="6483985" y="4697730"/>
            <a:ext cx="1671955" cy="64579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7" idx="3"/>
            <a:endCxn id="57" idx="1"/>
          </p:cNvCxnSpPr>
          <p:nvPr/>
        </p:nvCxnSpPr>
        <p:spPr>
          <a:xfrm flipV="1">
            <a:off x="6483985" y="5110480"/>
            <a:ext cx="1669415" cy="23304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109585" y="707580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07045" y="7488555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PowerManagement.h</a:t>
            </a:r>
            <a:endParaRPr lang="x-none" altLang="en-US" sz="110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086090" y="8268970"/>
            <a:ext cx="1683385" cy="379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100">
                <a:solidFill>
                  <a:schemeClr val="tx1"/>
                </a:solidFill>
              </a:rPr>
              <a:t>main.cpp</a:t>
            </a:r>
            <a:endParaRPr lang="x-none" altLang="en-US" sz="110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9" idx="3"/>
            <a:endCxn id="76" idx="1"/>
          </p:cNvCxnSpPr>
          <p:nvPr/>
        </p:nvCxnSpPr>
        <p:spPr>
          <a:xfrm>
            <a:off x="6454140" y="6224905"/>
            <a:ext cx="1631950" cy="22339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9" idx="3"/>
            <a:endCxn id="75" idx="1"/>
          </p:cNvCxnSpPr>
          <p:nvPr/>
        </p:nvCxnSpPr>
        <p:spPr>
          <a:xfrm>
            <a:off x="6454140" y="6224905"/>
            <a:ext cx="1652905" cy="145351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9" idx="3"/>
            <a:endCxn id="74" idx="1"/>
          </p:cNvCxnSpPr>
          <p:nvPr/>
        </p:nvCxnSpPr>
        <p:spPr>
          <a:xfrm>
            <a:off x="6454140" y="6224905"/>
            <a:ext cx="1655445" cy="1040765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8832850" y="7836535"/>
            <a:ext cx="245745" cy="42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100"/>
              <a:t>.</a:t>
            </a:r>
            <a:endParaRPr lang="x-none" altLang="en-US" sz="1100"/>
          </a:p>
          <a:p>
            <a:r>
              <a:rPr lang="x-none" altLang="en-US" sz="1100"/>
              <a:t>.</a:t>
            </a:r>
            <a:endParaRPr lang="x-none" altLang="en-US" sz="1100"/>
          </a:p>
        </p:txBody>
      </p:sp>
      <p:sp>
        <p:nvSpPr>
          <p:cNvPr id="2" name="Rectangle 1"/>
          <p:cNvSpPr/>
          <p:nvPr/>
        </p:nvSpPr>
        <p:spPr>
          <a:xfrm>
            <a:off x="4789170" y="3265805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CANRx/Tx.cpp</a:t>
            </a:r>
            <a:endParaRPr lang="x-none" altLang="en-US" sz="1300"/>
          </a:p>
        </p:txBody>
      </p:sp>
      <p:cxnSp>
        <p:nvCxnSpPr>
          <p:cNvPr id="3" name="Elbow Connector 2"/>
          <p:cNvCxnSpPr>
            <a:stCxn id="9" idx="3"/>
            <a:endCxn id="2" idx="1"/>
          </p:cNvCxnSpPr>
          <p:nvPr/>
        </p:nvCxnSpPr>
        <p:spPr>
          <a:xfrm>
            <a:off x="3392170" y="1271270"/>
            <a:ext cx="1397000" cy="21844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86630" y="3742690"/>
            <a:ext cx="1595120" cy="379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300"/>
              <a:t>MotorControl.cpp</a:t>
            </a:r>
            <a:endParaRPr lang="x-none" altLang="en-US" sz="1300"/>
          </a:p>
        </p:txBody>
      </p:sp>
      <p:cxnSp>
        <p:nvCxnSpPr>
          <p:cNvPr id="26" name="Elbow Connector 25"/>
          <p:cNvCxnSpPr>
            <a:stCxn id="9" idx="3"/>
            <a:endCxn id="6" idx="1"/>
          </p:cNvCxnSpPr>
          <p:nvPr/>
        </p:nvCxnSpPr>
        <p:spPr>
          <a:xfrm>
            <a:off x="3392170" y="1271270"/>
            <a:ext cx="1394460" cy="26612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495" y="1270"/>
            <a:ext cx="1523365" cy="477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DA_AMiRo</a:t>
            </a:r>
            <a:endParaRPr lang="x-none" altLang="en-US" sz="1500"/>
          </a:p>
        </p:txBody>
      </p:sp>
      <p:cxnSp>
        <p:nvCxnSpPr>
          <p:cNvPr id="5" name="Elbow Connector 4"/>
          <p:cNvCxnSpPr>
            <a:stCxn id="4" idx="2"/>
            <a:endCxn id="7" idx="1"/>
          </p:cNvCxnSpPr>
          <p:nvPr/>
        </p:nvCxnSpPr>
        <p:spPr>
          <a:xfrm rot="5400000" flipV="1">
            <a:off x="1200150" y="64135"/>
            <a:ext cx="498475" cy="1327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12645" y="737870"/>
            <a:ext cx="193421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amiro_1.0_stable</a:t>
            </a:r>
            <a:endParaRPr lang="x-none" altLang="en-US" sz="1500"/>
          </a:p>
        </p:txBody>
      </p:sp>
      <p:cxnSp>
        <p:nvCxnSpPr>
          <p:cNvPr id="8" name="Elbow Connector 7"/>
          <p:cNvCxnSpPr>
            <a:stCxn id="4" idx="2"/>
            <a:endCxn id="9" idx="1"/>
          </p:cNvCxnSpPr>
          <p:nvPr/>
        </p:nvCxnSpPr>
        <p:spPr>
          <a:xfrm rot="5400000" flipV="1">
            <a:off x="210820" y="1053465"/>
            <a:ext cx="2480310" cy="13303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15820" y="2719705"/>
            <a:ext cx="193484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Devices</a:t>
            </a:r>
            <a:endParaRPr lang="x-none" altLang="en-US" sz="1500"/>
          </a:p>
        </p:txBody>
      </p:sp>
      <p:sp>
        <p:nvSpPr>
          <p:cNvPr id="16" name="Rectangle 15"/>
          <p:cNvSpPr/>
          <p:nvPr/>
        </p:nvSpPr>
        <p:spPr>
          <a:xfrm>
            <a:off x="4386580" y="93345"/>
            <a:ext cx="19208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amiro-btl</a:t>
            </a:r>
            <a:endParaRPr lang="x-none" altLang="en-US" sz="1500"/>
          </a:p>
        </p:txBody>
      </p:sp>
      <p:sp>
        <p:nvSpPr>
          <p:cNvPr id="18" name="Rectangle 17"/>
          <p:cNvSpPr/>
          <p:nvPr/>
        </p:nvSpPr>
        <p:spPr>
          <a:xfrm>
            <a:off x="4397375" y="731520"/>
            <a:ext cx="193611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amiro-os</a:t>
            </a:r>
            <a:endParaRPr lang="x-none" altLang="en-US" sz="1500"/>
          </a:p>
        </p:txBody>
      </p:sp>
      <p:sp>
        <p:nvSpPr>
          <p:cNvPr id="20" name="Rectangle 19"/>
          <p:cNvSpPr/>
          <p:nvPr/>
        </p:nvSpPr>
        <p:spPr>
          <a:xfrm>
            <a:off x="4394200" y="1360805"/>
            <a:ext cx="193484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ChibiOS</a:t>
            </a:r>
            <a:endParaRPr lang="x-none" altLang="en-US" sz="1500"/>
          </a:p>
        </p:txBody>
      </p:sp>
      <p:sp>
        <p:nvSpPr>
          <p:cNvPr id="22" name="Rectangle 21"/>
          <p:cNvSpPr/>
          <p:nvPr/>
        </p:nvSpPr>
        <p:spPr>
          <a:xfrm>
            <a:off x="4375785" y="2035175"/>
            <a:ext cx="193738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DiWheelDrive</a:t>
            </a:r>
            <a:endParaRPr lang="x-none" altLang="en-US" sz="1500"/>
          </a:p>
        </p:txBody>
      </p:sp>
      <p:sp>
        <p:nvSpPr>
          <p:cNvPr id="24" name="Rectangle 23"/>
          <p:cNvSpPr/>
          <p:nvPr/>
        </p:nvSpPr>
        <p:spPr>
          <a:xfrm>
            <a:off x="4375785" y="2583180"/>
            <a:ext cx="19462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PowerManagement</a:t>
            </a:r>
            <a:endParaRPr lang="x-none" altLang="en-US" sz="1500"/>
          </a:p>
        </p:txBody>
      </p:sp>
      <p:sp>
        <p:nvSpPr>
          <p:cNvPr id="2" name="Rectangle 1"/>
          <p:cNvSpPr/>
          <p:nvPr/>
        </p:nvSpPr>
        <p:spPr>
          <a:xfrm>
            <a:off x="2098040" y="4463415"/>
            <a:ext cx="193484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Documentation</a:t>
            </a:r>
            <a:endParaRPr lang="x-none" altLang="en-US" sz="1500"/>
          </a:p>
        </p:txBody>
      </p:sp>
      <p:sp>
        <p:nvSpPr>
          <p:cNvPr id="3" name="Rectangle 2"/>
          <p:cNvSpPr/>
          <p:nvPr/>
        </p:nvSpPr>
        <p:spPr>
          <a:xfrm>
            <a:off x="2098040" y="6210300"/>
            <a:ext cx="196405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Peripheral-Drivers</a:t>
            </a:r>
            <a:endParaRPr lang="x-none" altLang="en-US" sz="1500"/>
          </a:p>
        </p:txBody>
      </p:sp>
      <p:sp>
        <p:nvSpPr>
          <p:cNvPr id="6" name="Rectangle 5"/>
          <p:cNvSpPr/>
          <p:nvPr/>
        </p:nvSpPr>
        <p:spPr>
          <a:xfrm>
            <a:off x="2095500" y="7658735"/>
            <a:ext cx="196405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PulseAT</a:t>
            </a:r>
            <a:endParaRPr lang="x-none" altLang="en-US" sz="1500"/>
          </a:p>
        </p:txBody>
      </p:sp>
      <p:cxnSp>
        <p:nvCxnSpPr>
          <p:cNvPr id="11" name="Elbow Connector 10"/>
          <p:cNvCxnSpPr>
            <a:stCxn id="7" idx="3"/>
            <a:endCxn id="16" idx="1"/>
          </p:cNvCxnSpPr>
          <p:nvPr/>
        </p:nvCxnSpPr>
        <p:spPr>
          <a:xfrm flipV="1">
            <a:off x="4046855" y="332105"/>
            <a:ext cx="339725" cy="644525"/>
          </a:xfrm>
          <a:prstGeom prst="bentConnector3">
            <a:avLst>
              <a:gd name="adj1" fmla="val 5010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18" idx="1"/>
          </p:cNvCxnSpPr>
          <p:nvPr/>
        </p:nvCxnSpPr>
        <p:spPr>
          <a:xfrm flipV="1">
            <a:off x="4046855" y="970280"/>
            <a:ext cx="350520" cy="6350"/>
          </a:xfrm>
          <a:prstGeom prst="bentConnector3">
            <a:avLst>
              <a:gd name="adj1" fmla="val 5009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3"/>
            <a:endCxn id="20" idx="1"/>
          </p:cNvCxnSpPr>
          <p:nvPr/>
        </p:nvCxnSpPr>
        <p:spPr>
          <a:xfrm>
            <a:off x="4046855" y="977265"/>
            <a:ext cx="347345" cy="62293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5150" y="3138170"/>
            <a:ext cx="193738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LightRing</a:t>
            </a:r>
            <a:endParaRPr lang="x-none" altLang="en-US" sz="1500"/>
          </a:p>
        </p:txBody>
      </p:sp>
      <p:sp>
        <p:nvSpPr>
          <p:cNvPr id="25" name="Rectangle 24"/>
          <p:cNvSpPr/>
          <p:nvPr/>
        </p:nvSpPr>
        <p:spPr>
          <a:xfrm>
            <a:off x="4375150" y="3685540"/>
            <a:ext cx="19462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/>
              <a:t>Reflective_Opereator</a:t>
            </a:r>
            <a:endParaRPr lang="x-none" altLang="en-US" sz="1400"/>
          </a:p>
        </p:txBody>
      </p:sp>
      <p:cxnSp>
        <p:nvCxnSpPr>
          <p:cNvPr id="26" name="Elbow Connector 25"/>
          <p:cNvCxnSpPr>
            <a:stCxn id="9" idx="3"/>
            <a:endCxn id="22" idx="1"/>
          </p:cNvCxnSpPr>
          <p:nvPr/>
        </p:nvCxnSpPr>
        <p:spPr>
          <a:xfrm flipV="1">
            <a:off x="4050030" y="2273935"/>
            <a:ext cx="325755" cy="684530"/>
          </a:xfrm>
          <a:prstGeom prst="bentConnector3">
            <a:avLst>
              <a:gd name="adj1" fmla="val 5010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24" idx="1"/>
          </p:cNvCxnSpPr>
          <p:nvPr/>
        </p:nvCxnSpPr>
        <p:spPr>
          <a:xfrm flipV="1">
            <a:off x="4050030" y="2821940"/>
            <a:ext cx="325755" cy="136525"/>
          </a:xfrm>
          <a:prstGeom prst="bentConnector3">
            <a:avLst>
              <a:gd name="adj1" fmla="val 5010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3"/>
            <a:endCxn id="14" idx="1"/>
          </p:cNvCxnSpPr>
          <p:nvPr/>
        </p:nvCxnSpPr>
        <p:spPr>
          <a:xfrm>
            <a:off x="4050030" y="2958465"/>
            <a:ext cx="325120" cy="41846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25" idx="1"/>
          </p:cNvCxnSpPr>
          <p:nvPr/>
        </p:nvCxnSpPr>
        <p:spPr>
          <a:xfrm>
            <a:off x="4050030" y="2958465"/>
            <a:ext cx="325120" cy="96583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75150" y="4449445"/>
            <a:ext cx="19462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Previous papers &amp; presentations</a:t>
            </a:r>
            <a:endParaRPr lang="x-none" altLang="en-US" sz="1500"/>
          </a:p>
        </p:txBody>
      </p:sp>
      <p:cxnSp>
        <p:nvCxnSpPr>
          <p:cNvPr id="31" name="Straight Arrow Connector 30"/>
          <p:cNvCxnSpPr>
            <a:stCxn id="2" idx="3"/>
            <a:endCxn id="30" idx="1"/>
          </p:cNvCxnSpPr>
          <p:nvPr/>
        </p:nvCxnSpPr>
        <p:spPr>
          <a:xfrm flipV="1">
            <a:off x="4032885" y="4688840"/>
            <a:ext cx="34226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36435" y="2442210"/>
            <a:ext cx="1582420" cy="338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QT config files</a:t>
            </a:r>
            <a:endParaRPr lang="x-none" altLang="en-US" sz="1500"/>
          </a:p>
        </p:txBody>
      </p:sp>
      <p:sp>
        <p:nvSpPr>
          <p:cNvPr id="34" name="Rectangle 33"/>
          <p:cNvSpPr/>
          <p:nvPr/>
        </p:nvSpPr>
        <p:spPr>
          <a:xfrm>
            <a:off x="7037070" y="2865120"/>
            <a:ext cx="1582420" cy="338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global.h</a:t>
            </a:r>
            <a:endParaRPr lang="x-none" altLang="en-US" sz="1500"/>
          </a:p>
        </p:txBody>
      </p:sp>
      <p:sp>
        <p:nvSpPr>
          <p:cNvPr id="37" name="Right Brace 36"/>
          <p:cNvSpPr/>
          <p:nvPr/>
        </p:nvSpPr>
        <p:spPr>
          <a:xfrm>
            <a:off x="6446520" y="2027555"/>
            <a:ext cx="382905" cy="15430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500"/>
          </a:p>
        </p:txBody>
      </p:sp>
      <p:sp>
        <p:nvSpPr>
          <p:cNvPr id="38" name="Rectangle 37"/>
          <p:cNvSpPr/>
          <p:nvPr/>
        </p:nvSpPr>
        <p:spPr>
          <a:xfrm>
            <a:off x="7010400" y="3475355"/>
            <a:ext cx="2338705" cy="434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Matlab_Reflective_Operator</a:t>
            </a:r>
            <a:endParaRPr lang="x-none" altLang="en-US" sz="1500"/>
          </a:p>
        </p:txBody>
      </p:sp>
      <p:sp>
        <p:nvSpPr>
          <p:cNvPr id="40" name="Rectangle 39"/>
          <p:cNvSpPr/>
          <p:nvPr/>
        </p:nvSpPr>
        <p:spPr>
          <a:xfrm>
            <a:off x="7009765" y="3946525"/>
            <a:ext cx="2338705" cy="455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Simple_C_Reflective_Operator</a:t>
            </a:r>
            <a:endParaRPr lang="x-none" altLang="en-US" sz="1500"/>
          </a:p>
        </p:txBody>
      </p:sp>
      <p:cxnSp>
        <p:nvCxnSpPr>
          <p:cNvPr id="41" name="Elbow Connector 40"/>
          <p:cNvCxnSpPr>
            <a:stCxn id="25" idx="3"/>
            <a:endCxn id="38" idx="1"/>
          </p:cNvCxnSpPr>
          <p:nvPr/>
        </p:nvCxnSpPr>
        <p:spPr>
          <a:xfrm flipV="1">
            <a:off x="6321425" y="3693160"/>
            <a:ext cx="688975" cy="231140"/>
          </a:xfrm>
          <a:prstGeom prst="bentConnector3">
            <a:avLst>
              <a:gd name="adj1" fmla="val 500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40" idx="1"/>
          </p:cNvCxnSpPr>
          <p:nvPr/>
        </p:nvCxnSpPr>
        <p:spPr>
          <a:xfrm>
            <a:off x="6321425" y="3924300"/>
            <a:ext cx="688340" cy="250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58640" y="5864860"/>
            <a:ext cx="225615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ControllerAreaNetwork</a:t>
            </a:r>
            <a:endParaRPr lang="x-none" altLang="en-US" sz="1500"/>
          </a:p>
        </p:txBody>
      </p:sp>
      <p:sp>
        <p:nvSpPr>
          <p:cNvPr id="45" name="Rectangle 44"/>
          <p:cNvSpPr/>
          <p:nvPr/>
        </p:nvSpPr>
        <p:spPr>
          <a:xfrm>
            <a:off x="4369435" y="6503035"/>
            <a:ext cx="224345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Sensor-Handler</a:t>
            </a:r>
            <a:endParaRPr lang="x-none" altLang="en-US" sz="1500"/>
          </a:p>
        </p:txBody>
      </p:sp>
      <p:cxnSp>
        <p:nvCxnSpPr>
          <p:cNvPr id="47" name="Elbow Connector 46"/>
          <p:cNvCxnSpPr>
            <a:stCxn id="3" idx="3"/>
            <a:endCxn id="44" idx="1"/>
          </p:cNvCxnSpPr>
          <p:nvPr/>
        </p:nvCxnSpPr>
        <p:spPr>
          <a:xfrm flipV="1">
            <a:off x="4062095" y="6104255"/>
            <a:ext cx="296545" cy="345440"/>
          </a:xfrm>
          <a:prstGeom prst="bentConnector3">
            <a:avLst>
              <a:gd name="adj1" fmla="val 501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3"/>
            <a:endCxn id="45" idx="1"/>
          </p:cNvCxnSpPr>
          <p:nvPr/>
        </p:nvCxnSpPr>
        <p:spPr>
          <a:xfrm>
            <a:off x="4062095" y="6449695"/>
            <a:ext cx="307340" cy="292735"/>
          </a:xfrm>
          <a:prstGeom prst="bentConnector3">
            <a:avLst>
              <a:gd name="adj1" fmla="val 5011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2"/>
            <a:endCxn id="2" idx="1"/>
          </p:cNvCxnSpPr>
          <p:nvPr/>
        </p:nvCxnSpPr>
        <p:spPr>
          <a:xfrm rot="5400000" flipV="1">
            <a:off x="-669925" y="1933575"/>
            <a:ext cx="4223385" cy="13125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" idx="2"/>
            <a:endCxn id="3" idx="1"/>
          </p:cNvCxnSpPr>
          <p:nvPr/>
        </p:nvCxnSpPr>
        <p:spPr>
          <a:xfrm rot="5400000" flipV="1">
            <a:off x="-1543685" y="2807335"/>
            <a:ext cx="5970905" cy="13125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1"/>
          </p:cNvCxnSpPr>
          <p:nvPr/>
        </p:nvCxnSpPr>
        <p:spPr>
          <a:xfrm rot="5400000" flipV="1">
            <a:off x="-2269490" y="3532505"/>
            <a:ext cx="7419340" cy="13100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8020" y="4455795"/>
            <a:ext cx="2338705" cy="338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Demo_Applications</a:t>
            </a:r>
            <a:endParaRPr lang="x-none" altLang="en-US" sz="1500"/>
          </a:p>
        </p:txBody>
      </p:sp>
      <p:cxnSp>
        <p:nvCxnSpPr>
          <p:cNvPr id="15" name="Elbow Connector 14"/>
          <p:cNvCxnSpPr>
            <a:stCxn id="25" idx="3"/>
            <a:endCxn id="10" idx="1"/>
          </p:cNvCxnSpPr>
          <p:nvPr/>
        </p:nvCxnSpPr>
        <p:spPr>
          <a:xfrm>
            <a:off x="6321425" y="3924300"/>
            <a:ext cx="696595" cy="701040"/>
          </a:xfrm>
          <a:prstGeom prst="bentConnector3">
            <a:avLst>
              <a:gd name="adj1" fmla="val 5004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923780" y="4949190"/>
            <a:ext cx="2278380" cy="4972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Demo_Matlab_Reflective_Operator</a:t>
            </a:r>
            <a:endParaRPr lang="x-none" altLang="en-US" sz="1500"/>
          </a:p>
        </p:txBody>
      </p:sp>
      <p:cxnSp>
        <p:nvCxnSpPr>
          <p:cNvPr id="19" name="Elbow Connector 18"/>
          <p:cNvCxnSpPr>
            <a:stCxn id="10" idx="3"/>
            <a:endCxn id="17" idx="1"/>
          </p:cNvCxnSpPr>
          <p:nvPr/>
        </p:nvCxnSpPr>
        <p:spPr>
          <a:xfrm>
            <a:off x="9356725" y="4625340"/>
            <a:ext cx="567055" cy="572770"/>
          </a:xfrm>
          <a:prstGeom prst="bentConnector3">
            <a:avLst>
              <a:gd name="adj1" fmla="val 500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912350" y="3195320"/>
            <a:ext cx="2270760" cy="4864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Demo_Receiver_Reflective_Operator</a:t>
            </a:r>
            <a:endParaRPr lang="x-none" altLang="en-US" sz="1500"/>
          </a:p>
        </p:txBody>
      </p:sp>
      <p:cxnSp>
        <p:nvCxnSpPr>
          <p:cNvPr id="23" name="Elbow Connector 22"/>
          <p:cNvCxnSpPr>
            <a:stCxn id="10" idx="3"/>
            <a:endCxn id="21" idx="1"/>
          </p:cNvCxnSpPr>
          <p:nvPr/>
        </p:nvCxnSpPr>
        <p:spPr>
          <a:xfrm flipV="1">
            <a:off x="9356725" y="3438525"/>
            <a:ext cx="555625" cy="118681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907905" y="3830320"/>
            <a:ext cx="2289175" cy="4654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Demo_Sender_Reflective_Operator</a:t>
            </a:r>
            <a:endParaRPr lang="x-none" altLang="en-US" sz="1500"/>
          </a:p>
        </p:txBody>
      </p:sp>
      <p:cxnSp>
        <p:nvCxnSpPr>
          <p:cNvPr id="35" name="Elbow Connector 34"/>
          <p:cNvCxnSpPr>
            <a:stCxn id="10" idx="3"/>
            <a:endCxn id="33" idx="1"/>
          </p:cNvCxnSpPr>
          <p:nvPr/>
        </p:nvCxnSpPr>
        <p:spPr>
          <a:xfrm flipV="1">
            <a:off x="9356725" y="4063365"/>
            <a:ext cx="551180" cy="5619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9810" y="4414520"/>
            <a:ext cx="2303145" cy="4229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500"/>
              <a:t>Demo_Standalone_Reflective_Operator</a:t>
            </a:r>
            <a:endParaRPr lang="x-none" altLang="en-US" sz="1500"/>
          </a:p>
        </p:txBody>
      </p:sp>
      <p:cxnSp>
        <p:nvCxnSpPr>
          <p:cNvPr id="39" name="Elbow Connector 38"/>
          <p:cNvCxnSpPr>
            <a:stCxn id="10" idx="3"/>
            <a:endCxn id="36" idx="1"/>
          </p:cNvCxnSpPr>
          <p:nvPr/>
        </p:nvCxnSpPr>
        <p:spPr>
          <a:xfrm>
            <a:off x="9356725" y="4625340"/>
            <a:ext cx="553085" cy="635"/>
          </a:xfrm>
          <a:prstGeom prst="bentConnector3">
            <a:avLst>
              <a:gd name="adj1" fmla="val 5005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Kingsoft Office WPP</Application>
  <PresentationFormat>Widescreen</PresentationFormat>
  <Paragraphs>121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hector</dc:creator>
  <cp:lastModifiedBy>hector</cp:lastModifiedBy>
  <cp:revision>10</cp:revision>
  <dcterms:created xsi:type="dcterms:W3CDTF">2018-09-14T20:52:17Z</dcterms:created>
  <dcterms:modified xsi:type="dcterms:W3CDTF">2018-09-14T20:52:17Z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