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860" y="635"/>
            <a:ext cx="1387475" cy="379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AMiRo_OS</a:t>
            </a:r>
            <a:endParaRPr lang="x-none" altLang="en-US"/>
          </a:p>
        </p:txBody>
      </p:sp>
      <p:cxnSp>
        <p:nvCxnSpPr>
          <p:cNvPr id="5" name="Elbow Connector 4"/>
          <p:cNvCxnSpPr>
            <a:stCxn id="4" idx="2"/>
            <a:endCxn id="7" idx="1"/>
          </p:cNvCxnSpPr>
          <p:nvPr/>
        </p:nvCxnSpPr>
        <p:spPr>
          <a:xfrm rot="5400000" flipV="1">
            <a:off x="1124585" y="-27940"/>
            <a:ext cx="393700" cy="12090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25955" y="583565"/>
            <a:ext cx="145161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boards</a:t>
            </a:r>
            <a:endParaRPr lang="x-none" altLang="en-US" sz="1500"/>
          </a:p>
        </p:txBody>
      </p:sp>
      <p:cxnSp>
        <p:nvCxnSpPr>
          <p:cNvPr id="8" name="Elbow Connector 7"/>
          <p:cNvCxnSpPr>
            <a:stCxn id="4" idx="2"/>
            <a:endCxn id="9" idx="1"/>
          </p:cNvCxnSpPr>
          <p:nvPr/>
        </p:nvCxnSpPr>
        <p:spPr>
          <a:xfrm rot="5400000" flipV="1">
            <a:off x="869950" y="226695"/>
            <a:ext cx="891540" cy="11976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4525" y="1081405"/>
            <a:ext cx="147764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components</a:t>
            </a:r>
            <a:endParaRPr lang="x-none" altLang="en-US" sz="1500"/>
          </a:p>
        </p:txBody>
      </p:sp>
      <p:cxnSp>
        <p:nvCxnSpPr>
          <p:cNvPr id="10" name="Elbow Connector 9"/>
          <p:cNvCxnSpPr>
            <a:stCxn id="4" idx="2"/>
            <a:endCxn id="11" idx="1"/>
          </p:cNvCxnSpPr>
          <p:nvPr/>
        </p:nvCxnSpPr>
        <p:spPr>
          <a:xfrm rot="5400000" flipV="1">
            <a:off x="-1236980" y="2333625"/>
            <a:ext cx="4959350" cy="105156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68475" y="5149215"/>
            <a:ext cx="147764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devices</a:t>
            </a:r>
            <a:endParaRPr lang="x-none" altLang="en-US" sz="1500"/>
          </a:p>
        </p:txBody>
      </p:sp>
      <p:cxnSp>
        <p:nvCxnSpPr>
          <p:cNvPr id="12" name="Elbow Connector 11"/>
          <p:cNvCxnSpPr>
            <a:stCxn id="4" idx="2"/>
            <a:endCxn id="13" idx="1"/>
          </p:cNvCxnSpPr>
          <p:nvPr/>
        </p:nvCxnSpPr>
        <p:spPr>
          <a:xfrm rot="5400000" flipV="1">
            <a:off x="-1508760" y="2605405"/>
            <a:ext cx="5525770" cy="107442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91335" y="5715635"/>
            <a:ext cx="147764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ports</a:t>
            </a:r>
            <a:endParaRPr lang="x-none" altLang="en-US" sz="1500"/>
          </a:p>
        </p:txBody>
      </p:sp>
      <p:sp>
        <p:nvSpPr>
          <p:cNvPr id="14" name="Text Box 13"/>
          <p:cNvSpPr txBox="1"/>
          <p:nvPr/>
        </p:nvSpPr>
        <p:spPr>
          <a:xfrm>
            <a:off x="2368550" y="2748280"/>
            <a:ext cx="24574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.</a:t>
            </a:r>
            <a:endParaRPr lang="x-none" altLang="en-US"/>
          </a:p>
        </p:txBody>
      </p:sp>
      <p:cxnSp>
        <p:nvCxnSpPr>
          <p:cNvPr id="15" name="Elbow Connector 14"/>
          <p:cNvCxnSpPr>
            <a:stCxn id="9" idx="3"/>
            <a:endCxn id="16" idx="1"/>
          </p:cNvCxnSpPr>
          <p:nvPr/>
        </p:nvCxnSpPr>
        <p:spPr>
          <a:xfrm flipV="1">
            <a:off x="3392170" y="523240"/>
            <a:ext cx="1356360" cy="7480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48530" y="333375"/>
            <a:ext cx="1607185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gyroscope</a:t>
            </a:r>
            <a:endParaRPr lang="x-none" altLang="en-US" sz="1300"/>
          </a:p>
        </p:txBody>
      </p:sp>
      <p:cxnSp>
        <p:nvCxnSpPr>
          <p:cNvPr id="17" name="Elbow Connector 16"/>
          <p:cNvCxnSpPr>
            <a:stCxn id="9" idx="3"/>
            <a:endCxn id="18" idx="1"/>
          </p:cNvCxnSpPr>
          <p:nvPr/>
        </p:nvCxnSpPr>
        <p:spPr>
          <a:xfrm flipV="1">
            <a:off x="3392170" y="1028700"/>
            <a:ext cx="1379220" cy="242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71390" y="838835"/>
            <a:ext cx="16078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accelerometer</a:t>
            </a:r>
            <a:endParaRPr lang="x-none" altLang="en-US" sz="1300"/>
          </a:p>
        </p:txBody>
      </p:sp>
      <p:cxnSp>
        <p:nvCxnSpPr>
          <p:cNvPr id="19" name="Elbow Connector 18"/>
          <p:cNvCxnSpPr>
            <a:stCxn id="9" idx="3"/>
            <a:endCxn id="20" idx="1"/>
          </p:cNvCxnSpPr>
          <p:nvPr/>
        </p:nvCxnSpPr>
        <p:spPr>
          <a:xfrm>
            <a:off x="3392170" y="1271270"/>
            <a:ext cx="1376045" cy="257810"/>
          </a:xfrm>
          <a:prstGeom prst="bentConnector3">
            <a:avLst>
              <a:gd name="adj1" fmla="val 500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68215" y="1339215"/>
            <a:ext cx="159385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magnetometer</a:t>
            </a:r>
            <a:endParaRPr lang="x-none" altLang="en-US" sz="1300"/>
          </a:p>
        </p:txBody>
      </p:sp>
      <p:cxnSp>
        <p:nvCxnSpPr>
          <p:cNvPr id="21" name="Elbow Connector 20"/>
          <p:cNvCxnSpPr>
            <a:stCxn id="9" idx="3"/>
            <a:endCxn id="22" idx="1"/>
          </p:cNvCxnSpPr>
          <p:nvPr/>
        </p:nvCxnSpPr>
        <p:spPr>
          <a:xfrm>
            <a:off x="3392170" y="1271270"/>
            <a:ext cx="1388745" cy="763905"/>
          </a:xfrm>
          <a:prstGeom prst="bentConnector3">
            <a:avLst>
              <a:gd name="adj1" fmla="val 500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80915" y="1845310"/>
            <a:ext cx="15951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proximity_sensors</a:t>
            </a:r>
            <a:endParaRPr lang="x-none" altLang="en-US" sz="1300"/>
          </a:p>
        </p:txBody>
      </p:sp>
      <p:cxnSp>
        <p:nvCxnSpPr>
          <p:cNvPr id="23" name="Elbow Connector 22"/>
          <p:cNvCxnSpPr>
            <a:stCxn id="9" idx="3"/>
            <a:endCxn id="24" idx="1"/>
          </p:cNvCxnSpPr>
          <p:nvPr/>
        </p:nvCxnSpPr>
        <p:spPr>
          <a:xfrm>
            <a:off x="3392170" y="1271270"/>
            <a:ext cx="1386840" cy="12534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79010" y="2334895"/>
            <a:ext cx="15951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leds</a:t>
            </a:r>
            <a:endParaRPr lang="x-none" altLang="en-US" sz="1300"/>
          </a:p>
        </p:txBody>
      </p:sp>
      <p:sp>
        <p:nvSpPr>
          <p:cNvPr id="25" name="Text Box 24"/>
          <p:cNvSpPr txBox="1"/>
          <p:nvPr/>
        </p:nvSpPr>
        <p:spPr>
          <a:xfrm>
            <a:off x="5477510" y="2746375"/>
            <a:ext cx="245745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500"/>
              <a:t>.</a:t>
            </a:r>
            <a:endParaRPr lang="x-none" altLang="en-US" sz="1500"/>
          </a:p>
          <a:p>
            <a:r>
              <a:rPr lang="x-none" altLang="en-US" sz="1500"/>
              <a:t>.</a:t>
            </a:r>
            <a:endParaRPr lang="x-none" altLang="en-US" sz="1500"/>
          </a:p>
        </p:txBody>
      </p:sp>
      <p:sp>
        <p:nvSpPr>
          <p:cNvPr id="27" name="Rectangle 26"/>
          <p:cNvSpPr/>
          <p:nvPr/>
        </p:nvSpPr>
        <p:spPr>
          <a:xfrm>
            <a:off x="4773930" y="5153660"/>
            <a:ext cx="1710055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PowerManagement</a:t>
            </a:r>
            <a:endParaRPr lang="x-none" altLang="en-US" sz="1300"/>
          </a:p>
        </p:txBody>
      </p:sp>
      <p:sp>
        <p:nvSpPr>
          <p:cNvPr id="29" name="Rectangle 28"/>
          <p:cNvSpPr/>
          <p:nvPr/>
        </p:nvSpPr>
        <p:spPr>
          <a:xfrm>
            <a:off x="4768850" y="6035040"/>
            <a:ext cx="168529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Light Ring</a:t>
            </a:r>
            <a:endParaRPr lang="x-none" altLang="en-US" sz="1300"/>
          </a:p>
        </p:txBody>
      </p:sp>
      <p:cxnSp>
        <p:nvCxnSpPr>
          <p:cNvPr id="30" name="Elbow Connector 29"/>
          <p:cNvCxnSpPr>
            <a:stCxn id="11" idx="3"/>
            <a:endCxn id="31" idx="1"/>
          </p:cNvCxnSpPr>
          <p:nvPr/>
        </p:nvCxnSpPr>
        <p:spPr>
          <a:xfrm flipV="1">
            <a:off x="3246120" y="4495800"/>
            <a:ext cx="1519555" cy="843280"/>
          </a:xfrm>
          <a:prstGeom prst="bentConnector3">
            <a:avLst>
              <a:gd name="adj1" fmla="val 5002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65675" y="4305935"/>
            <a:ext cx="1683385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DiWheelDrive</a:t>
            </a:r>
            <a:endParaRPr lang="x-none" altLang="en-US" sz="1300"/>
          </a:p>
        </p:txBody>
      </p:sp>
      <p:cxnSp>
        <p:nvCxnSpPr>
          <p:cNvPr id="37" name="Elbow Connector 36"/>
          <p:cNvCxnSpPr>
            <a:stCxn id="11" idx="3"/>
            <a:endCxn id="27" idx="1"/>
          </p:cNvCxnSpPr>
          <p:nvPr/>
        </p:nvCxnSpPr>
        <p:spPr>
          <a:xfrm>
            <a:off x="3246120" y="5339080"/>
            <a:ext cx="1527810" cy="444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3"/>
            <a:endCxn id="29" idx="1"/>
          </p:cNvCxnSpPr>
          <p:nvPr/>
        </p:nvCxnSpPr>
        <p:spPr>
          <a:xfrm>
            <a:off x="3246120" y="5339080"/>
            <a:ext cx="1522730" cy="88582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232140" y="26543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DiWheelDrive.cpp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1" idx="3"/>
            <a:endCxn id="39" idx="1"/>
          </p:cNvCxnSpPr>
          <p:nvPr/>
        </p:nvCxnSpPr>
        <p:spPr>
          <a:xfrm flipV="1">
            <a:off x="6449060" y="455295"/>
            <a:ext cx="1783080" cy="404050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221345" y="69723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DiWheelDrive.h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31" idx="3"/>
            <a:endCxn id="41" idx="1"/>
          </p:cNvCxnSpPr>
          <p:nvPr/>
        </p:nvCxnSpPr>
        <p:spPr>
          <a:xfrm flipV="1">
            <a:off x="6449060" y="887095"/>
            <a:ext cx="1772285" cy="3608705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218805" y="114808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exti.cpp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31" idx="3"/>
            <a:endCxn id="43" idx="1"/>
          </p:cNvCxnSpPr>
          <p:nvPr/>
        </p:nvCxnSpPr>
        <p:spPr>
          <a:xfrm flipV="1">
            <a:off x="6449060" y="1337945"/>
            <a:ext cx="1769745" cy="3157855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3"/>
            <a:endCxn id="51" idx="1"/>
          </p:cNvCxnSpPr>
          <p:nvPr/>
        </p:nvCxnSpPr>
        <p:spPr>
          <a:xfrm flipV="1">
            <a:off x="6449060" y="1822450"/>
            <a:ext cx="1749425" cy="2673350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214360" y="211518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global.hpp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31" idx="3"/>
            <a:endCxn id="49" idx="1"/>
          </p:cNvCxnSpPr>
          <p:nvPr/>
        </p:nvCxnSpPr>
        <p:spPr>
          <a:xfrm flipV="1">
            <a:off x="6449060" y="2305050"/>
            <a:ext cx="1765300" cy="2190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198485" y="163258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exti.hpp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9755" y="285115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main.cpp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31" idx="3"/>
            <a:endCxn id="52" idx="1"/>
          </p:cNvCxnSpPr>
          <p:nvPr/>
        </p:nvCxnSpPr>
        <p:spPr>
          <a:xfrm flipV="1">
            <a:off x="6449060" y="3041015"/>
            <a:ext cx="1750695" cy="1454785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8935720" y="2393950"/>
            <a:ext cx="245745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100"/>
              <a:t>.</a:t>
            </a:r>
            <a:endParaRPr lang="x-none" altLang="en-US" sz="1100"/>
          </a:p>
          <a:p>
            <a:r>
              <a:rPr lang="x-none" altLang="en-US" sz="1100"/>
              <a:t>.</a:t>
            </a:r>
            <a:endParaRPr lang="x-none" altLang="en-US" sz="1100"/>
          </a:p>
        </p:txBody>
      </p:sp>
      <p:sp>
        <p:nvSpPr>
          <p:cNvPr id="55" name="Rectangle 54"/>
          <p:cNvSpPr/>
          <p:nvPr/>
        </p:nvSpPr>
        <p:spPr>
          <a:xfrm>
            <a:off x="8155940" y="450786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PowerManagement.cpp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53400" y="492061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PowerManagement.h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131175" y="575246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main.cpp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27" idx="3"/>
            <a:endCxn id="65" idx="1"/>
          </p:cNvCxnSpPr>
          <p:nvPr/>
        </p:nvCxnSpPr>
        <p:spPr>
          <a:xfrm>
            <a:off x="6483985" y="5343525"/>
            <a:ext cx="1647190" cy="59880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 Box 66"/>
          <p:cNvSpPr txBox="1"/>
          <p:nvPr/>
        </p:nvSpPr>
        <p:spPr>
          <a:xfrm>
            <a:off x="8829040" y="5346700"/>
            <a:ext cx="245745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100"/>
              <a:t>.</a:t>
            </a:r>
            <a:endParaRPr lang="x-none" altLang="en-US" sz="1100"/>
          </a:p>
          <a:p>
            <a:r>
              <a:rPr lang="x-none" altLang="en-US" sz="1100"/>
              <a:t>.</a:t>
            </a:r>
            <a:endParaRPr lang="x-none" altLang="en-US" sz="1100"/>
          </a:p>
        </p:txBody>
      </p:sp>
      <p:cxnSp>
        <p:nvCxnSpPr>
          <p:cNvPr id="68" name="Elbow Connector 67"/>
          <p:cNvCxnSpPr>
            <a:stCxn id="27" idx="3"/>
            <a:endCxn id="55" idx="1"/>
          </p:cNvCxnSpPr>
          <p:nvPr/>
        </p:nvCxnSpPr>
        <p:spPr>
          <a:xfrm flipV="1">
            <a:off x="6483985" y="4697730"/>
            <a:ext cx="1671955" cy="64579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7" idx="3"/>
            <a:endCxn id="57" idx="1"/>
          </p:cNvCxnSpPr>
          <p:nvPr/>
        </p:nvCxnSpPr>
        <p:spPr>
          <a:xfrm flipV="1">
            <a:off x="6483985" y="5110480"/>
            <a:ext cx="1669415" cy="23304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109585" y="707580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PowerManagement.cpp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07045" y="748855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PowerManagement.h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086090" y="826897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main.cpp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29" idx="3"/>
            <a:endCxn id="76" idx="1"/>
          </p:cNvCxnSpPr>
          <p:nvPr/>
        </p:nvCxnSpPr>
        <p:spPr>
          <a:xfrm>
            <a:off x="6454140" y="6224905"/>
            <a:ext cx="1631950" cy="22339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9" idx="3"/>
            <a:endCxn id="75" idx="1"/>
          </p:cNvCxnSpPr>
          <p:nvPr/>
        </p:nvCxnSpPr>
        <p:spPr>
          <a:xfrm>
            <a:off x="6454140" y="6224905"/>
            <a:ext cx="1652905" cy="145351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9" idx="3"/>
            <a:endCxn id="74" idx="1"/>
          </p:cNvCxnSpPr>
          <p:nvPr/>
        </p:nvCxnSpPr>
        <p:spPr>
          <a:xfrm>
            <a:off x="6454140" y="6224905"/>
            <a:ext cx="1655445" cy="104076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 Box 82"/>
          <p:cNvSpPr txBox="1"/>
          <p:nvPr/>
        </p:nvSpPr>
        <p:spPr>
          <a:xfrm>
            <a:off x="8832850" y="7836535"/>
            <a:ext cx="245745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100"/>
              <a:t>.</a:t>
            </a:r>
            <a:endParaRPr lang="x-none" altLang="en-US" sz="1100"/>
          </a:p>
          <a:p>
            <a:r>
              <a:rPr lang="x-none" altLang="en-US" sz="1100"/>
              <a:t>.</a:t>
            </a:r>
            <a:endParaRPr lang="x-none" altLang="en-US" sz="1100"/>
          </a:p>
        </p:txBody>
      </p:sp>
      <p:sp>
        <p:nvSpPr>
          <p:cNvPr id="2" name="Rectangle 1"/>
          <p:cNvSpPr/>
          <p:nvPr/>
        </p:nvSpPr>
        <p:spPr>
          <a:xfrm>
            <a:off x="4789170" y="3265805"/>
            <a:ext cx="15951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CANRx/Tx.cpp</a:t>
            </a:r>
            <a:endParaRPr lang="x-none" altLang="en-US" sz="1300"/>
          </a:p>
        </p:txBody>
      </p:sp>
      <p:cxnSp>
        <p:nvCxnSpPr>
          <p:cNvPr id="3" name="Elbow Connector 2"/>
          <p:cNvCxnSpPr>
            <a:stCxn id="9" idx="3"/>
            <a:endCxn id="2" idx="1"/>
          </p:cNvCxnSpPr>
          <p:nvPr/>
        </p:nvCxnSpPr>
        <p:spPr>
          <a:xfrm>
            <a:off x="3392170" y="1271270"/>
            <a:ext cx="1397000" cy="21844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86630" y="3742690"/>
            <a:ext cx="15951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MotorControl.cpp</a:t>
            </a:r>
            <a:endParaRPr lang="x-none" altLang="en-US" sz="1300"/>
          </a:p>
        </p:txBody>
      </p:sp>
      <p:cxnSp>
        <p:nvCxnSpPr>
          <p:cNvPr id="26" name="Elbow Connector 25"/>
          <p:cNvCxnSpPr>
            <a:stCxn id="9" idx="3"/>
            <a:endCxn id="6" idx="1"/>
          </p:cNvCxnSpPr>
          <p:nvPr/>
        </p:nvCxnSpPr>
        <p:spPr>
          <a:xfrm>
            <a:off x="3392170" y="1271270"/>
            <a:ext cx="1394460" cy="266128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Kingsoft Office WPP</Application>
  <PresentationFormat>Widescreen</PresentationFormat>
  <Paragraphs>71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hector</dc:creator>
  <cp:lastModifiedBy>hector</cp:lastModifiedBy>
  <cp:revision>5</cp:revision>
  <dcterms:created xsi:type="dcterms:W3CDTF">2018-08-15T18:34:54Z</dcterms:created>
  <dcterms:modified xsi:type="dcterms:W3CDTF">2018-08-15T18:34:54Z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