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8" r:id="rId2"/>
    <p:sldId id="265" r:id="rId3"/>
    <p:sldId id="259" r:id="rId4"/>
    <p:sldId id="285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0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10400-0717-4EFD-8B48-A420AEE0252E}" type="datetimeFigureOut">
              <a:rPr kumimoji="1" lang="ja-JP" altLang="en-US" smtClean="0"/>
              <a:t>2021/10/17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E38C1-AFC7-4605-B6C8-0E12A2FD90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70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 flipV="1">
            <a:off x="0" y="3437468"/>
            <a:ext cx="12192000" cy="342053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kumimoji="1" lang="ja-JP" alt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1643" y="3437467"/>
            <a:ext cx="8985956" cy="1935163"/>
          </a:xfrm>
        </p:spPr>
        <p:txBody>
          <a:bodyPr anchor="ctr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1643" y="5638800"/>
            <a:ext cx="8376357" cy="101414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8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6422994"/>
            <a:ext cx="12192000" cy="435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-12445"/>
            <a:ext cx="12192000" cy="779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55517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9501"/>
            <a:ext cx="10515600" cy="5336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3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6422996"/>
            <a:ext cx="12192000" cy="435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-12445"/>
            <a:ext cx="12192000" cy="779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55517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1"/>
            <a:ext cx="10515600" cy="500379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1" y="767443"/>
            <a:ext cx="12191999" cy="511627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 anchor="ctr" anchorCtr="0"/>
          <a:lstStyle>
            <a:lvl1pPr marL="0" indent="0">
              <a:buNone/>
              <a:defRPr sz="2400" b="1">
                <a:ln w="12700">
                  <a:solidFill>
                    <a:schemeClr val="bg1"/>
                  </a:solidFill>
                </a:ln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9697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-12445"/>
            <a:ext cx="12192000" cy="779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95400"/>
            <a:ext cx="5181600" cy="50101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5181600" cy="50101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55517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6422996"/>
            <a:ext cx="12192000" cy="435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1" y="767443"/>
            <a:ext cx="12191999" cy="511627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 anchor="ctr" anchorCtr="0"/>
          <a:lstStyle>
            <a:lvl1pPr marL="0" indent="0">
              <a:buNone/>
              <a:defRPr sz="2400" b="1">
                <a:ln w="12700">
                  <a:solidFill>
                    <a:schemeClr val="bg1"/>
                  </a:solidFill>
                </a:ln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2873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-12446"/>
            <a:ext cx="12192000" cy="687044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029" y="1271847"/>
            <a:ext cx="10066714" cy="4305993"/>
          </a:xfrm>
        </p:spPr>
        <p:txBody>
          <a:bodyPr wrap="square" anchor="ctr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9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767443"/>
            <a:ext cx="12192000" cy="56555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6422994"/>
            <a:ext cx="12192000" cy="435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-12445"/>
            <a:ext cx="12192000" cy="779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55517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9501"/>
            <a:ext cx="10515600" cy="53365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0202238" y="-12445"/>
            <a:ext cx="1989763" cy="763559"/>
          </a:xfrm>
          <a:prstGeom prst="rect">
            <a:avLst/>
          </a:prstGeom>
          <a:solidFill>
            <a:schemeClr val="bg1"/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投影限り</a:t>
            </a:r>
          </a:p>
        </p:txBody>
      </p:sp>
    </p:spTree>
    <p:extLst>
      <p:ext uri="{BB962C8B-B14F-4D97-AF65-F5344CB8AC3E}">
        <p14:creationId xmlns:p14="http://schemas.microsoft.com/office/powerpoint/2010/main" val="31026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-12446"/>
            <a:ext cx="12192000" cy="687044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029" y="1271847"/>
            <a:ext cx="10066714" cy="4305993"/>
          </a:xfrm>
        </p:spPr>
        <p:txBody>
          <a:bodyPr wrap="square" anchor="ctr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847347"/>
            <a:ext cx="12192000" cy="730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0397447" y="6000108"/>
            <a:ext cx="1794553" cy="857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4400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43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561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936F1-1657-4947-9586-A7B0DC085A9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252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64" r:id="rId4"/>
    <p:sldLayoutId id="2147483671" r:id="rId5"/>
    <p:sldLayoutId id="2147483673" r:id="rId6"/>
    <p:sldLayoutId id="2147483672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285750" y="3437467"/>
            <a:ext cx="11854543" cy="2798233"/>
          </a:xfrm>
        </p:spPr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でパワーポイントが読み取れるか</a:t>
            </a:r>
            <a:br>
              <a:rPr kumimoji="1" lang="en-US" altLang="ja-JP" dirty="0"/>
            </a:br>
            <a:r>
              <a:rPr kumimoji="1" lang="ja-JP" altLang="en-US" dirty="0"/>
              <a:t>テストするためのサンプルパワポ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2021/10/17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962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98"/>
    </mc:Choice>
    <mc:Fallback xmlns="">
      <p:transition spd="slow" advTm="1349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7D9BD6-4F48-4A78-88F3-4DE1B537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ステップ１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B603F2-AC92-4E02-B297-913B13BAB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692" y="959501"/>
            <a:ext cx="7419108" cy="5336525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画像とプレースフォルダ</a:t>
            </a:r>
            <a:endParaRPr kumimoji="1" lang="ja-JP" altLang="en-US" sz="2400" dirty="0"/>
          </a:p>
        </p:txBody>
      </p:sp>
      <p:pic>
        <p:nvPicPr>
          <p:cNvPr id="6" name="オーディオ 5">
            <a:hlinkClick r:id="" action="ppaction://media"/>
            <a:extLst>
              <a:ext uri="{FF2B5EF4-FFF2-40B4-BE49-F238E27FC236}">
                <a16:creationId xmlns:a16="http://schemas.microsoft.com/office/drawing/2014/main" id="{76C67D61-6869-4A2E-BB6C-CB9EC33AE6A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  <p:pic>
        <p:nvPicPr>
          <p:cNvPr id="7" name="コンテンツ プレースホルダー 4" descr="おもちゃ, 部屋 が含まれている画像&#10;&#10;自動的に生成された説明">
            <a:extLst>
              <a:ext uri="{FF2B5EF4-FFF2-40B4-BE49-F238E27FC236}">
                <a16:creationId xmlns:a16="http://schemas.microsoft.com/office/drawing/2014/main" id="{F0D50BBB-680D-471F-B89E-BA767E09DA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80" y="968057"/>
            <a:ext cx="3695700" cy="381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FB21ED0-D49D-4E11-8DB1-8BE9E27BB9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49" y="3437822"/>
            <a:ext cx="1638777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36"/>
    </mc:Choice>
    <mc:Fallback xmlns="">
      <p:transition spd="slow" advTm="119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2077" x="868363" y="3167063"/>
          <p14:tracePt t="2709" x="1014413" y="3081338"/>
          <p14:tracePt t="2717" x="1254125" y="2938463"/>
          <p14:tracePt t="2725" x="1535113" y="2803525"/>
          <p14:tracePt t="2733" x="1827213" y="2690813"/>
          <p14:tracePt t="2741" x="2089150" y="2605088"/>
          <p14:tracePt t="2749" x="2362200" y="2527300"/>
          <p14:tracePt t="2757" x="2620963" y="2452688"/>
          <p14:tracePt t="2765" x="2860675" y="2400300"/>
          <p14:tracePt t="2775" x="3028950" y="2343150"/>
          <p14:tracePt t="2783" x="3170238" y="2301875"/>
          <p14:tracePt t="2791" x="3249613" y="2276475"/>
          <p14:tracePt t="2799" x="3316288" y="2241550"/>
          <p14:tracePt t="2806" x="3373438" y="2224088"/>
          <p14:tracePt t="2814" x="3417888" y="2208213"/>
          <p14:tracePt t="2823" x="3473450" y="2193925"/>
          <p14:tracePt t="2831" x="3511550" y="2189163"/>
          <p14:tracePt t="2839" x="3544888" y="2178050"/>
          <p14:tracePt t="2847" x="3575050" y="2174875"/>
          <p14:tracePt t="2855" x="3594100" y="2166938"/>
          <p14:tracePt t="2863" x="3608388" y="2166938"/>
          <p14:tracePt t="2871" x="3616325" y="2166938"/>
          <p14:tracePt t="2879" x="3627438" y="2166938"/>
          <p14:tracePt t="2887" x="3646488" y="2171700"/>
          <p14:tracePt t="2895" x="3652838" y="2174875"/>
          <p14:tracePt t="2903" x="3660775" y="2178050"/>
          <p14:tracePt t="2911" x="3663950" y="2178050"/>
          <p14:tracePt t="2920" x="3668713" y="2182813"/>
          <p14:tracePt t="2927" x="3668713" y="2185988"/>
          <p14:tracePt t="2943" x="3668713" y="2189163"/>
          <p14:tracePt t="2951" x="3668713" y="2193925"/>
          <p14:tracePt t="2959" x="3668713" y="2197100"/>
          <p14:tracePt t="2967" x="3668713" y="2201863"/>
          <p14:tracePt t="3007" x="3660775" y="2201863"/>
          <p14:tracePt t="3015" x="3657600" y="2201863"/>
          <p14:tracePt t="3025" x="3652838" y="2201863"/>
          <p14:tracePt t="3057" x="3668713" y="2201863"/>
          <p14:tracePt t="3065" x="3690938" y="2201863"/>
          <p14:tracePt t="3073" x="3732213" y="2201863"/>
          <p14:tracePt t="3081" x="3776663" y="2189163"/>
          <p14:tracePt t="3089" x="3822700" y="2178050"/>
          <p14:tracePt t="3101" x="3862388" y="2166938"/>
          <p14:tracePt t="3109" x="3897313" y="2149475"/>
          <p14:tracePt t="3117" x="3927475" y="2136775"/>
          <p14:tracePt t="3125" x="3960813" y="2133600"/>
          <p14:tracePt t="3133" x="3986213" y="2122488"/>
          <p14:tracePt t="3141" x="4002088" y="2119313"/>
          <p14:tracePt t="3154" x="4016375" y="2111375"/>
          <p14:tracePt t="3156" x="4024313" y="2108200"/>
          <p14:tracePt t="3165" x="4027488" y="2100263"/>
          <p14:tracePt t="3173" x="4032250" y="2092325"/>
          <p14:tracePt t="3181" x="4032250" y="2070100"/>
          <p14:tracePt t="3189" x="4032250" y="2047875"/>
          <p14:tracePt t="3196" x="4032250" y="2017713"/>
          <p14:tracePt t="3205" x="4032250" y="1965325"/>
          <p14:tracePt t="3213" x="4032250" y="1916113"/>
          <p14:tracePt t="3220" x="4032250" y="1871663"/>
          <p14:tracePt t="3229" x="4032250" y="1827213"/>
          <p14:tracePt t="3236" x="4027488" y="1789113"/>
          <p14:tracePt t="3245" x="4024313" y="1752600"/>
          <p14:tracePt t="3253" x="4013200" y="1717675"/>
          <p14:tracePt t="3261" x="3997325" y="1692275"/>
          <p14:tracePt t="3269" x="3986213" y="1673225"/>
          <p14:tracePt t="3277" x="3983038" y="1662113"/>
          <p14:tracePt t="3285" x="3979863" y="1654175"/>
          <p14:tracePt t="3293" x="3979863" y="1647825"/>
          <p14:tracePt t="3301" x="3979863" y="1643063"/>
          <p14:tracePt t="3458" x="3979863" y="1639888"/>
          <p14:tracePt t="3467" x="3975100" y="1631950"/>
          <p14:tracePt t="3475" x="3975100" y="1620838"/>
          <p14:tracePt t="3483" x="3975100" y="1609725"/>
          <p14:tracePt t="3491" x="3986213" y="1590675"/>
          <p14:tracePt t="3499" x="4008438" y="1557338"/>
          <p14:tracePt t="3507" x="4043363" y="1524000"/>
          <p14:tracePt t="3515" x="4079875" y="1482725"/>
          <p14:tracePt t="3523" x="4113213" y="1444625"/>
          <p14:tracePt t="3531" x="4148138" y="1411288"/>
          <p14:tracePt t="3539" x="4189413" y="1370013"/>
          <p14:tracePt t="3547" x="4217988" y="1331913"/>
          <p14:tracePt t="3555" x="4241800" y="1314450"/>
          <p14:tracePt t="3562" x="4267200" y="1287463"/>
          <p14:tracePt t="3571" x="4286250" y="1273175"/>
          <p14:tracePt t="3579" x="4305300" y="1257300"/>
          <p14:tracePt t="3587" x="4319588" y="1250950"/>
          <p14:tracePt t="3595" x="4327525" y="1239838"/>
          <p14:tracePt t="3603" x="4335463" y="1235075"/>
          <p14:tracePt t="3611" x="4338638" y="1235075"/>
          <p14:tracePt t="3619" x="4338638" y="1231900"/>
          <p14:tracePt t="3677" x="4330700" y="1235075"/>
          <p14:tracePt t="3685" x="4327525" y="1239838"/>
          <p14:tracePt t="3693" x="4322763" y="1239838"/>
          <p14:tracePt t="3701" x="4319588" y="1243013"/>
          <p14:tracePt t="3709" x="4319588" y="1246188"/>
          <p14:tracePt t="3717" x="4319588" y="1250950"/>
          <p14:tracePt t="3725" x="4311650" y="1254125"/>
          <p14:tracePt t="3733" x="4308475" y="1257300"/>
          <p14:tracePt t="3741" x="4308475" y="1262063"/>
          <p14:tracePt t="3749" x="4305300" y="1265238"/>
          <p14:tracePt t="3757" x="4305300" y="1268413"/>
          <p14:tracePt t="3765" x="4305300" y="1273175"/>
          <p14:tracePt t="3773" x="4305300" y="1276350"/>
          <p14:tracePt t="3789" x="4305300" y="1279525"/>
          <p14:tracePt t="3951" x="4311650" y="1284288"/>
          <p14:tracePt t="3959" x="4327525" y="1287463"/>
          <p14:tracePt t="3966" x="4364038" y="1287463"/>
          <p14:tracePt t="3975" x="4398963" y="1287463"/>
          <p14:tracePt t="3983" x="4435475" y="1292225"/>
          <p14:tracePt t="3991" x="4495800" y="1292225"/>
          <p14:tracePt t="3999" x="4570413" y="1292225"/>
          <p14:tracePt t="4007" x="4645025" y="1292225"/>
          <p14:tracePt t="4015" x="4708525" y="1292225"/>
          <p14:tracePt t="4023" x="4776788" y="1292225"/>
          <p14:tracePt t="4031" x="4837113" y="1292225"/>
          <p14:tracePt t="4039" x="4911725" y="1292225"/>
          <p14:tracePt t="4047" x="4994275" y="1292225"/>
          <p14:tracePt t="4055" x="5068888" y="1292225"/>
          <p14:tracePt t="4063" x="5146675" y="1292225"/>
          <p14:tracePt t="4071" x="5221288" y="1292225"/>
          <p14:tracePt t="4079" x="5297488" y="1292225"/>
          <p14:tracePt t="4087" x="5349875" y="1284288"/>
          <p14:tracePt t="4095" x="5383213" y="1284288"/>
          <p14:tracePt t="4103" x="5405438" y="1284288"/>
          <p14:tracePt t="4113" x="5413375" y="1279525"/>
          <p14:tracePt t="4119" x="5419725" y="1279525"/>
          <p14:tracePt t="4281" x="5416550" y="1279525"/>
          <p14:tracePt t="4289" x="5413375" y="1279525"/>
          <p14:tracePt t="4297" x="5413375" y="1284288"/>
          <p14:tracePt t="4321" x="5419725" y="1287463"/>
          <p14:tracePt t="4329" x="5430838" y="1295400"/>
          <p14:tracePt t="4336" x="5461000" y="1298575"/>
          <p14:tracePt t="4345" x="5499100" y="1303338"/>
          <p14:tracePt t="4353" x="5532438" y="1309688"/>
          <p14:tracePt t="4361" x="5554663" y="1309688"/>
          <p14:tracePt t="4369" x="5588000" y="1314450"/>
          <p14:tracePt t="4377" x="5611813" y="1314450"/>
          <p14:tracePt t="4384" x="5626100" y="1314450"/>
          <p14:tracePt t="4393" x="5645150" y="1314450"/>
          <p14:tracePt t="4401" x="5667375" y="1314450"/>
          <p14:tracePt t="4409" x="5705475" y="1314450"/>
          <p14:tracePt t="4417" x="5741988" y="1314450"/>
          <p14:tracePt t="4425" x="5794375" y="1320800"/>
          <p14:tracePt t="4433" x="5838825" y="1320800"/>
          <p14:tracePt t="4441" x="5884863" y="1320800"/>
          <p14:tracePt t="4448" x="5921375" y="1320800"/>
          <p14:tracePt t="4457" x="5951538" y="1320800"/>
          <p14:tracePt t="4465" x="5970588" y="1325563"/>
          <p14:tracePt t="4473" x="5981700" y="1325563"/>
          <p14:tracePt t="4481" x="5989638" y="1328738"/>
          <p14:tracePt t="4489" x="5997575" y="1328738"/>
          <p14:tracePt t="4499" x="6008688" y="1331913"/>
          <p14:tracePt t="4507" x="6022975" y="1331913"/>
          <p14:tracePt t="4515" x="6034088" y="1336675"/>
          <p14:tracePt t="4523" x="6042025" y="1336675"/>
          <p14:tracePt t="4531" x="6049963" y="1336675"/>
          <p14:tracePt t="4539" x="6053138" y="1336675"/>
          <p14:tracePt t="4554" x="6053138" y="1339850"/>
          <p14:tracePt t="4579" x="6049963" y="1339850"/>
          <p14:tracePt t="4595" x="6045200" y="1344613"/>
          <p14:tracePt t="4603" x="6042025" y="1347788"/>
          <p14:tracePt t="4611" x="6037263" y="1347788"/>
          <p14:tracePt t="4619" x="6034088" y="1347788"/>
          <p14:tracePt t="5787" x="6019800" y="1347788"/>
          <p14:tracePt t="5795" x="6000750" y="1350963"/>
          <p14:tracePt t="5803" x="5984875" y="1350963"/>
          <p14:tracePt t="5811" x="5970588" y="1350963"/>
          <p14:tracePt t="5820" x="5962650" y="1350963"/>
          <p14:tracePt t="5827" x="5959475" y="1350963"/>
          <p14:tracePt t="5835" x="5956300" y="1350963"/>
          <p14:tracePt t="6497" x="5948363" y="1350963"/>
          <p14:tracePt t="6505" x="5940425" y="1350963"/>
          <p14:tracePt t="6513" x="5929313" y="1347788"/>
          <p14:tracePt t="6520" x="5910263" y="1347788"/>
          <p14:tracePt t="6529" x="5903913" y="1347788"/>
          <p14:tracePt t="6536" x="5895975" y="1347788"/>
          <p14:tracePt t="6545" x="5891213" y="1347788"/>
          <p14:tracePt t="6561" x="5888038" y="1347788"/>
          <p14:tracePt t="6569" x="5884863" y="1347788"/>
          <p14:tracePt t="6577" x="5880100" y="1347788"/>
          <p14:tracePt t="6585" x="5876925" y="1347788"/>
          <p14:tracePt t="6593" x="5868988" y="1350963"/>
          <p14:tracePt t="6601" x="5862638" y="1350963"/>
          <p14:tracePt t="6609" x="5854700" y="1350963"/>
          <p14:tracePt t="6617" x="5846763" y="1350963"/>
          <p14:tracePt t="6625" x="5832475" y="1355725"/>
          <p14:tracePt t="6633" x="5821363" y="1355725"/>
          <p14:tracePt t="6641" x="5805488" y="1358900"/>
          <p14:tracePt t="6649" x="5794375" y="1358900"/>
          <p14:tracePt t="6657" x="5783263" y="1362075"/>
          <p14:tracePt t="6665" x="5772150" y="1362075"/>
          <p14:tracePt t="6673" x="5757863" y="1362075"/>
          <p14:tracePt t="6681" x="5753100" y="1362075"/>
          <p14:tracePt t="6689" x="5746750" y="1362075"/>
          <p14:tracePt t="6697" x="5741988" y="1362075"/>
          <p14:tracePt t="6705" x="5738813" y="1362075"/>
          <p14:tracePt t="6713" x="5730875" y="1362075"/>
          <p14:tracePt t="6721" x="5727700" y="1362075"/>
          <p14:tracePt t="6729" x="5722938" y="1362075"/>
          <p14:tracePt t="6736" x="5719763" y="1362075"/>
          <p14:tracePt t="6745" x="5705475" y="1366838"/>
          <p14:tracePt t="6753" x="5697538" y="1366838"/>
          <p14:tracePt t="6761" x="5686425" y="1366838"/>
          <p14:tracePt t="6769" x="5675313" y="1370013"/>
          <p14:tracePt t="6777" x="5664200" y="1370013"/>
          <p14:tracePt t="6787" x="5648325" y="1370013"/>
          <p14:tracePt t="6795" x="5637213" y="1377950"/>
          <p14:tracePt t="6803" x="5626100" y="1377950"/>
          <p14:tracePt t="6811" x="5618163" y="1377950"/>
          <p14:tracePt t="6819" x="5614988" y="1377950"/>
          <p14:tracePt t="6827" x="5607050" y="1377950"/>
          <p14:tracePt t="6835" x="5603875" y="1377950"/>
          <p14:tracePt t="6843" x="5595938" y="1377950"/>
          <p14:tracePt t="6851" x="5588000" y="1384300"/>
          <p14:tracePt t="6859" x="5581650" y="1384300"/>
          <p14:tracePt t="6867" x="5573713" y="1389063"/>
          <p14:tracePt t="6875" x="5565775" y="1389063"/>
          <p14:tracePt t="6883" x="5559425" y="1389063"/>
          <p14:tracePt t="6891" x="5551488" y="1392238"/>
          <p14:tracePt t="6899" x="5535613" y="1392238"/>
          <p14:tracePt t="6915" x="5529263" y="1392238"/>
          <p14:tracePt t="6923" x="5524500" y="1392238"/>
          <p14:tracePt t="6931" x="5518150" y="1392238"/>
          <p14:tracePt t="6939" x="5513388" y="1392238"/>
          <p14:tracePt t="6947" x="5507038" y="1392238"/>
          <p14:tracePt t="6955" x="5502275" y="1392238"/>
          <p14:tracePt t="6963" x="5491163" y="1397000"/>
          <p14:tracePt t="6971" x="5487988" y="1397000"/>
          <p14:tracePt t="6979" x="5483225" y="1397000"/>
          <p14:tracePt t="6986" x="5476875" y="1397000"/>
          <p14:tracePt t="6995" x="5472113" y="1397000"/>
          <p14:tracePt t="7013" x="5468938" y="1397000"/>
          <p14:tracePt t="7109" x="5465763" y="1397000"/>
          <p14:tracePt t="7117" x="5461000" y="1397000"/>
          <p14:tracePt t="7125" x="5457825" y="1397000"/>
          <p14:tracePt t="7133" x="5454650" y="1397000"/>
          <p14:tracePt t="7154" x="5449888" y="1397000"/>
          <p14:tracePt t="7157" x="5446713" y="1397000"/>
          <p14:tracePt t="7189" x="5443538" y="1397000"/>
          <p14:tracePt t="7245" x="5438775" y="1397000"/>
          <p14:tracePt t="7263" x="5438775" y="1392238"/>
          <p14:tracePt t="7309" x="5438775" y="1389063"/>
          <p14:tracePt t="7325" x="5438775" y="1384300"/>
          <p14:tracePt t="7345" x="5438775" y="1381125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ステップ２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DB27EF6-4E98-40D1-89A8-BFA078B67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4374" y="1014153"/>
            <a:ext cx="5299425" cy="5245331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オートシェイプ</a:t>
            </a:r>
            <a:endParaRPr lang="ja-JP" altLang="en-US" sz="4800" dirty="0"/>
          </a:p>
        </p:txBody>
      </p:sp>
      <p:pic>
        <p:nvPicPr>
          <p:cNvPr id="4" name="オーディオ 3">
            <a:hlinkClick r:id="" action="ppaction://media"/>
            <a:extLst>
              <a:ext uri="{FF2B5EF4-FFF2-40B4-BE49-F238E27FC236}">
                <a16:creationId xmlns:a16="http://schemas.microsoft.com/office/drawing/2014/main" id="{EEB3E13E-0C7B-4ADB-95F2-377BB5731EB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04F356E-80F9-49B6-BD3E-B3A2D44AC156}"/>
              </a:ext>
            </a:extLst>
          </p:cNvPr>
          <p:cNvSpPr txBox="1"/>
          <p:nvPr/>
        </p:nvSpPr>
        <p:spPr>
          <a:xfrm>
            <a:off x="165156" y="1075528"/>
            <a:ext cx="4443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オートシェイプ１（プレースフォルダ）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EF0D27F-C6C3-42E1-80D0-81521B4C4DDB}"/>
              </a:ext>
            </a:extLst>
          </p:cNvPr>
          <p:cNvSpPr/>
          <p:nvPr/>
        </p:nvSpPr>
        <p:spPr>
          <a:xfrm>
            <a:off x="118831" y="1724856"/>
            <a:ext cx="4535748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オートシェイプ２（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Rectangle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F1652FC-9B8B-46F9-ACCA-A855940E18F9}"/>
              </a:ext>
            </a:extLst>
          </p:cNvPr>
          <p:cNvSpPr/>
          <p:nvPr/>
        </p:nvSpPr>
        <p:spPr>
          <a:xfrm>
            <a:off x="253776" y="2301883"/>
            <a:ext cx="4354478" cy="9954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オートシェイプ３（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Circle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9756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5"/>
    </mc:Choice>
    <mc:Fallback xmlns="">
      <p:transition spd="slow" advTm="22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B4E9C-2F0F-4A4C-98AB-D49DA3BE5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ステップ３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A2FC05D9-358E-4A83-86BA-4969B3A253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2246974"/>
              </p:ext>
            </p:extLst>
          </p:nvPr>
        </p:nvGraphicFramePr>
        <p:xfrm>
          <a:off x="838200" y="958850"/>
          <a:ext cx="5216174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994">
                  <a:extLst>
                    <a:ext uri="{9D8B030D-6E8A-4147-A177-3AD203B41FA5}">
                      <a16:colId xmlns:a16="http://schemas.microsoft.com/office/drawing/2014/main" val="892892854"/>
                    </a:ext>
                  </a:extLst>
                </a:gridCol>
                <a:gridCol w="3498180">
                  <a:extLst>
                    <a:ext uri="{9D8B030D-6E8A-4147-A177-3AD203B41FA5}">
                      <a16:colId xmlns:a16="http://schemas.microsoft.com/office/drawing/2014/main" val="2583991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コメント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92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10/1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あいうえお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61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10/2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かきくけこ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さしすせそ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12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10/3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た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　ち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　　つ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　　　て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　　　　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964356"/>
                  </a:ext>
                </a:extLst>
              </a:tr>
            </a:tbl>
          </a:graphicData>
        </a:graphic>
      </p:graphicFrame>
      <p:sp>
        <p:nvSpPr>
          <p:cNvPr id="5" name="コンテンツ プレースホルダー 5">
            <a:extLst>
              <a:ext uri="{FF2B5EF4-FFF2-40B4-BE49-F238E27FC236}">
                <a16:creationId xmlns:a16="http://schemas.microsoft.com/office/drawing/2014/main" id="{C3508D73-43AC-4501-90CA-16FDDF595122}"/>
              </a:ext>
            </a:extLst>
          </p:cNvPr>
          <p:cNvSpPr txBox="1">
            <a:spLocks/>
          </p:cNvSpPr>
          <p:nvPr/>
        </p:nvSpPr>
        <p:spPr>
          <a:xfrm>
            <a:off x="6054374" y="1014153"/>
            <a:ext cx="5299425" cy="524533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4800" dirty="0"/>
              <a:t>テーブル</a:t>
            </a:r>
          </a:p>
        </p:txBody>
      </p:sp>
    </p:spTree>
    <p:extLst>
      <p:ext uri="{BB962C8B-B14F-4D97-AF65-F5344CB8AC3E}">
        <p14:creationId xmlns:p14="http://schemas.microsoft.com/office/powerpoint/2010/main" val="2459402623"/>
      </p:ext>
    </p:extLst>
  </p:cSld>
  <p:clrMapOvr>
    <a:masterClrMapping/>
  </p:clrMapOvr>
</p:sld>
</file>

<file path=ppt/theme/theme1.xml><?xml version="1.0" encoding="utf-8"?>
<a:theme xmlns:a="http://schemas.openxmlformats.org/drawingml/2006/main" name="NecoakBlue169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>
          <a:defRPr sz="2000"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プレゼンテーション1" id="{13B773FD-21D9-40F2-9E63-9946A260A7B6}" vid="{C9B24A44-2640-434C-AB2E-38FB5923422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necoak-blue-16-9</Template>
  <TotalTime>3468</TotalTime>
  <Words>60</Words>
  <Application>Microsoft Office PowerPoint</Application>
  <PresentationFormat>ワイド画面</PresentationFormat>
  <Paragraphs>24</Paragraphs>
  <Slides>4</Slides>
  <Notes>0</Notes>
  <HiddenSlides>0</HiddenSlides>
  <MMClips>2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メイリオ</vt:lpstr>
      <vt:lpstr>Arial</vt:lpstr>
      <vt:lpstr>Calibri</vt:lpstr>
      <vt:lpstr>NecoakBlue169</vt:lpstr>
      <vt:lpstr>Pythonでパワーポイントが読み取れるか テストするためのサンプルパワポ</vt:lpstr>
      <vt:lpstr>ステップ１</vt:lpstr>
      <vt:lpstr>ステップ２</vt:lpstr>
      <vt:lpstr>ステップ３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金子 佳樹</dc:creator>
  <cp:lastModifiedBy>金子 佳樹</cp:lastModifiedBy>
  <cp:revision>41</cp:revision>
  <dcterms:created xsi:type="dcterms:W3CDTF">2021-01-26T14:43:33Z</dcterms:created>
  <dcterms:modified xsi:type="dcterms:W3CDTF">2021-10-17T08:48:35Z</dcterms:modified>
</cp:coreProperties>
</file>