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91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0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10400-0717-4EFD-8B48-A420AEE0252E}" type="datetimeFigureOut">
              <a:rPr kumimoji="1" lang="ja-JP" altLang="en-US" smtClean="0"/>
              <a:t>2021/10/24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E38C1-AFC7-4605-B6C8-0E12A2FD90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70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 flipV="1">
            <a:off x="0" y="3437468"/>
            <a:ext cx="12192000" cy="342053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kumimoji="1" lang="ja-JP" alt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1643" y="3437467"/>
            <a:ext cx="8985956" cy="1935163"/>
          </a:xfrm>
        </p:spPr>
        <p:txBody>
          <a:bodyPr anchor="ctr" anchorCtr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1643" y="5638800"/>
            <a:ext cx="8376357" cy="101414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8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6422994"/>
            <a:ext cx="12192000" cy="435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-12445"/>
            <a:ext cx="12192000" cy="7798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55517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9501"/>
            <a:ext cx="10515600" cy="5336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3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6422996"/>
            <a:ext cx="12192000" cy="435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-12445"/>
            <a:ext cx="12192000" cy="7798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55517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1"/>
            <a:ext cx="10515600" cy="500379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1" y="767443"/>
            <a:ext cx="12191999" cy="511627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 anchor="ctr" anchorCtr="0"/>
          <a:lstStyle>
            <a:lvl1pPr marL="0" indent="0">
              <a:buNone/>
              <a:defRPr sz="2400" b="1">
                <a:ln w="12700">
                  <a:solidFill>
                    <a:schemeClr val="bg1"/>
                  </a:solidFill>
                </a:ln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9697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-12445"/>
            <a:ext cx="12192000" cy="7798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95400"/>
            <a:ext cx="5181600" cy="50101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5181600" cy="50101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55517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6422996"/>
            <a:ext cx="12192000" cy="435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1" y="767443"/>
            <a:ext cx="12191999" cy="511627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 anchor="ctr" anchorCtr="0"/>
          <a:lstStyle>
            <a:lvl1pPr marL="0" indent="0">
              <a:buNone/>
              <a:defRPr sz="2400" b="1">
                <a:ln w="12700">
                  <a:solidFill>
                    <a:schemeClr val="bg1"/>
                  </a:solidFill>
                </a:ln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2873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-12446"/>
            <a:ext cx="12192000" cy="687044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029" y="1271847"/>
            <a:ext cx="10066714" cy="4305993"/>
          </a:xfrm>
        </p:spPr>
        <p:txBody>
          <a:bodyPr wrap="square" anchor="ctr" anchorCtr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9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767443"/>
            <a:ext cx="12192000" cy="56555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6422994"/>
            <a:ext cx="12192000" cy="435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-12445"/>
            <a:ext cx="12192000" cy="7798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55517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9501"/>
            <a:ext cx="10515600" cy="53365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0202238" y="-12445"/>
            <a:ext cx="1989763" cy="763559"/>
          </a:xfrm>
          <a:prstGeom prst="rect">
            <a:avLst/>
          </a:prstGeom>
          <a:solidFill>
            <a:schemeClr val="bg1"/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投影限り</a:t>
            </a:r>
          </a:p>
        </p:txBody>
      </p:sp>
    </p:spTree>
    <p:extLst>
      <p:ext uri="{BB962C8B-B14F-4D97-AF65-F5344CB8AC3E}">
        <p14:creationId xmlns:p14="http://schemas.microsoft.com/office/powerpoint/2010/main" val="31026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-12446"/>
            <a:ext cx="12192000" cy="687044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029" y="1271847"/>
            <a:ext cx="10066714" cy="4305993"/>
          </a:xfrm>
        </p:spPr>
        <p:txBody>
          <a:bodyPr wrap="square" anchor="ctr" anchorCtr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4847347"/>
            <a:ext cx="12192000" cy="730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0397447" y="6000108"/>
            <a:ext cx="1794553" cy="857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4400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43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561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936F1-1657-4947-9586-A7B0DC085A9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252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64" r:id="rId4"/>
    <p:sldLayoutId id="2147483671" r:id="rId5"/>
    <p:sldLayoutId id="2147483673" r:id="rId6"/>
    <p:sldLayoutId id="2147483672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9EC2C3-A722-48BA-AC9E-9C0AEA67819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195263"/>
            <a:ext cx="12157089" cy="997082"/>
          </a:xfrm>
        </p:spPr>
        <p:txBody>
          <a:bodyPr/>
          <a:lstStyle/>
          <a:p>
            <a:pPr algn="ctr"/>
            <a:r>
              <a:rPr lang="ja-JP" altLang="en-US" sz="6000" dirty="0">
                <a:solidFill>
                  <a:schemeClr val="bg1"/>
                </a:solidFill>
              </a:rPr>
              <a:t>「新幹線の停車駅」をモデル化</a:t>
            </a:r>
            <a:endParaRPr kumimoji="1" lang="ja-JP" altLang="en-US" sz="60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99F09B-55F1-48D8-812C-80F0B94BAECC}"/>
              </a:ext>
            </a:extLst>
          </p:cNvPr>
          <p:cNvSpPr txBox="1"/>
          <p:nvPr/>
        </p:nvSpPr>
        <p:spPr>
          <a:xfrm>
            <a:off x="3018124" y="3207073"/>
            <a:ext cx="6116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>
                <a:solidFill>
                  <a:schemeClr val="bg1"/>
                </a:solidFill>
              </a:rPr>
              <a:t>「新幹線の停車駅」をモデル化する</a:t>
            </a:r>
            <a:endParaRPr kumimoji="1" lang="ja-JP" altLang="en-US" sz="1800" dirty="0">
              <a:solidFill>
                <a:schemeClr val="bg1"/>
              </a:solidFill>
            </a:endParaRPr>
          </a:p>
        </p:txBody>
      </p:sp>
      <p:pic>
        <p:nvPicPr>
          <p:cNvPr id="11" name="コンテンツ プレースホルダー 10" descr="ダイアグラム&#10;&#10;自動的に生成された説明">
            <a:extLst>
              <a:ext uri="{FF2B5EF4-FFF2-40B4-BE49-F238E27FC236}">
                <a16:creationId xmlns:a16="http://schemas.microsoft.com/office/drawing/2014/main" id="{8FAC7867-8FCF-43C5-B973-FF4AB6F0B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926" y="997248"/>
            <a:ext cx="9816707" cy="5711934"/>
          </a:xfrm>
        </p:spPr>
      </p:pic>
    </p:spTree>
    <p:extLst>
      <p:ext uri="{BB962C8B-B14F-4D97-AF65-F5344CB8AC3E}">
        <p14:creationId xmlns:p14="http://schemas.microsoft.com/office/powerpoint/2010/main" val="2297257609"/>
      </p:ext>
    </p:extLst>
  </p:cSld>
  <p:clrMapOvr>
    <a:masterClrMapping/>
  </p:clrMapOvr>
</p:sld>
</file>

<file path=ppt/theme/theme1.xml><?xml version="1.0" encoding="utf-8"?>
<a:theme xmlns:a="http://schemas.openxmlformats.org/drawingml/2006/main" name="NecoakBlue169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>
          <a:defRPr sz="2000" dirty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プレゼンテーション1" id="{13B773FD-21D9-40F2-9E63-9946A260A7B6}" vid="{C9B24A44-2640-434C-AB2E-38FB5923422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necoak-blue-16-9</Template>
  <TotalTime>5207</TotalTime>
  <Words>17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メイリオ</vt:lpstr>
      <vt:lpstr>Arial</vt:lpstr>
      <vt:lpstr>Calibri</vt:lpstr>
      <vt:lpstr>NecoakBlue169</vt:lpstr>
      <vt:lpstr>「新幹線の停車駅」をモデル化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金子 佳樹</dc:creator>
  <cp:lastModifiedBy>金子 佳樹</cp:lastModifiedBy>
  <cp:revision>62</cp:revision>
  <dcterms:created xsi:type="dcterms:W3CDTF">2021-01-26T14:43:33Z</dcterms:created>
  <dcterms:modified xsi:type="dcterms:W3CDTF">2021-10-24T10:40:07Z</dcterms:modified>
</cp:coreProperties>
</file>