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2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88103B5F-9BC0-4154-8137-4BA00AB2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80" y="1891930"/>
            <a:ext cx="8038095" cy="4831126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8893E43-2497-45BD-8672-5B81A9B00E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5263"/>
            <a:ext cx="10515600" cy="5556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AFCB2C-B9EB-4CFF-A568-62E53934D8C3}"/>
              </a:ext>
            </a:extLst>
          </p:cNvPr>
          <p:cNvSpPr txBox="1">
            <a:spLocks/>
          </p:cNvSpPr>
          <p:nvPr/>
        </p:nvSpPr>
        <p:spPr>
          <a:xfrm>
            <a:off x="285750" y="311588"/>
            <a:ext cx="11854543" cy="27982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sz="5400" dirty="0">
                <a:solidFill>
                  <a:schemeClr val="bg1"/>
                </a:solidFill>
              </a:rPr>
              <a:t>「ホテル」の部屋管理・予約管理を</a:t>
            </a:r>
            <a:endParaRPr lang="en-US" altLang="ja-JP" sz="5400" dirty="0">
              <a:solidFill>
                <a:schemeClr val="bg1"/>
              </a:solidFill>
            </a:endParaRPr>
          </a:p>
          <a:p>
            <a:pPr algn="ctr"/>
            <a:r>
              <a:rPr lang="ja-JP" altLang="en-US" sz="5400" dirty="0">
                <a:solidFill>
                  <a:schemeClr val="bg1"/>
                </a:solidFill>
              </a:rPr>
              <a:t>モデル化する</a:t>
            </a:r>
          </a:p>
        </p:txBody>
      </p:sp>
    </p:spTree>
    <p:extLst>
      <p:ext uri="{BB962C8B-B14F-4D97-AF65-F5344CB8AC3E}">
        <p14:creationId xmlns:p14="http://schemas.microsoft.com/office/powerpoint/2010/main" val="714868639"/>
      </p:ext>
    </p:extLst>
  </p:cSld>
  <p:clrMapOvr>
    <a:masterClrMapping/>
  </p:clrMapOvr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3978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NecoakBlue169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53</cp:revision>
  <dcterms:created xsi:type="dcterms:W3CDTF">2021-01-26T14:43:33Z</dcterms:created>
  <dcterms:modified xsi:type="dcterms:W3CDTF">2021-10-10T15:46:52Z</dcterms:modified>
</cp:coreProperties>
</file>