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5" r:id="rId3"/>
    <p:sldId id="259" r:id="rId4"/>
    <p:sldId id="285" r:id="rId5"/>
    <p:sldId id="290" r:id="rId6"/>
    <p:sldId id="29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285750" y="3437467"/>
            <a:ext cx="11854543" cy="2798233"/>
          </a:xfrm>
        </p:spPr>
        <p:txBody>
          <a:bodyPr/>
          <a:lstStyle/>
          <a:p>
            <a:r>
              <a:rPr lang="ja-JP" altLang="en-US" dirty="0"/>
              <a:t>概念モデリング</a:t>
            </a:r>
            <a:br>
              <a:rPr lang="en-US" altLang="ja-JP" dirty="0"/>
            </a:br>
            <a:r>
              <a:rPr lang="ja-JP" altLang="en-US" dirty="0"/>
              <a:t>　思考系</a:t>
            </a:r>
            <a:r>
              <a:rPr lang="en-US" altLang="ja-JP" dirty="0"/>
              <a:t>UML</a:t>
            </a:r>
            <a:r>
              <a:rPr lang="ja-JP" altLang="en-US" dirty="0"/>
              <a:t>モデリングエクササイズ</a:t>
            </a:r>
            <a:br>
              <a:rPr lang="en-US" altLang="ja-JP" dirty="0"/>
            </a:br>
            <a:r>
              <a:rPr lang="ja-JP" altLang="en-US" dirty="0"/>
              <a:t>　演習</a:t>
            </a:r>
            <a:r>
              <a:rPr lang="en-US" altLang="ja-JP" dirty="0"/>
              <a:t>8</a:t>
            </a:r>
            <a:r>
              <a:rPr lang="ja-JP" altLang="en-US" dirty="0"/>
              <a:t>「待ち合わせ」をモデル化する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6B26D473-91BB-4FF4-B0AA-A39C4EE104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2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0"/>
    </mc:Choice>
    <mc:Fallback>
      <p:transition spd="slow" advTm="33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D9BD6-4F48-4A78-88F3-4DE1B537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題材書籍の紹介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B603F2-AC92-4E02-B297-913B13BA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692" y="959501"/>
            <a:ext cx="7419108" cy="533652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思考系</a:t>
            </a:r>
            <a:r>
              <a:rPr kumimoji="1" lang="en-US" altLang="ja-JP" dirty="0"/>
              <a:t>UML</a:t>
            </a:r>
            <a:r>
              <a:rPr kumimoji="1" lang="ja-JP" altLang="en-US" dirty="0"/>
              <a:t>モデリング即効エクササイズ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―</a:t>
            </a:r>
            <a:r>
              <a:rPr kumimoji="1" lang="ja-JP" altLang="en-US" dirty="0"/>
              <a:t>モデ力を鍛える</a:t>
            </a:r>
            <a:r>
              <a:rPr kumimoji="1" lang="en-US" altLang="ja-JP" dirty="0"/>
              <a:t>13</a:t>
            </a:r>
            <a:r>
              <a:rPr kumimoji="1" lang="ja-JP" altLang="en-US" dirty="0"/>
              <a:t>の自主トレメニュー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出版社 ‏ </a:t>
            </a:r>
            <a:r>
              <a:rPr kumimoji="1" lang="en-US" altLang="ja-JP" sz="2400" dirty="0"/>
              <a:t>: ‎ </a:t>
            </a:r>
            <a:r>
              <a:rPr kumimoji="1" lang="ja-JP" altLang="en-US" sz="2400" dirty="0"/>
              <a:t>翔泳社 </a:t>
            </a:r>
            <a:r>
              <a:rPr kumimoji="1" lang="en-US" altLang="ja-JP" sz="2400" dirty="0"/>
              <a:t>(2004/7/1)</a:t>
            </a:r>
          </a:p>
          <a:p>
            <a:pPr marL="0" indent="0">
              <a:buNone/>
            </a:pPr>
            <a:r>
              <a:rPr kumimoji="1" lang="en-US" altLang="ja-JP" sz="2400" dirty="0"/>
              <a:t>ISBN-13 ‏ : ‎ 978-4798107127</a:t>
            </a:r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8673CA-4415-4EC2-BE7A-A77E24F6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36" y="959501"/>
            <a:ext cx="3319392" cy="4665444"/>
          </a:xfrm>
          <a:prstGeom prst="rect">
            <a:avLst/>
          </a:prstGeom>
        </p:spPr>
      </p:pic>
      <p:pic>
        <p:nvPicPr>
          <p:cNvPr id="8" name="オーディオ 7">
            <a:hlinkClick r:id="" action="ppaction://media"/>
            <a:extLst>
              <a:ext uri="{FF2B5EF4-FFF2-40B4-BE49-F238E27FC236}">
                <a16:creationId xmlns:a16="http://schemas.microsoft.com/office/drawing/2014/main" id="{96DB31AD-C7DC-41A4-B472-EA56E26862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71"/>
    </mc:Choice>
    <mc:Fallback>
      <p:transition spd="slow" advTm="43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</a:t>
            </a:r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B27EF6-4E98-40D1-89A8-BFA078B6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153"/>
            <a:ext cx="10515600" cy="5245331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「待ち合わせ」をモデル化する</a:t>
            </a:r>
            <a:endParaRPr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endParaRPr lang="ja-JP" altLang="en-US" sz="4800" dirty="0"/>
          </a:p>
        </p:txBody>
      </p:sp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76B6C31E-2400-4896-9576-9ED0C287E2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6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8"/>
    </mc:Choice>
    <mc:Fallback>
      <p:transition spd="slow" advTm="4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278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C22A3-F3EE-4A50-979A-BBC8101D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状況理解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5793C-8B17-4C9B-B0D7-2A993F2F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57" y="959501"/>
            <a:ext cx="11360604" cy="1440799"/>
          </a:xfrm>
        </p:spPr>
        <p:txBody>
          <a:bodyPr>
            <a:noAutofit/>
          </a:bodyPr>
          <a:lstStyle/>
          <a:p>
            <a:r>
              <a:rPr lang="ja-JP" altLang="en-US" dirty="0"/>
              <a:t>待ち合わせの例</a:t>
            </a:r>
            <a:endParaRPr lang="en-US" altLang="ja-JP" dirty="0"/>
          </a:p>
          <a:p>
            <a:pPr lvl="1"/>
            <a:r>
              <a:rPr lang="ja-JP" altLang="en-US" dirty="0"/>
              <a:t>太郎君は、次郎君・三郎君と</a:t>
            </a:r>
            <a:r>
              <a:rPr lang="en-US" altLang="ja-JP" dirty="0"/>
              <a:t>10/31 12:00</a:t>
            </a:r>
            <a:r>
              <a:rPr lang="ja-JP" altLang="en-US" dirty="0"/>
              <a:t>に池袋いけふくろうに待ち合わせ</a:t>
            </a:r>
            <a:endParaRPr lang="en-US" altLang="ja-JP" dirty="0"/>
          </a:p>
          <a:p>
            <a:pPr lvl="1"/>
            <a:r>
              <a:rPr lang="ja-JP" altLang="en-US" dirty="0"/>
              <a:t>太郎君は、花子さんと</a:t>
            </a:r>
            <a:r>
              <a:rPr lang="en-US" altLang="ja-JP" dirty="0"/>
              <a:t>10/31 20:00</a:t>
            </a:r>
            <a:r>
              <a:rPr lang="ja-JP" altLang="en-US" dirty="0"/>
              <a:t>に渋谷ハチ公前に待ち合わせ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D09D9F-AC6D-498E-A7D2-D46440109EE7}"/>
              </a:ext>
            </a:extLst>
          </p:cNvPr>
          <p:cNvSpPr txBox="1"/>
          <p:nvPr/>
        </p:nvSpPr>
        <p:spPr>
          <a:xfrm>
            <a:off x="838200" y="2776753"/>
            <a:ext cx="359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太郎・</a:t>
            </a:r>
            <a:r>
              <a:rPr lang="ja-JP" altLang="en-US" sz="2000" dirty="0"/>
              <a:t>次郎・三郎</a:t>
            </a:r>
            <a:endParaRPr lang="en-US" altLang="ja-JP" sz="2000" dirty="0"/>
          </a:p>
          <a:p>
            <a:r>
              <a:rPr lang="en-US" altLang="ja-JP" sz="2000" dirty="0"/>
              <a:t>10/31 12:00 @ </a:t>
            </a:r>
            <a:r>
              <a:rPr lang="ja-JP" altLang="en-US" sz="2000" dirty="0"/>
              <a:t>池袋いけふくろう</a:t>
            </a:r>
            <a:endParaRPr lang="en-US" altLang="ja-JP" sz="2000" dirty="0"/>
          </a:p>
        </p:txBody>
      </p:sp>
      <p:pic>
        <p:nvPicPr>
          <p:cNvPr id="1026" name="Picture 2" descr="いけふくろうのイラスト">
            <a:extLst>
              <a:ext uri="{FF2B5EF4-FFF2-40B4-BE49-F238E27FC236}">
                <a16:creationId xmlns:a16="http://schemas.microsoft.com/office/drawing/2014/main" id="{FCF831F5-7DD9-4721-8621-6FFC98DAC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57" y="3734541"/>
            <a:ext cx="1435321" cy="160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忠犬ハチ公像のイラスト">
            <a:extLst>
              <a:ext uri="{FF2B5EF4-FFF2-40B4-BE49-F238E27FC236}">
                <a16:creationId xmlns:a16="http://schemas.microsoft.com/office/drawing/2014/main" id="{B5181750-5FEF-48ED-85A8-7ED20F2AD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514" y="3429000"/>
            <a:ext cx="1522301" cy="188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イライラと待つ人のイラスト">
            <a:extLst>
              <a:ext uri="{FF2B5EF4-FFF2-40B4-BE49-F238E27FC236}">
                <a16:creationId xmlns:a16="http://schemas.microsoft.com/office/drawing/2014/main" id="{0FD79C6F-1895-4E52-84B6-F4353FAB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3" y="4289577"/>
            <a:ext cx="1522301" cy="194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歩く男性のイラスト">
            <a:extLst>
              <a:ext uri="{FF2B5EF4-FFF2-40B4-BE49-F238E27FC236}">
                <a16:creationId xmlns:a16="http://schemas.microsoft.com/office/drawing/2014/main" id="{26C1B5BF-64BC-4442-8869-F156D94A1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92" y="3484639"/>
            <a:ext cx="1245519" cy="19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歩きスマホのイラスト">
            <a:extLst>
              <a:ext uri="{FF2B5EF4-FFF2-40B4-BE49-F238E27FC236}">
                <a16:creationId xmlns:a16="http://schemas.microsoft.com/office/drawing/2014/main" id="{E9751702-0BB5-4547-9B67-247B85C5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51" y="4132889"/>
            <a:ext cx="1223266" cy="20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イライラと待つ人のイラスト">
            <a:extLst>
              <a:ext uri="{FF2B5EF4-FFF2-40B4-BE49-F238E27FC236}">
                <a16:creationId xmlns:a16="http://schemas.microsoft.com/office/drawing/2014/main" id="{34D758AC-D9D0-43E7-A8BE-D1FE850F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364" y="4233938"/>
            <a:ext cx="1522301" cy="194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悪魔のコスプレをしている女の子のイラスト">
            <a:extLst>
              <a:ext uri="{FF2B5EF4-FFF2-40B4-BE49-F238E27FC236}">
                <a16:creationId xmlns:a16="http://schemas.microsoft.com/office/drawing/2014/main" id="{FFE51548-C170-438B-BB3C-74B212DE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59" y="4233937"/>
            <a:ext cx="1771247" cy="195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D910D0-7B1C-4C74-900E-929695139C1D}"/>
              </a:ext>
            </a:extLst>
          </p:cNvPr>
          <p:cNvSpPr txBox="1"/>
          <p:nvPr/>
        </p:nvSpPr>
        <p:spPr>
          <a:xfrm>
            <a:off x="6637736" y="2776753"/>
            <a:ext cx="3310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太郎・</a:t>
            </a:r>
            <a:r>
              <a:rPr lang="ja-JP" altLang="en-US" sz="2000" dirty="0"/>
              <a:t>花子</a:t>
            </a:r>
            <a:endParaRPr lang="en-US" altLang="ja-JP" sz="2000" dirty="0"/>
          </a:p>
          <a:p>
            <a:r>
              <a:rPr lang="en-US" altLang="ja-JP" sz="2000" dirty="0"/>
              <a:t>10/31 20:00 @ </a:t>
            </a:r>
            <a:r>
              <a:rPr lang="ja-JP" altLang="en-US" sz="2000" dirty="0"/>
              <a:t>渋谷ハチ公前</a:t>
            </a:r>
            <a:endParaRPr lang="en-US" altLang="ja-JP" sz="2000" dirty="0"/>
          </a:p>
        </p:txBody>
      </p:sp>
      <p:pic>
        <p:nvPicPr>
          <p:cNvPr id="9" name="オーディオ 8">
            <a:hlinkClick r:id="" action="ppaction://media"/>
            <a:extLst>
              <a:ext uri="{FF2B5EF4-FFF2-40B4-BE49-F238E27FC236}">
                <a16:creationId xmlns:a16="http://schemas.microsoft.com/office/drawing/2014/main" id="{43F116BA-46E8-4C76-AC59-6AC64AA079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6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22"/>
    </mc:Choice>
    <mc:Fallback>
      <p:transition spd="slow" advTm="574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728" x="1250950" y="3148013"/>
          <p14:tracePt t="6736" x="1246188" y="3152775"/>
          <p14:tracePt t="6744" x="1243013" y="3155950"/>
          <p14:tracePt t="6752" x="1238250" y="3163888"/>
          <p14:tracePt t="6760" x="1235075" y="3167063"/>
          <p14:tracePt t="6767" x="1231900" y="3170238"/>
          <p14:tracePt t="6776" x="1223963" y="3178175"/>
          <p14:tracePt t="6784" x="1220788" y="3186113"/>
          <p14:tracePt t="6792" x="1216025" y="3186113"/>
          <p14:tracePt t="6800" x="1212850" y="3192463"/>
          <p14:tracePt t="6808" x="1212850" y="3200400"/>
          <p14:tracePt t="6816" x="1209675" y="3208338"/>
          <p14:tracePt t="6824" x="1204913" y="3216275"/>
          <p14:tracePt t="6832" x="1204913" y="3230563"/>
          <p14:tracePt t="6840" x="1204913" y="3233738"/>
          <p14:tracePt t="6848" x="1204913" y="3241675"/>
          <p14:tracePt t="6856" x="1201738" y="3249613"/>
          <p14:tracePt t="6865" x="1201738" y="3252788"/>
          <p14:tracePt t="6890" x="1201738" y="3271838"/>
          <p14:tracePt t="6896" x="1201738" y="3275013"/>
          <p14:tracePt t="6905" x="1198563" y="3275013"/>
          <p14:tracePt t="6922" x="1198563" y="3279775"/>
          <p14:tracePt t="6938" x="1198563" y="3282950"/>
          <p14:tracePt t="6954" x="1193800" y="3282950"/>
          <p14:tracePt t="6970" x="1193800" y="3286125"/>
          <p14:tracePt t="7090" x="1193800" y="3282950"/>
          <p14:tracePt t="7099" x="1193800" y="3271838"/>
          <p14:tracePt t="7106" x="1193800" y="3268663"/>
          <p14:tracePt t="7115" x="1193800" y="3260725"/>
          <p14:tracePt t="7122" x="1193800" y="3252788"/>
          <p14:tracePt t="7130" x="1193800" y="3244850"/>
          <p14:tracePt t="7139" x="1193800" y="3238500"/>
          <p14:tracePt t="7146" x="1193800" y="3230563"/>
          <p14:tracePt t="7154" x="1193800" y="3222625"/>
          <p14:tracePt t="7162" x="1193800" y="3219450"/>
          <p14:tracePt t="7170" x="1193800" y="3216275"/>
          <p14:tracePt t="7178" x="1193800" y="3211513"/>
          <p14:tracePt t="7194" x="1193800" y="3208338"/>
          <p14:tracePt t="7202" x="1193800" y="3205163"/>
          <p14:tracePt t="7212" x="1193800" y="3200400"/>
          <p14:tracePt t="7220" x="1193800" y="3192463"/>
          <p14:tracePt t="7236" x="1193800" y="3189288"/>
          <p14:tracePt t="7252" x="1190625" y="3189288"/>
          <p14:tracePt t="7260" x="1190625" y="3186113"/>
          <p14:tracePt t="7268" x="1185863" y="3186113"/>
          <p14:tracePt t="7284" x="1182688" y="3181350"/>
          <p14:tracePt t="7300" x="1179513" y="3178175"/>
          <p14:tracePt t="7308" x="1174750" y="3178175"/>
          <p14:tracePt t="7316" x="1174750" y="3175000"/>
          <p14:tracePt t="7324" x="1168400" y="3170238"/>
          <p14:tracePt t="7332" x="1163638" y="3167063"/>
          <p14:tracePt t="7340" x="1157288" y="3163888"/>
          <p14:tracePt t="7349" x="1152525" y="3163888"/>
          <p14:tracePt t="7355" x="1146175" y="3159125"/>
          <p14:tracePt t="7364" x="1138238" y="3155950"/>
          <p14:tracePt t="7372" x="1127125" y="3152775"/>
          <p14:tracePt t="7380" x="1119188" y="3148013"/>
          <p14:tracePt t="7389" x="1111250" y="3144838"/>
          <p14:tracePt t="7396" x="1100138" y="3144838"/>
          <p14:tracePt t="7404" x="1093788" y="3140075"/>
          <p14:tracePt t="7412" x="1085850" y="3140075"/>
          <p14:tracePt t="7420" x="1069975" y="3140075"/>
          <p14:tracePt t="7428" x="1066800" y="3140075"/>
          <p14:tracePt t="7436" x="1052513" y="3140075"/>
          <p14:tracePt t="7444" x="1047750" y="3140075"/>
          <p14:tracePt t="7452" x="1044575" y="3140075"/>
          <p14:tracePt t="7460" x="1041400" y="3140075"/>
          <p14:tracePt t="7468" x="1036638" y="3140075"/>
          <p14:tracePt t="7484" x="1033463" y="3140075"/>
          <p14:tracePt t="7598" x="1036638" y="3140075"/>
          <p14:tracePt t="7605" x="1041400" y="3140075"/>
          <p14:tracePt t="7622" x="1044575" y="3140075"/>
          <p14:tracePt t="8058" x="1044575" y="3144838"/>
          <p14:tracePt t="8774" x="1044575" y="3140075"/>
          <p14:tracePt t="8814" x="1044575" y="3136900"/>
          <p14:tracePt t="8862" x="1047750" y="3133725"/>
          <p14:tracePt t="8870" x="1052513" y="3128963"/>
          <p14:tracePt t="8878" x="1058863" y="3125788"/>
          <p14:tracePt t="8886" x="1066800" y="3117850"/>
          <p14:tracePt t="8895" x="1089025" y="3106738"/>
          <p14:tracePt t="8902" x="1116013" y="3092450"/>
          <p14:tracePt t="8910" x="1149350" y="3076575"/>
          <p14:tracePt t="8918" x="1198563" y="3051175"/>
          <p14:tracePt t="8926" x="1238250" y="3028950"/>
          <p14:tracePt t="8934" x="1295400" y="3001963"/>
          <p14:tracePt t="8942" x="1347788" y="2979738"/>
          <p14:tracePt t="8950" x="1397000" y="2949575"/>
          <p14:tracePt t="8958" x="1444625" y="2927350"/>
          <p14:tracePt t="8966" x="1493838" y="2897188"/>
          <p14:tracePt t="8974" x="1535113" y="2867025"/>
          <p14:tracePt t="8982" x="1582738" y="2836863"/>
          <p14:tracePt t="8990" x="1617663" y="2808288"/>
          <p14:tracePt t="8998" x="1651000" y="2784475"/>
          <p14:tracePt t="9005" x="1692275" y="2755900"/>
          <p14:tracePt t="9016" x="1739900" y="2725738"/>
          <p14:tracePt t="9024" x="1774825" y="2703513"/>
          <p14:tracePt t="9032" x="1808163" y="2687638"/>
          <p14:tracePt t="9040" x="1827213" y="2676525"/>
          <p14:tracePt t="9048" x="1838325" y="2668588"/>
          <p14:tracePt t="9056" x="1844675" y="2665413"/>
          <p14:tracePt t="9089" x="1857375" y="2662238"/>
          <p14:tracePt t="9184" x="1844675" y="2673350"/>
          <p14:tracePt t="9192" x="1833563" y="2684463"/>
          <p14:tracePt t="9200" x="1811338" y="2698750"/>
          <p14:tracePt t="9208" x="1800225" y="2698750"/>
          <p14:tracePt t="9216" x="1781175" y="2695575"/>
          <p14:tracePt t="9224" x="1763713" y="2673350"/>
          <p14:tracePt t="9232" x="1739900" y="2646363"/>
          <p14:tracePt t="9240" x="1717675" y="2613025"/>
          <p14:tracePt t="9248" x="1687513" y="2557463"/>
          <p14:tracePt t="9256" x="1658938" y="2497138"/>
          <p14:tracePt t="9264" x="1624013" y="2425700"/>
          <p14:tracePt t="9272" x="1579563" y="2351088"/>
          <p14:tracePt t="9280" x="1535113" y="2265363"/>
          <p14:tracePt t="9288" x="1489075" y="2166938"/>
          <p14:tracePt t="9296" x="1449388" y="2092325"/>
          <p14:tracePt t="9304" x="1411288" y="2032000"/>
          <p14:tracePt t="9312" x="1370013" y="1979613"/>
          <p14:tracePt t="9322" x="1331913" y="1938338"/>
          <p14:tracePt t="9330" x="1298575" y="1912938"/>
          <p14:tracePt t="9338" x="1279525" y="1890713"/>
          <p14:tracePt t="9346" x="1265238" y="1882775"/>
          <p14:tracePt t="9354" x="1257300" y="1874838"/>
          <p14:tracePt t="9362" x="1254125" y="1871663"/>
          <p14:tracePt t="9370" x="1250950" y="1868488"/>
          <p14:tracePt t="9411" x="1246188" y="1871663"/>
          <p14:tracePt t="9418" x="1246188" y="1879600"/>
          <p14:tracePt t="9426" x="1246188" y="1890713"/>
          <p14:tracePt t="9434" x="1246188" y="1909763"/>
          <p14:tracePt t="9442" x="1246188" y="1920875"/>
          <p14:tracePt t="9450" x="1246188" y="1935163"/>
          <p14:tracePt t="9459" x="1246188" y="1951038"/>
          <p14:tracePt t="9466" x="1246188" y="1965325"/>
          <p14:tracePt t="9474" x="1243013" y="1976438"/>
          <p14:tracePt t="9482" x="1243013" y="1990725"/>
          <p14:tracePt t="9490" x="1243013" y="2003425"/>
          <p14:tracePt t="9498" x="1238250" y="2006600"/>
          <p14:tracePt t="9506" x="1235075" y="2009775"/>
          <p14:tracePt t="9523" x="1231900" y="2014538"/>
          <p14:tracePt t="9530" x="1223963" y="2014538"/>
          <p14:tracePt t="9539" x="1216025" y="2014538"/>
          <p14:tracePt t="9546" x="1204913" y="2009775"/>
          <p14:tracePt t="9554" x="1198563" y="2003425"/>
          <p14:tracePt t="9562" x="1179513" y="1995488"/>
          <p14:tracePt t="9570" x="1152525" y="1976438"/>
          <p14:tracePt t="9578" x="1130300" y="1957388"/>
          <p14:tracePt t="9586" x="1111250" y="1938338"/>
          <p14:tracePt t="9594" x="1085850" y="1909763"/>
          <p14:tracePt t="9602" x="1063625" y="1882775"/>
          <p14:tracePt t="9612" x="1033463" y="1857375"/>
          <p14:tracePt t="9620" x="1017588" y="1822450"/>
          <p14:tracePt t="9628" x="1003300" y="1789113"/>
          <p14:tracePt t="9636" x="992188" y="1763713"/>
          <p14:tracePt t="9644" x="992188" y="1733550"/>
          <p14:tracePt t="9652" x="992188" y="1695450"/>
          <p14:tracePt t="9660" x="992188" y="1665288"/>
          <p14:tracePt t="9668" x="992188" y="1639888"/>
          <p14:tracePt t="9676" x="992188" y="1609725"/>
          <p14:tracePt t="9684" x="1003300" y="1582738"/>
          <p14:tracePt t="9692" x="1014413" y="1560513"/>
          <p14:tracePt t="9700" x="1025525" y="1538288"/>
          <p14:tracePt t="9708" x="1044575" y="1512888"/>
          <p14:tracePt t="9716" x="1063625" y="1497013"/>
          <p14:tracePt t="9724" x="1081088" y="1477963"/>
          <p14:tracePt t="9732" x="1108075" y="1463675"/>
          <p14:tracePt t="9740" x="1127125" y="1452563"/>
          <p14:tracePt t="9748" x="1152525" y="1444625"/>
          <p14:tracePt t="9757" x="1171575" y="1438275"/>
          <p14:tracePt t="9764" x="1185863" y="1433513"/>
          <p14:tracePt t="9772" x="1201738" y="1433513"/>
          <p14:tracePt t="9780" x="1209675" y="1433513"/>
          <p14:tracePt t="9788" x="1216025" y="1438275"/>
          <p14:tracePt t="9796" x="1216025" y="1441450"/>
          <p14:tracePt t="9812" x="1216025" y="1444625"/>
          <p14:tracePt t="9820" x="1216025" y="1455738"/>
          <p14:tracePt t="9828" x="1216025" y="1466850"/>
          <p14:tracePt t="9836" x="1216025" y="1490663"/>
          <p14:tracePt t="9844" x="1216025" y="1512888"/>
          <p14:tracePt t="9852" x="1209675" y="1530350"/>
          <p14:tracePt t="9860" x="1209675" y="1549400"/>
          <p14:tracePt t="9890" x="1201738" y="1595438"/>
          <p14:tracePt t="9892" x="1201738" y="1609725"/>
          <p14:tracePt t="9901" x="1193800" y="1635125"/>
          <p14:tracePt t="9908" x="1185863" y="1647825"/>
          <p14:tracePt t="9916" x="1182688" y="1658938"/>
          <p14:tracePt t="9927" x="1174750" y="1673225"/>
          <p14:tracePt t="9934" x="1171575" y="1681163"/>
          <p14:tracePt t="9942" x="1171575" y="1687513"/>
          <p14:tracePt t="9950" x="1168400" y="1695450"/>
          <p14:tracePt t="9958" x="1168400" y="1703388"/>
          <p14:tracePt t="9966" x="1168400" y="1711325"/>
          <p14:tracePt t="9982" x="1168400" y="1714500"/>
          <p14:tracePt t="9991" x="1168400" y="1722438"/>
          <p14:tracePt t="9998" x="1168400" y="1725613"/>
          <p14:tracePt t="10005" x="1163638" y="1725613"/>
          <p14:tracePt t="10022" x="1160463" y="1728788"/>
          <p14:tracePt t="10038" x="1157288" y="1728788"/>
          <p14:tracePt t="10046" x="1157288" y="1733550"/>
          <p14:tracePt t="10055" x="1152525" y="1736725"/>
          <p14:tracePt t="10062" x="1149350" y="1736725"/>
          <p14:tracePt t="10070" x="1146175" y="1736725"/>
          <p14:tracePt t="10078" x="1141413" y="1736725"/>
          <p14:tracePt t="10094" x="1138238" y="1736725"/>
          <p14:tracePt t="10118" x="1133475" y="1736725"/>
          <p14:tracePt t="10142" x="1127125" y="1736725"/>
          <p14:tracePt t="10150" x="1122363" y="1733550"/>
          <p14:tracePt t="10158" x="1119188" y="1728788"/>
          <p14:tracePt t="10166" x="1116013" y="1728788"/>
          <p14:tracePt t="10174" x="1108075" y="1725613"/>
          <p14:tracePt t="10182" x="1108075" y="1722438"/>
          <p14:tracePt t="10198" x="1104900" y="1722438"/>
          <p14:tracePt t="10216" x="1104900" y="1717675"/>
          <p14:tracePt t="10666" x="1104900" y="1725613"/>
          <p14:tracePt t="10674" x="1104900" y="1728788"/>
          <p14:tracePt t="10682" x="1104900" y="1733550"/>
          <p14:tracePt t="10690" x="1104900" y="1736725"/>
          <p14:tracePt t="10714" x="1104900" y="1741488"/>
          <p14:tracePt t="10724" x="1104900" y="1744663"/>
          <p14:tracePt t="10730" x="1104900" y="1747838"/>
          <p14:tracePt t="10739" x="1108075" y="1747838"/>
          <p14:tracePt t="10746" x="1111250" y="1752600"/>
          <p14:tracePt t="10754" x="1116013" y="1755775"/>
          <p14:tracePt t="10762" x="1122363" y="1758950"/>
          <p14:tracePt t="10771" x="1133475" y="1763713"/>
          <p14:tracePt t="10778" x="1152525" y="1770063"/>
          <p14:tracePt t="10786" x="1182688" y="1774825"/>
          <p14:tracePt t="10794" x="1223963" y="1781175"/>
          <p14:tracePt t="10803" x="1276350" y="1789113"/>
          <p14:tracePt t="10812" x="1314450" y="1789113"/>
          <p14:tracePt t="10820" x="1358900" y="1789113"/>
          <p14:tracePt t="10826" x="1397000" y="1793875"/>
          <p14:tracePt t="10837" x="1433513" y="1793875"/>
          <p14:tracePt t="10844" x="1466850" y="1793875"/>
          <p14:tracePt t="10852" x="1489075" y="1793875"/>
          <p14:tracePt t="10860" x="1512888" y="1793875"/>
          <p14:tracePt t="10868" x="1541463" y="1793875"/>
          <p14:tracePt t="10876" x="1571625" y="1793875"/>
          <p14:tracePt t="10884" x="1606550" y="1785938"/>
          <p14:tracePt t="10892" x="1628775" y="1781175"/>
          <p14:tracePt t="10900" x="1662113" y="1774825"/>
          <p14:tracePt t="10908" x="1676400" y="1770063"/>
          <p14:tracePt t="10916" x="1703388" y="1770063"/>
          <p14:tracePt t="10924" x="1714500" y="1766888"/>
          <p14:tracePt t="10932" x="1725613" y="1763713"/>
          <p14:tracePt t="10940" x="1733550" y="1763713"/>
          <p14:tracePt t="10948" x="1739900" y="1758950"/>
          <p14:tracePt t="10956" x="1747838" y="1758950"/>
          <p14:tracePt t="10964" x="1752600" y="1755775"/>
          <p14:tracePt t="10980" x="1755775" y="1752600"/>
          <p14:tracePt t="10996" x="1758950" y="1752600"/>
          <p14:tracePt t="11020" x="1758950" y="1747838"/>
          <p14:tracePt t="11036" x="1758950" y="1744663"/>
          <p14:tracePt t="11044" x="1763713" y="1744663"/>
          <p14:tracePt t="11076" x="1763713" y="1741488"/>
          <p14:tracePt t="11262" x="1766888" y="1741488"/>
          <p14:tracePt t="11270" x="1770063" y="1741488"/>
          <p14:tracePt t="11278" x="1778000" y="1741488"/>
          <p14:tracePt t="11287" x="1792288" y="1736725"/>
          <p14:tracePt t="11294" x="1827213" y="1728788"/>
          <p14:tracePt t="11302" x="1857375" y="1728788"/>
          <p14:tracePt t="11310" x="1885950" y="1728788"/>
          <p14:tracePt t="11318" x="1912938" y="1725613"/>
          <p14:tracePt t="11326" x="1927225" y="1725613"/>
          <p14:tracePt t="11334" x="1931988" y="1725613"/>
          <p14:tracePt t="11342" x="1931988" y="1722438"/>
          <p14:tracePt t="11350" x="1931988" y="1717675"/>
          <p14:tracePt t="11366" x="1931988" y="1711325"/>
          <p14:tracePt t="11374" x="1931988" y="1706563"/>
          <p14:tracePt t="11382" x="1931988" y="1695450"/>
          <p14:tracePt t="11390" x="1931988" y="1687513"/>
          <p14:tracePt t="11398" x="1931988" y="1681163"/>
          <p14:tracePt t="11406" x="1931988" y="1676400"/>
          <p14:tracePt t="11424" x="1931988" y="1673225"/>
          <p14:tracePt t="11513" x="1927225" y="1681163"/>
          <p14:tracePt t="11521" x="1898650" y="1725613"/>
          <p14:tracePt t="11528" x="1838325" y="1808163"/>
          <p14:tracePt t="11536" x="1758950" y="1943100"/>
          <p14:tracePt t="11544" x="1658938" y="2136775"/>
          <p14:tracePt t="11552" x="1519238" y="2351088"/>
          <p14:tracePt t="11560" x="1408113" y="2544763"/>
          <p14:tracePt t="11569" x="1320800" y="2706688"/>
          <p14:tracePt t="11576" x="1246188" y="2852738"/>
          <p14:tracePt t="11584" x="1209675" y="2949575"/>
          <p14:tracePt t="11592" x="1198563" y="3017838"/>
          <p14:tracePt t="11600" x="1198563" y="3076575"/>
          <p14:tracePt t="11608" x="1198563" y="3128963"/>
          <p14:tracePt t="11616" x="1209675" y="3170238"/>
          <p14:tracePt t="11624" x="1227138" y="3211513"/>
          <p14:tracePt t="11632" x="1257300" y="3244850"/>
          <p14:tracePt t="11640" x="1276350" y="3271838"/>
          <p14:tracePt t="11648" x="1306513" y="3297238"/>
          <p14:tracePt t="11656" x="1325563" y="3321050"/>
          <p14:tracePt t="11664" x="1347788" y="3338513"/>
          <p14:tracePt t="11672" x="1366838" y="3354388"/>
          <p14:tracePt t="11680" x="1384300" y="3365500"/>
          <p14:tracePt t="11689" x="1392238" y="3373438"/>
          <p14:tracePt t="11696" x="1400175" y="3376613"/>
          <p14:tracePt t="11704" x="1403350" y="3376613"/>
          <p14:tracePt t="11720" x="1408113" y="3376613"/>
          <p14:tracePt t="11736" x="1408113" y="3373438"/>
          <p14:tracePt t="11771" x="1411288" y="3373438"/>
          <p14:tracePt t="11834" x="1414463" y="3373438"/>
          <p14:tracePt t="11858" x="1419225" y="3373438"/>
          <p14:tracePt t="11866" x="1419225" y="3368675"/>
          <p14:tracePt t="11874" x="1422400" y="3365500"/>
          <p14:tracePt t="11882" x="1425575" y="3365500"/>
          <p14:tracePt t="11890" x="1430338" y="3357563"/>
          <p14:tracePt t="11898" x="1436688" y="3349625"/>
          <p14:tracePt t="11906" x="1444625" y="3335338"/>
          <p14:tracePt t="11914" x="1452563" y="3324225"/>
          <p14:tracePt t="11922" x="1466850" y="3305175"/>
          <p14:tracePt t="11930" x="1482725" y="3290888"/>
          <p14:tracePt t="11938" x="1497013" y="3263900"/>
          <p14:tracePt t="11946" x="1508125" y="3252788"/>
          <p14:tracePt t="11954" x="1524000" y="3233738"/>
          <p14:tracePt t="11963" x="1530350" y="3219450"/>
          <p14:tracePt t="11970" x="1541463" y="3211513"/>
          <p14:tracePt t="11978" x="1549400" y="3208338"/>
          <p14:tracePt t="11986" x="1557338" y="3200400"/>
          <p14:tracePt t="11994" x="1565275" y="3192463"/>
          <p14:tracePt t="12002" x="1571625" y="3186113"/>
          <p14:tracePt t="12012" x="1582738" y="3181350"/>
          <p14:tracePt t="12018" x="1598613" y="3170238"/>
          <p14:tracePt t="12028" x="1609725" y="3167063"/>
          <p14:tracePt t="12037" x="1620838" y="3159125"/>
          <p14:tracePt t="12044" x="1639888" y="3155950"/>
          <p14:tracePt t="12053" x="1651000" y="3148013"/>
          <p14:tracePt t="12060" x="1665288" y="3144838"/>
          <p14:tracePt t="12073" x="1676400" y="3136900"/>
          <p14:tracePt t="12076" x="1687513" y="3136900"/>
          <p14:tracePt t="12085" x="1700213" y="3133725"/>
          <p14:tracePt t="12092" x="1714500" y="3133725"/>
          <p14:tracePt t="12100" x="1725613" y="3133725"/>
          <p14:tracePt t="12109" x="1736725" y="3133725"/>
          <p14:tracePt t="12116" x="1755775" y="3140075"/>
          <p14:tracePt t="12124" x="1766888" y="3140075"/>
          <p14:tracePt t="12132" x="1781175" y="3144838"/>
          <p14:tracePt t="12140" x="1797050" y="3144838"/>
          <p14:tracePt t="12149" x="1808163" y="3148013"/>
          <p14:tracePt t="12156" x="1819275" y="3148013"/>
          <p14:tracePt t="12164" x="1838325" y="3152775"/>
          <p14:tracePt t="12173" x="1852613" y="3152775"/>
          <p14:tracePt t="12180" x="1863725" y="3152775"/>
          <p14:tracePt t="12189" x="1879600" y="3152775"/>
          <p14:tracePt t="12197" x="1885950" y="3152775"/>
          <p14:tracePt t="12204" x="1893888" y="3152775"/>
          <p14:tracePt t="12252" x="1898650" y="3152775"/>
          <p14:tracePt t="12268" x="1901825" y="3152775"/>
          <p14:tracePt t="12276" x="1909763" y="3155950"/>
          <p14:tracePt t="12284" x="1912938" y="3155950"/>
          <p14:tracePt t="12292" x="1924050" y="3155950"/>
          <p14:tracePt t="12300" x="1935163" y="3155950"/>
          <p14:tracePt t="12308" x="1946275" y="3159125"/>
          <p14:tracePt t="12316" x="1957388" y="3159125"/>
          <p14:tracePt t="12326" x="1984375" y="3163888"/>
          <p14:tracePt t="12334" x="2014538" y="3175000"/>
          <p14:tracePt t="12342" x="2047875" y="3186113"/>
          <p14:tracePt t="12350" x="2100263" y="3205163"/>
          <p14:tracePt t="12358" x="2171700" y="3222625"/>
          <p14:tracePt t="12366" x="2246313" y="3233738"/>
          <p14:tracePt t="12374" x="2328863" y="3241675"/>
          <p14:tracePt t="12382" x="2403475" y="3249613"/>
          <p14:tracePt t="12390" x="2470150" y="3249613"/>
          <p14:tracePt t="12398" x="2530475" y="3249613"/>
          <p14:tracePt t="12406" x="2568575" y="3249613"/>
          <p14:tracePt t="12414" x="2590800" y="3252788"/>
          <p14:tracePt t="12423" x="2601913" y="3252788"/>
          <p14:tracePt t="12430" x="2609850" y="3257550"/>
          <p14:tracePt t="12438" x="2609850" y="3260725"/>
          <p14:tracePt t="12598" x="2590800" y="3252788"/>
          <p14:tracePt t="12606" x="2557463" y="3233738"/>
          <p14:tracePt t="12615" x="2511425" y="3222625"/>
          <p14:tracePt t="12624" x="2478088" y="3219450"/>
          <p14:tracePt t="12632" x="2463800" y="3219450"/>
          <p14:tracePt t="12640" x="2447925" y="3211513"/>
          <p14:tracePt t="12648" x="2436813" y="3200400"/>
          <p14:tracePt t="12656" x="2428875" y="3192463"/>
          <p14:tracePt t="12664" x="2425700" y="3186113"/>
          <p14:tracePt t="12672" x="2417763" y="3178175"/>
          <p14:tracePt t="12680" x="2414588" y="3170238"/>
          <p14:tracePt t="12689" x="2406650" y="3163888"/>
          <p14:tracePt t="12696" x="2395538" y="3148013"/>
          <p14:tracePt t="12704" x="2387600" y="3136900"/>
          <p14:tracePt t="12713" x="2381250" y="3125788"/>
          <p14:tracePt t="12720" x="2376488" y="3117850"/>
          <p14:tracePt t="12728" x="2373313" y="3111500"/>
          <p14:tracePt t="12736" x="2370138" y="3106738"/>
          <p14:tracePt t="12744" x="2365375" y="3103563"/>
          <p14:tracePt t="12752" x="2365375" y="3098800"/>
          <p14:tracePt t="12760" x="2365375" y="3095625"/>
          <p14:tracePt t="12784" x="2365375" y="3092450"/>
          <p14:tracePt t="12792" x="2370138" y="3092450"/>
          <p14:tracePt t="12800" x="2373313" y="3092450"/>
          <p14:tracePt t="12808" x="2376488" y="3092450"/>
          <p14:tracePt t="12816" x="2384425" y="3092450"/>
          <p14:tracePt t="12824" x="2403475" y="3092450"/>
          <p14:tracePt t="12832" x="2414588" y="3092450"/>
          <p14:tracePt t="12840" x="2447925" y="3092450"/>
          <p14:tracePt t="12848" x="2497138" y="3098800"/>
          <p14:tracePt t="12856" x="2541588" y="3111500"/>
          <p14:tracePt t="12864" x="2593975" y="3117850"/>
          <p14:tracePt t="12873" x="2638425" y="3117850"/>
          <p14:tracePt t="12880" x="2687638" y="3122613"/>
          <p14:tracePt t="12888" x="2725738" y="3128963"/>
          <p14:tracePt t="12896" x="2754313" y="3133725"/>
          <p14:tracePt t="12904" x="2778125" y="3133725"/>
          <p14:tracePt t="12912" x="2792413" y="3136900"/>
          <p14:tracePt t="12920" x="2803525" y="3136900"/>
          <p14:tracePt t="12930" x="2811463" y="3140075"/>
          <p14:tracePt t="12938" x="2814638" y="3144838"/>
          <p14:tracePt t="12944" x="2819400" y="3144838"/>
          <p14:tracePt t="12954" x="2819400" y="3148013"/>
          <p14:tracePt t="13534" x="2819400" y="3144838"/>
          <p14:tracePt t="13606" x="2819400" y="3140075"/>
          <p14:tracePt t="13622" x="2822575" y="3136900"/>
          <p14:tracePt t="13638" x="2825750" y="3133725"/>
          <p14:tracePt t="13646" x="2825750" y="3128963"/>
          <p14:tracePt t="13654" x="2830513" y="3125788"/>
          <p14:tracePt t="13662" x="2830513" y="3117850"/>
          <p14:tracePt t="13670" x="2833688" y="3114675"/>
          <p14:tracePt t="13678" x="2836863" y="3114675"/>
          <p14:tracePt t="13686" x="2836863" y="3111500"/>
          <p14:tracePt t="13702" x="2836863" y="3106738"/>
          <p14:tracePt t="13734" x="2836863" y="3103563"/>
          <p14:tracePt t="13750" x="2836863" y="3098800"/>
          <p14:tracePt t="13766" x="2836863" y="3095625"/>
          <p14:tracePt t="13791" x="2836863" y="3092450"/>
          <p14:tracePt t="13832" x="2836863" y="3103563"/>
          <p14:tracePt t="13840" x="2836863" y="3122613"/>
          <p14:tracePt t="13848" x="2836863" y="3144838"/>
          <p14:tracePt t="13856" x="2836863" y="3175000"/>
          <p14:tracePt t="13865" x="2836863" y="3205163"/>
          <p14:tracePt t="13873" x="2836863" y="3241675"/>
          <p14:tracePt t="13880" x="2836863" y="3294063"/>
          <p14:tracePt t="13889" x="2836863" y="3346450"/>
          <p14:tracePt t="13896" x="2833688" y="3398838"/>
          <p14:tracePt t="13904" x="2830513" y="3432175"/>
          <p14:tracePt t="13913" x="2819400" y="3462338"/>
          <p14:tracePt t="13920" x="2806700" y="3489325"/>
          <p14:tracePt t="13929" x="2784475" y="3522663"/>
          <p14:tracePt t="13936" x="2759075" y="3556000"/>
          <p14:tracePt t="13944" x="2720975" y="3589338"/>
          <p14:tracePt t="13952" x="2687638" y="3619500"/>
          <p14:tracePt t="13960" x="2654300" y="3649663"/>
          <p14:tracePt t="13968" x="2620963" y="3671888"/>
          <p14:tracePt t="13977" x="2586038" y="3694113"/>
          <p14:tracePt t="13984" x="2560638" y="3709988"/>
          <p14:tracePt t="13992" x="2541588" y="3724275"/>
          <p14:tracePt t="14000" x="2527300" y="3735388"/>
          <p14:tracePt t="14008" x="2519363" y="3746500"/>
          <p14:tracePt t="14017" x="2511425" y="3754438"/>
          <p14:tracePt t="14024" x="2508250" y="3762375"/>
          <p14:tracePt t="14032" x="2508250" y="3765550"/>
          <p14:tracePt t="14210" x="2505075" y="3759200"/>
          <p14:tracePt t="14218" x="2489200" y="3743325"/>
          <p14:tracePt t="14226" x="2459038" y="3732213"/>
          <p14:tracePt t="14234" x="2411413" y="3721100"/>
          <p14:tracePt t="14242" x="2351088" y="3717925"/>
          <p14:tracePt t="14250" x="2276475" y="3709988"/>
          <p14:tracePt t="14258" x="2208213" y="3702050"/>
          <p14:tracePt t="14266" x="2141538" y="3698875"/>
          <p14:tracePt t="14274" x="2081213" y="3690938"/>
          <p14:tracePt t="14282" x="2028825" y="3683000"/>
          <p14:tracePt t="14290" x="1976438" y="3679825"/>
          <p14:tracePt t="14298" x="1927225" y="3671888"/>
          <p14:tracePt t="14305" x="1874838" y="3668713"/>
          <p14:tracePt t="14314" x="1830388" y="3660775"/>
          <p14:tracePt t="14323" x="1785938" y="3657600"/>
          <p14:tracePt t="14330" x="1752600" y="3649663"/>
          <p14:tracePt t="14339" x="1706563" y="3649663"/>
          <p14:tracePt t="14346" x="1676400" y="3646488"/>
          <p14:tracePt t="14354" x="1651000" y="3641725"/>
          <p14:tracePt t="14362" x="1628775" y="3635375"/>
          <p14:tracePt t="14370" x="1617663" y="3635375"/>
          <p14:tracePt t="14378" x="1598613" y="3635375"/>
          <p14:tracePt t="14386" x="1590675" y="3630613"/>
          <p14:tracePt t="14394" x="1587500" y="3630613"/>
          <p14:tracePt t="14404" x="1582738" y="3630613"/>
          <p14:tracePt t="14410" x="1582738" y="3627438"/>
          <p14:tracePt t="14426" x="1579563" y="3627438"/>
          <p14:tracePt t="14460" x="1576388" y="3627438"/>
          <p14:tracePt t="14468" x="1576388" y="3624263"/>
          <p14:tracePt t="14492" x="1576388" y="3619500"/>
          <p14:tracePt t="14500" x="1576388" y="3616325"/>
          <p14:tracePt t="14508" x="1576388" y="3613150"/>
          <p14:tracePt t="14516" x="1576388" y="3608388"/>
          <p14:tracePt t="14524" x="1576388" y="3605213"/>
          <p14:tracePt t="14532" x="1576388" y="3597275"/>
          <p14:tracePt t="14540" x="1576388" y="3594100"/>
          <p14:tracePt t="14548" x="1576388" y="3586163"/>
          <p14:tracePt t="14556" x="1571625" y="3578225"/>
          <p14:tracePt t="14564" x="1565275" y="3575050"/>
          <p14:tracePt t="14573" x="1557338" y="3567113"/>
          <p14:tracePt t="14580" x="1549400" y="3563938"/>
          <p14:tracePt t="14589" x="1535113" y="3560763"/>
          <p14:tracePt t="14596" x="1527175" y="3548063"/>
          <p14:tracePt t="14604" x="1519238" y="3548063"/>
          <p14:tracePt t="14612" x="1508125" y="3541713"/>
          <p14:tracePt t="14620" x="1501775" y="3536950"/>
          <p14:tracePt t="14628" x="1497013" y="3536950"/>
          <p14:tracePt t="14636" x="1489075" y="3536950"/>
          <p14:tracePt t="14644" x="1485900" y="3533775"/>
          <p14:tracePt t="14652" x="1482725" y="3533775"/>
          <p14:tracePt t="14661" x="1477963" y="3530600"/>
          <p14:tracePt t="14668" x="1474788" y="3530600"/>
          <p14:tracePt t="14676" x="1471613" y="3530600"/>
          <p14:tracePt t="14684" x="1466850" y="3530600"/>
          <p14:tracePt t="14701" x="1463675" y="3530600"/>
          <p14:tracePt t="15554" x="1466850" y="3530600"/>
          <p14:tracePt t="15562" x="1477963" y="3525838"/>
          <p14:tracePt t="15570" x="1493838" y="3525838"/>
          <p14:tracePt t="15578" x="1504950" y="3525838"/>
          <p14:tracePt t="15586" x="1516063" y="3525838"/>
          <p14:tracePt t="15594" x="1527175" y="3525838"/>
          <p14:tracePt t="15602" x="1538288" y="3525838"/>
          <p14:tracePt t="15610" x="1554163" y="3525838"/>
          <p14:tracePt t="15618" x="1560513" y="3525838"/>
          <p14:tracePt t="15626" x="1565275" y="3525838"/>
          <p14:tracePt t="15635" x="1571625" y="3525838"/>
          <p14:tracePt t="15644" x="1576388" y="3525838"/>
          <p14:tracePt t="15652" x="1579563" y="3525838"/>
          <p14:tracePt t="15668" x="1582738" y="3525838"/>
          <p14:tracePt t="15693" x="1587500" y="3525838"/>
          <p14:tracePt t="15709" x="1590675" y="3530600"/>
          <p14:tracePt t="15724" x="1598613" y="3533775"/>
          <p14:tracePt t="15740" x="1609725" y="3533775"/>
          <p14:tracePt t="15748" x="1612900" y="3533775"/>
          <p14:tracePt t="15757" x="1620838" y="3533775"/>
          <p14:tracePt t="15764" x="1628775" y="3536950"/>
          <p14:tracePt t="15773" x="1631950" y="3536950"/>
          <p14:tracePt t="15781" x="1639888" y="3536950"/>
          <p14:tracePt t="15789" x="1647825" y="3536950"/>
          <p14:tracePt t="15796" x="1651000" y="3536950"/>
          <p14:tracePt t="15804" x="1654175" y="3536950"/>
          <p14:tracePt t="15812" x="1662113" y="3536950"/>
          <p14:tracePt t="15820" x="1670050" y="3536950"/>
          <p14:tracePt t="15828" x="1676400" y="3536950"/>
          <p14:tracePt t="15836" x="1684338" y="3536950"/>
          <p14:tracePt t="15844" x="1692275" y="3536950"/>
          <p14:tracePt t="15852" x="1700213" y="3536950"/>
          <p14:tracePt t="15860" x="1706563" y="3536950"/>
          <p14:tracePt t="15868" x="1714500" y="3536950"/>
          <p14:tracePt t="15876" x="1722438" y="3536950"/>
          <p14:tracePt t="15884" x="1733550" y="3536950"/>
          <p14:tracePt t="15892" x="1739900" y="3536950"/>
          <p14:tracePt t="15901" x="1747838" y="3536950"/>
          <p14:tracePt t="15916" x="1755775" y="3536950"/>
          <p14:tracePt t="15924" x="1758950" y="3536950"/>
          <p14:tracePt t="15934" x="1763713" y="3536950"/>
          <p14:tracePt t="15943" x="1766888" y="3536950"/>
          <p14:tracePt t="15948" x="1770063" y="3536950"/>
          <p14:tracePt t="15958" x="1774825" y="3536950"/>
          <p14:tracePt t="15974" x="1778000" y="3536950"/>
          <p14:tracePt t="15982" x="1781175" y="3536950"/>
          <p14:tracePt t="15990" x="1785938" y="3536950"/>
          <p14:tracePt t="15998" x="1792288" y="3536950"/>
          <p14:tracePt t="16006" x="1800225" y="3536950"/>
          <p14:tracePt t="16014" x="1800225" y="3541713"/>
          <p14:tracePt t="16022" x="1804988" y="3541713"/>
          <p14:tracePt t="16040" x="1808163" y="3541713"/>
          <p14:tracePt t="16046" x="1808163" y="3544888"/>
          <p14:tracePt t="16054" x="1811338" y="3544888"/>
          <p14:tracePt t="16070" x="1816100" y="3544888"/>
          <p14:tracePt t="16087" x="1819275" y="3548063"/>
          <p14:tracePt t="16110" x="1822450" y="3548063"/>
          <p14:tracePt t="16126" x="1827213" y="3548063"/>
          <p14:tracePt t="16134" x="1830388" y="3552825"/>
          <p14:tracePt t="16143" x="1838325" y="3556000"/>
          <p14:tracePt t="16150" x="1844675" y="3560763"/>
          <p14:tracePt t="16158" x="1852613" y="3563938"/>
          <p14:tracePt t="16166" x="1857375" y="3563938"/>
          <p14:tracePt t="16174" x="1860550" y="3567113"/>
          <p14:tracePt t="16182" x="1863725" y="3567113"/>
          <p14:tracePt t="16190" x="1868488" y="3571875"/>
          <p14:tracePt t="16198" x="1871663" y="3571875"/>
          <p14:tracePt t="16207" x="1871663" y="3575050"/>
          <p14:tracePt t="16222" x="1874838" y="3578225"/>
          <p14:tracePt t="16240" x="1879600" y="3578225"/>
          <p14:tracePt t="16248" x="1882775" y="3578225"/>
          <p14:tracePt t="16256" x="1890713" y="3582988"/>
          <p14:tracePt t="16264" x="1898650" y="3582988"/>
          <p14:tracePt t="16273" x="1912938" y="3582988"/>
          <p14:tracePt t="16280" x="1916113" y="3582988"/>
          <p14:tracePt t="16289" x="1920875" y="3582988"/>
          <p14:tracePt t="17359" x="1924050" y="3578225"/>
          <p14:tracePt t="17374" x="1927225" y="3575050"/>
          <p14:tracePt t="17390" x="1927225" y="3571875"/>
          <p14:tracePt t="17414" x="1931988" y="3571875"/>
          <p14:tracePt t="17423" x="1931988" y="3567113"/>
          <p14:tracePt t="17656" x="1931988" y="3571875"/>
          <p14:tracePt t="17664" x="1931988" y="3575050"/>
          <p14:tracePt t="17673" x="1935163" y="3578225"/>
          <p14:tracePt t="17680" x="1943100" y="3578225"/>
          <p14:tracePt t="17688" x="1951038" y="3582988"/>
          <p14:tracePt t="17696" x="1957388" y="3589338"/>
          <p14:tracePt t="17704" x="1965325" y="3589338"/>
          <p14:tracePt t="17712" x="1973263" y="3594100"/>
          <p14:tracePt t="17720" x="1979613" y="3597275"/>
          <p14:tracePt t="17728" x="1987550" y="3597275"/>
          <p14:tracePt t="17736" x="1990725" y="3597275"/>
          <p14:tracePt t="17745" x="1995488" y="3597275"/>
          <p14:tracePt t="17755" x="1998663" y="3597275"/>
          <p14:tracePt t="17770" x="2003425" y="3600450"/>
          <p14:tracePt t="17794" x="2006600" y="3600450"/>
          <p14:tracePt t="17810" x="2009775" y="3600450"/>
          <p14:tracePt t="17818" x="2014538" y="3605213"/>
          <p14:tracePt t="17834" x="2017713" y="3605213"/>
          <p14:tracePt t="17842" x="2020888" y="3605213"/>
          <p14:tracePt t="17850" x="2025650" y="3605213"/>
          <p14:tracePt t="17859" x="2028825" y="3608388"/>
          <p14:tracePt t="17866" x="2032000" y="3608388"/>
          <p14:tracePt t="17874" x="2036763" y="3608388"/>
          <p14:tracePt t="17882" x="2039938" y="3608388"/>
          <p14:tracePt t="17890" x="2043113" y="3608388"/>
          <p14:tracePt t="17898" x="2047875" y="3608388"/>
          <p14:tracePt t="17922" x="2051050" y="3608388"/>
          <p14:tracePt t="17946" x="2055813" y="3608388"/>
          <p14:tracePt t="17954" x="2058988" y="3608388"/>
          <p14:tracePt t="17962" x="2062163" y="3608388"/>
          <p14:tracePt t="17970" x="2066925" y="3608388"/>
          <p14:tracePt t="17978" x="2073275" y="3608388"/>
          <p14:tracePt t="17986" x="2078038" y="3608388"/>
          <p14:tracePt t="17994" x="2081213" y="3608388"/>
          <p14:tracePt t="18002" x="2084388" y="3608388"/>
          <p14:tracePt t="18010" x="2089150" y="3613150"/>
          <p14:tracePt t="18018" x="2092325" y="3613150"/>
          <p14:tracePt t="18035" x="2095500" y="3613150"/>
          <p14:tracePt t="18073" x="2100263" y="3613150"/>
          <p14:tracePt t="18076" x="2103438" y="3613150"/>
          <p14:tracePt t="18084" x="2108200" y="3613150"/>
          <p14:tracePt t="18092" x="2111375" y="3613150"/>
          <p14:tracePt t="18100" x="2114550" y="3613150"/>
          <p14:tracePt t="18109" x="2119313" y="3613150"/>
          <p14:tracePt t="18116" x="2122488" y="3613150"/>
          <p14:tracePt t="18228" x="2125663" y="3613150"/>
          <p14:tracePt t="18244" x="2130425" y="3613150"/>
          <p14:tracePt t="18260" x="2133600" y="3613150"/>
          <p14:tracePt t="18268" x="2136775" y="3613150"/>
          <p14:tracePt t="18276" x="2141538" y="3613150"/>
          <p14:tracePt t="18284" x="2144713" y="3613150"/>
          <p14:tracePt t="18309" x="2147888" y="3613150"/>
          <p14:tracePt t="18356" x="2152650" y="3613150"/>
          <p14:tracePt t="18399" x="2155825" y="3613150"/>
          <p14:tracePt t="18406" x="2155825" y="3616325"/>
          <p14:tracePt t="18423" x="2160588" y="3616325"/>
          <p14:tracePt t="18454" x="2163763" y="3616325"/>
          <p14:tracePt t="18534" x="2166938" y="3616325"/>
          <p14:tracePt t="18566" x="2166938" y="3619500"/>
          <p14:tracePt t="18582" x="2171700" y="3619500"/>
          <p14:tracePt t="18824" x="2174875" y="3616325"/>
          <p14:tracePt t="18840" x="2178050" y="3613150"/>
          <p14:tracePt t="18856" x="2178050" y="3608388"/>
          <p14:tracePt t="18889" x="2178050" y="3605213"/>
          <p14:tracePt t="18912" x="2178050" y="3600450"/>
          <p14:tracePt t="18952" x="2178050" y="3597275"/>
          <p14:tracePt t="18978" x="2178050" y="3594100"/>
          <p14:tracePt t="19155" x="2178050" y="3605213"/>
          <p14:tracePt t="19163" x="2178050" y="3646488"/>
          <p14:tracePt t="19170" x="2174875" y="3729038"/>
          <p14:tracePt t="19178" x="2160588" y="3844925"/>
          <p14:tracePt t="19186" x="2133600" y="4005263"/>
          <p14:tracePt t="19194" x="2055813" y="4195763"/>
          <p14:tracePt t="19202" x="1954213" y="4371975"/>
          <p14:tracePt t="19214" x="1827213" y="4529138"/>
          <p14:tracePt t="19223" x="1692275" y="4675188"/>
          <p14:tracePt t="19230" x="1546225" y="4810125"/>
          <p14:tracePt t="19238" x="1430338" y="4919663"/>
          <p14:tracePt t="19246" x="1339850" y="5016500"/>
          <p14:tracePt t="19254" x="1265238" y="5102225"/>
          <p14:tracePt t="19263" x="1220788" y="5157788"/>
          <p14:tracePt t="19270" x="1193800" y="5207000"/>
          <p14:tracePt t="19278" x="1171575" y="5240338"/>
          <p14:tracePt t="19289" x="1168400" y="5262563"/>
          <p14:tracePt t="19296" x="1163638" y="5281613"/>
          <p14:tracePt t="19302" x="1163638" y="5292725"/>
          <p14:tracePt t="19312" x="1163638" y="5297488"/>
          <p14:tracePt t="19320" x="1163638" y="5300663"/>
          <p14:tracePt t="19344" x="1163638" y="5292725"/>
          <p14:tracePt t="19352" x="1163638" y="5286375"/>
          <p14:tracePt t="19360" x="1168400" y="5275263"/>
          <p14:tracePt t="19369" x="1171575" y="5267325"/>
          <p14:tracePt t="19376" x="1171575" y="5259388"/>
          <p14:tracePt t="19384" x="1171575" y="5251450"/>
          <p14:tracePt t="19392" x="1171575" y="5248275"/>
          <p14:tracePt t="19400" x="1174750" y="5245100"/>
          <p14:tracePt t="19409" x="1174750" y="5240338"/>
          <p14:tracePt t="19425" x="1179513" y="5237163"/>
          <p14:tracePt t="19432" x="1182688" y="5233988"/>
          <p14:tracePt t="19440" x="1185863" y="5229225"/>
          <p14:tracePt t="19449" x="1185863" y="5226050"/>
          <p14:tracePt t="19456" x="1185863" y="5222875"/>
          <p14:tracePt t="19492" x="1185863" y="5229225"/>
          <p14:tracePt t="19500" x="1185863" y="5245100"/>
          <p14:tracePt t="19509" x="1185863" y="5267325"/>
          <p14:tracePt t="19516" x="1185863" y="5300663"/>
          <p14:tracePt t="19524" x="1185863" y="5330825"/>
          <p14:tracePt t="19533" x="1185863" y="5360988"/>
          <p14:tracePt t="19540" x="1185863" y="5397500"/>
          <p14:tracePt t="19551" x="1185863" y="5443538"/>
          <p14:tracePt t="19556" x="1185863" y="5473700"/>
          <p14:tracePt t="19566" x="1179513" y="5513388"/>
          <p14:tracePt t="19574" x="1179513" y="5551488"/>
          <p14:tracePt t="19582" x="1174750" y="5589588"/>
          <p14:tracePt t="19590" x="1171575" y="5618163"/>
          <p14:tracePt t="19598" x="1163638" y="5653088"/>
          <p14:tracePt t="19606" x="1152525" y="5683250"/>
          <p14:tracePt t="19614" x="1146175" y="5708650"/>
          <p14:tracePt t="19623" x="1133475" y="5735638"/>
          <p14:tracePt t="19631" x="1130300" y="5761038"/>
          <p14:tracePt t="19639" x="1119188" y="5780088"/>
          <p14:tracePt t="19646" x="1116013" y="5791200"/>
          <p14:tracePt t="19655" x="1116013" y="5799138"/>
          <p14:tracePt t="19662" x="1111250" y="5805488"/>
          <p14:tracePt t="19671" x="1108075" y="5810250"/>
          <p14:tracePt t="19710" x="1104900" y="5802313"/>
          <p14:tracePt t="19719" x="1104900" y="5783263"/>
          <p14:tracePt t="19727" x="1104900" y="5768975"/>
          <p14:tracePt t="19734" x="1104900" y="5746750"/>
          <p14:tracePt t="19742" x="1104900" y="5724525"/>
          <p14:tracePt t="19750" x="1104900" y="5694363"/>
          <p14:tracePt t="19758" x="1108075" y="5637213"/>
          <p14:tracePt t="19766" x="1108075" y="5581650"/>
          <p14:tracePt t="19774" x="1108075" y="5513388"/>
          <p14:tracePt t="19782" x="1116013" y="5408613"/>
          <p14:tracePt t="19790" x="1116013" y="5270500"/>
          <p14:tracePt t="19799" x="1122363" y="5083175"/>
          <p14:tracePt t="19806" x="1122363" y="4870450"/>
          <p14:tracePt t="19814" x="1122363" y="4672013"/>
          <p14:tracePt t="19823" x="1122363" y="4457700"/>
          <p14:tracePt t="19830" x="1119188" y="4275138"/>
          <p14:tracePt t="19839" x="1111250" y="4162425"/>
          <p14:tracePt t="19847" x="1096963" y="4102100"/>
          <p14:tracePt t="19856" x="1081088" y="4068763"/>
          <p14:tracePt t="19865" x="1069975" y="4049713"/>
          <p14:tracePt t="19870" x="1066800" y="4035425"/>
          <p14:tracePt t="19906" x="1063625" y="4032250"/>
          <p14:tracePt t="19920" x="1066800" y="4046538"/>
          <p14:tracePt t="19928" x="1081088" y="4068763"/>
          <p14:tracePt t="19936" x="1100138" y="4106863"/>
          <p14:tracePt t="19945" x="1122363" y="4154488"/>
          <p14:tracePt t="19952" x="1160463" y="4211638"/>
          <p14:tracePt t="19960" x="1201738" y="4283075"/>
          <p14:tracePt t="19968" x="1238250" y="4357688"/>
          <p14:tracePt t="19976" x="1265238" y="4435475"/>
          <p14:tracePt t="19984" x="1284288" y="4495800"/>
          <p14:tracePt t="19992" x="1295400" y="4562475"/>
          <p14:tracePt t="20000" x="1295400" y="4608513"/>
          <p14:tracePt t="20009" x="1295400" y="4652963"/>
          <p14:tracePt t="20016" x="1295400" y="4694238"/>
          <p14:tracePt t="20024" x="1287463" y="4732338"/>
          <p14:tracePt t="20032" x="1284288" y="4757738"/>
          <p14:tracePt t="20040" x="1279525" y="4787900"/>
          <p14:tracePt t="20048" x="1273175" y="4818063"/>
          <p14:tracePt t="20056" x="1268413" y="4851400"/>
          <p14:tracePt t="20064" x="1268413" y="4873625"/>
          <p14:tracePt t="20074" x="1268413" y="4919663"/>
          <p14:tracePt t="20080" x="1262063" y="4956175"/>
          <p14:tracePt t="20089" x="1262063" y="4986338"/>
          <p14:tracePt t="20096" x="1262063" y="5019675"/>
          <p14:tracePt t="20104" x="1262063" y="5057775"/>
          <p14:tracePt t="20112" x="1262063" y="5080000"/>
          <p14:tracePt t="20120" x="1262063" y="5094288"/>
          <p14:tracePt t="20129" x="1262063" y="5116513"/>
          <p14:tracePt t="20136" x="1262063" y="5132388"/>
          <p14:tracePt t="20144" x="1262063" y="5143500"/>
          <p14:tracePt t="20152" x="1262063" y="5157788"/>
          <p14:tracePt t="20160" x="1262063" y="5181600"/>
          <p14:tracePt t="20170" x="1262063" y="5210175"/>
          <p14:tracePt t="20179" x="1262063" y="5245100"/>
          <p14:tracePt t="20186" x="1262063" y="5275263"/>
          <p14:tracePt t="20194" x="1262063" y="5303838"/>
          <p14:tracePt t="20203" x="1262063" y="5334000"/>
          <p14:tracePt t="20210" x="1262063" y="5356225"/>
          <p14:tracePt t="20218" x="1262063" y="5375275"/>
          <p14:tracePt t="20226" x="1262063" y="5391150"/>
          <p14:tracePt t="20234" x="1262063" y="5408613"/>
          <p14:tracePt t="20242" x="1262063" y="5413375"/>
          <p14:tracePt t="20250" x="1262063" y="5416550"/>
          <p14:tracePt t="20258" x="1268413" y="5419725"/>
          <p14:tracePt t="20266" x="1284288" y="5416550"/>
          <p14:tracePt t="20274" x="1292225" y="5408613"/>
          <p14:tracePt t="20282" x="1298575" y="5402263"/>
          <p14:tracePt t="20290" x="1303338" y="5386388"/>
          <p14:tracePt t="20298" x="1309688" y="5375275"/>
          <p14:tracePt t="20306" x="1309688" y="5367338"/>
          <p14:tracePt t="20314" x="1309688" y="5364163"/>
          <p14:tracePt t="20323" x="1309688" y="5360988"/>
          <p14:tracePt t="20402" x="1309688" y="5353050"/>
          <p14:tracePt t="20411" x="1317625" y="5300663"/>
          <p14:tracePt t="20418" x="1320800" y="5218113"/>
          <p14:tracePt t="20427" x="1339850" y="5146675"/>
          <p14:tracePt t="20434" x="1358900" y="5094288"/>
          <p14:tracePt t="20442" x="1392238" y="5060950"/>
          <p14:tracePt t="20450" x="1433513" y="5030788"/>
          <p14:tracePt t="20459" x="1508125" y="4989513"/>
          <p14:tracePt t="20468" x="1601788" y="4953000"/>
          <p14:tracePt t="20475" x="1687513" y="4919663"/>
          <p14:tracePt t="20485" x="1792288" y="4889500"/>
          <p14:tracePt t="20490" x="1890713" y="4851400"/>
          <p14:tracePt t="20500" x="2025650" y="4818063"/>
          <p14:tracePt t="20508" x="2182813" y="4760913"/>
          <p14:tracePt t="20516" x="2339975" y="4708525"/>
          <p14:tracePt t="20524" x="2497138" y="4641850"/>
          <p14:tracePt t="20532" x="2654300" y="4578350"/>
          <p14:tracePt t="20541" x="2803525" y="4484688"/>
          <p14:tracePt t="20548" x="2900363" y="4413250"/>
          <p14:tracePt t="20556" x="2949575" y="4352925"/>
          <p14:tracePt t="20564" x="2976563" y="4294188"/>
          <p14:tracePt t="20573" x="2979738" y="4248150"/>
          <p14:tracePt t="20580" x="2971800" y="4206875"/>
          <p14:tracePt t="20589" x="2952750" y="4181475"/>
          <p14:tracePt t="20596" x="2919413" y="4159250"/>
          <p14:tracePt t="20604" x="2886075" y="4143375"/>
          <p14:tracePt t="20612" x="2867025" y="4137025"/>
          <p14:tracePt t="20620" x="2852738" y="4137025"/>
          <p14:tracePt t="20628" x="2844800" y="4137025"/>
          <p14:tracePt t="20636" x="2841625" y="4137025"/>
          <p14:tracePt t="20732" x="2841625" y="4143375"/>
          <p14:tracePt t="20740" x="2841625" y="4151313"/>
          <p14:tracePt t="20748" x="2841625" y="4162425"/>
          <p14:tracePt t="20756" x="2841625" y="4170363"/>
          <p14:tracePt t="20764" x="2841625" y="4181475"/>
          <p14:tracePt t="20774" x="2844800" y="4189413"/>
          <p14:tracePt t="20780" x="2847975" y="4195763"/>
          <p14:tracePt t="20790" x="2852738" y="4206875"/>
          <p14:tracePt t="20799" x="2860675" y="4214813"/>
          <p14:tracePt t="20806" x="2867025" y="4222750"/>
          <p14:tracePt t="20814" x="2874963" y="4225925"/>
          <p14:tracePt t="20823" x="2889250" y="4233863"/>
          <p14:tracePt t="20831" x="2900363" y="4241800"/>
          <p14:tracePt t="20839" x="2919413" y="4252913"/>
          <p14:tracePt t="20846" x="2946400" y="4267200"/>
          <p14:tracePt t="20854" x="2979738" y="4283075"/>
          <p14:tracePt t="20862" x="3001963" y="4294188"/>
          <p14:tracePt t="20871" x="3028950" y="4308475"/>
          <p14:tracePt t="20878" x="3062288" y="4330700"/>
          <p14:tracePt t="20886" x="3092450" y="4352925"/>
          <p14:tracePt t="20895" x="3125788" y="4383088"/>
          <p14:tracePt t="20902" x="3151188" y="4418013"/>
          <p14:tracePt t="20911" x="3197225" y="4457700"/>
          <p14:tracePt t="20918" x="3238500" y="4495800"/>
          <p14:tracePt t="20926" x="3268663" y="4537075"/>
          <p14:tracePt t="20934" x="3321050" y="4600575"/>
          <p14:tracePt t="20943" x="3357563" y="4664075"/>
          <p14:tracePt t="20951" x="3402013" y="4727575"/>
          <p14:tracePt t="20958" x="3440113" y="4799013"/>
          <p14:tracePt t="20966" x="3470275" y="4851400"/>
          <p14:tracePt t="20975" x="3500438" y="4906963"/>
          <p14:tracePt t="20983" x="3511550" y="4948238"/>
          <p14:tracePt t="20990" x="3522663" y="4978400"/>
          <p14:tracePt t="20999" x="3530600" y="5005388"/>
          <p14:tracePt t="21007" x="3530600" y="5019675"/>
          <p14:tracePt t="21015" x="3530600" y="5035550"/>
          <p14:tracePt t="21022" x="3530600" y="5041900"/>
          <p14:tracePt t="21030" x="3525838" y="5049838"/>
          <p14:tracePt t="21046" x="3514725" y="5049838"/>
          <p14:tracePt t="21054" x="3495675" y="5038725"/>
          <p14:tracePt t="21063" x="3478213" y="5024438"/>
          <p14:tracePt t="21073" x="3454400" y="5008563"/>
          <p14:tracePt t="21080" x="3440113" y="5000625"/>
          <p14:tracePt t="21089" x="3417888" y="4986338"/>
          <p14:tracePt t="21096" x="3406775" y="4983163"/>
          <p14:tracePt t="21104" x="3398838" y="4978400"/>
          <p14:tracePt t="21113" x="3395663" y="4975225"/>
          <p14:tracePt t="21120" x="3390900" y="4975225"/>
          <p14:tracePt t="21176" x="3387725" y="4967288"/>
          <p14:tracePt t="21184" x="3373438" y="4926013"/>
          <p14:tracePt t="21193" x="3354388" y="4878388"/>
          <p14:tracePt t="21200" x="3327400" y="4859338"/>
          <p14:tracePt t="21208" x="3313113" y="4851400"/>
          <p14:tracePt t="21217" x="3294063" y="4843463"/>
          <p14:tracePt t="21225" x="3290888" y="4843463"/>
          <p14:tracePt t="21233" x="3290888" y="4851400"/>
          <p14:tracePt t="21240" x="3290888" y="4862513"/>
          <p14:tracePt t="21249" x="3297238" y="4881563"/>
          <p14:tracePt t="21257" x="3316288" y="4914900"/>
          <p14:tracePt t="21264" x="3349625" y="4948238"/>
          <p14:tracePt t="21273" x="3384550" y="4978400"/>
          <p14:tracePt t="21280" x="3417888" y="5000625"/>
          <p14:tracePt t="21289" x="3459163" y="5027613"/>
          <p14:tracePt t="21296" x="3484563" y="5046663"/>
          <p14:tracePt t="21305" x="3511550" y="5064125"/>
          <p14:tracePt t="21312" x="3533775" y="5080000"/>
          <p14:tracePt t="21320" x="3541713" y="5094288"/>
          <p14:tracePt t="21329" x="3548063" y="5113338"/>
          <p14:tracePt t="21337" x="3559175" y="5124450"/>
          <p14:tracePt t="21344" x="3563938" y="5135563"/>
          <p14:tracePt t="21353" x="3567113" y="5154613"/>
          <p14:tracePt t="21360" x="3571875" y="5165725"/>
          <p14:tracePt t="21369" x="3575050" y="5184775"/>
          <p14:tracePt t="21378" x="3578225" y="5192713"/>
          <p14:tracePt t="21386" x="3582988" y="5199063"/>
          <p14:tracePt t="21394" x="3586163" y="5207000"/>
          <p14:tracePt t="21403" x="3594100" y="5210175"/>
          <p14:tracePt t="21411" x="3597275" y="5214938"/>
          <p14:tracePt t="21434" x="3597275" y="5207000"/>
          <p14:tracePt t="21443" x="3600450" y="5195888"/>
          <p14:tracePt t="21450" x="3600450" y="5173663"/>
          <p14:tracePt t="21459" x="3600450" y="5151438"/>
          <p14:tracePt t="21466" x="3600450" y="5116513"/>
          <p14:tracePt t="21474" x="3600450" y="5087938"/>
          <p14:tracePt t="21482" x="3600450" y="5049838"/>
          <p14:tracePt t="21490" x="3600450" y="5011738"/>
          <p14:tracePt t="21498" x="3582988" y="4978400"/>
          <p14:tracePt t="21507" x="3567113" y="4945063"/>
          <p14:tracePt t="21514" x="3552825" y="4919663"/>
          <p14:tracePt t="21523" x="3536950" y="4900613"/>
          <p14:tracePt t="21531" x="3522663" y="4884738"/>
          <p14:tracePt t="21540" x="3514725" y="4873625"/>
          <p14:tracePt t="21546" x="3506788" y="4867275"/>
          <p14:tracePt t="21554" x="3503613" y="4862513"/>
          <p14:tracePt t="21603" x="3503613" y="4867275"/>
          <p14:tracePt t="21611" x="3503613" y="4878388"/>
          <p14:tracePt t="21618" x="3519488" y="4903788"/>
          <p14:tracePt t="21626" x="3533775" y="4937125"/>
          <p14:tracePt t="21634" x="3563938" y="4972050"/>
          <p14:tracePt t="21643" x="3597275" y="5005388"/>
          <p14:tracePt t="21650" x="3619500" y="5046663"/>
          <p14:tracePt t="21659" x="3649663" y="5080000"/>
          <p14:tracePt t="21667" x="3671888" y="5113338"/>
          <p14:tracePt t="21675" x="3702050" y="5154613"/>
          <p14:tracePt t="21684" x="3732213" y="5195888"/>
          <p14:tracePt t="21693" x="3762375" y="5229225"/>
          <p14:tracePt t="21701" x="3795713" y="5275263"/>
          <p14:tracePt t="21708" x="3825875" y="5308600"/>
          <p14:tracePt t="21716" x="3851275" y="5334000"/>
          <p14:tracePt t="21724" x="3878263" y="5356225"/>
          <p14:tracePt t="21733" x="3911600" y="5383213"/>
          <p14:tracePt t="21740" x="3922713" y="5394325"/>
          <p14:tracePt t="21748" x="3933825" y="5402263"/>
          <p14:tracePt t="21756" x="3938588" y="5405438"/>
          <p14:tracePt t="21765" x="3941763" y="5405438"/>
          <p14:tracePt t="21796" x="3938588" y="5397500"/>
          <p14:tracePt t="21805" x="3930650" y="5380038"/>
          <p14:tracePt t="21812" x="3911600" y="5345113"/>
          <p14:tracePt t="21820" x="3889375" y="5319713"/>
          <p14:tracePt t="21828" x="3859213" y="5278438"/>
          <p14:tracePt t="21837" x="3825875" y="5229225"/>
          <p14:tracePt t="21845" x="3781425" y="5165725"/>
          <p14:tracePt t="21852" x="3735388" y="5110163"/>
          <p14:tracePt t="21860" x="3683000" y="5035550"/>
          <p14:tracePt t="21868" x="3638550" y="4972050"/>
          <p14:tracePt t="21876" x="3594100" y="4911725"/>
          <p14:tracePt t="21906" x="3522663" y="4821238"/>
          <p14:tracePt t="21908" x="3519488" y="4821238"/>
          <p14:tracePt t="21932" x="3522663" y="4829175"/>
          <p14:tracePt t="21940" x="3533775" y="4843463"/>
          <p14:tracePt t="21948" x="3556000" y="4873625"/>
          <p14:tracePt t="21956" x="3586163" y="4900613"/>
          <p14:tracePt t="21964" x="3611563" y="4941888"/>
          <p14:tracePt t="21974" x="3649663" y="4997450"/>
          <p14:tracePt t="21981" x="3679825" y="5046663"/>
          <p14:tracePt t="21990" x="3713163" y="5110163"/>
          <p14:tracePt t="21999" x="3732213" y="5162550"/>
          <p14:tracePt t="22005" x="3743325" y="5207000"/>
          <p14:tracePt t="22015" x="3746500" y="5248275"/>
          <p14:tracePt t="22022" x="3746500" y="5278438"/>
          <p14:tracePt t="22030" x="3754438" y="5308600"/>
          <p14:tracePt t="22039" x="3757613" y="5334000"/>
          <p14:tracePt t="22047" x="3762375" y="5345113"/>
          <p14:tracePt t="22054" x="3765550" y="5356225"/>
          <p14:tracePt t="22062" x="3770313" y="5372100"/>
          <p14:tracePt t="22070" x="3773488" y="5375275"/>
          <p14:tracePt t="22079" x="3776663" y="5375275"/>
          <p14:tracePt t="22094" x="3781425" y="5375275"/>
          <p14:tracePt t="22102" x="3784600" y="5372100"/>
          <p14:tracePt t="22110" x="3787775" y="5364163"/>
          <p14:tracePt t="22119" x="3792538" y="5345113"/>
          <p14:tracePt t="22127" x="3795713" y="5322888"/>
          <p14:tracePt t="22135" x="3795713" y="5281613"/>
          <p14:tracePt t="22143" x="3795713" y="5251450"/>
          <p14:tracePt t="22150" x="3784600" y="5207000"/>
          <p14:tracePt t="22158" x="3765550" y="5151438"/>
          <p14:tracePt t="22167" x="3740150" y="5102225"/>
          <p14:tracePt t="22175" x="3729038" y="5057775"/>
          <p14:tracePt t="22182" x="3713163" y="5016500"/>
          <p14:tracePt t="22190" x="3702050" y="4986338"/>
          <p14:tracePt t="22199" x="3690938" y="4953000"/>
          <p14:tracePt t="22207" x="3687763" y="4926013"/>
          <p14:tracePt t="22214" x="3679825" y="4911725"/>
          <p14:tracePt t="22223" x="3679825" y="4900613"/>
          <p14:tracePt t="22230" x="3679825" y="4892675"/>
          <p14:tracePt t="22240" x="3679825" y="4884738"/>
          <p14:tracePt t="22254" x="3679825" y="4881563"/>
          <p14:tracePt t="22344" x="3671888" y="4881563"/>
          <p14:tracePt t="22352" x="3641725" y="4884738"/>
          <p14:tracePt t="22361" x="3611563" y="4884738"/>
          <p14:tracePt t="22368" x="3578225" y="4867275"/>
          <p14:tracePt t="22377" x="3556000" y="4840288"/>
          <p14:tracePt t="22385" x="3533775" y="4799013"/>
          <p14:tracePt t="22393" x="3503613" y="4735513"/>
          <p14:tracePt t="22401" x="3467100" y="4645025"/>
          <p14:tracePt t="22409" x="3413125" y="4503738"/>
          <p14:tracePt t="22417" x="3335338" y="4330700"/>
          <p14:tracePt t="22424" x="3230563" y="4110038"/>
          <p14:tracePt t="22433" x="3087688" y="3867150"/>
          <p14:tracePt t="22440" x="2957513" y="3616325"/>
          <p14:tracePt t="22449" x="2803525" y="3373438"/>
          <p14:tracePt t="22456" x="2662238" y="3133725"/>
          <p14:tracePt t="22464" x="2527300" y="2949575"/>
          <p14:tracePt t="22473" x="2384425" y="2778125"/>
          <p14:tracePt t="22481" x="2276475" y="2646363"/>
          <p14:tracePt t="22490" x="2193925" y="2571750"/>
          <p14:tracePt t="22496" x="2133600" y="2516188"/>
          <p14:tracePt t="22505" x="2100263" y="2474913"/>
          <p14:tracePt t="22512" x="2078038" y="2444750"/>
          <p14:tracePt t="22521" x="2062163" y="2417763"/>
          <p14:tracePt t="22529" x="2058988" y="2406650"/>
          <p14:tracePt t="22537" x="2055813" y="2395538"/>
          <p14:tracePt t="22544" x="2055813" y="2387600"/>
          <p14:tracePt t="22554" x="2055813" y="2384425"/>
          <p14:tracePt t="22560" x="2055813" y="2381250"/>
          <p14:tracePt t="22714" x="2051050" y="2381250"/>
          <p14:tracePt t="22724" x="2047875" y="2381250"/>
          <p14:tracePt t="22730" x="2032000" y="2381250"/>
          <p14:tracePt t="22738" x="2003425" y="2381250"/>
          <p14:tracePt t="22746" x="1973263" y="2373313"/>
          <p14:tracePt t="22754" x="1931988" y="2362200"/>
          <p14:tracePt t="22762" x="1890713" y="2347913"/>
          <p14:tracePt t="22771" x="1860550" y="2328863"/>
          <p14:tracePt t="22779" x="1819275" y="2306638"/>
          <p14:tracePt t="22787" x="1778000" y="2287588"/>
          <p14:tracePt t="22795" x="1744663" y="2265363"/>
          <p14:tracePt t="22803" x="1711325" y="2241550"/>
          <p14:tracePt t="22810" x="1684338" y="2216150"/>
          <p14:tracePt t="22819" x="1654175" y="2193925"/>
          <p14:tracePt t="22826" x="1628775" y="2171700"/>
          <p14:tracePt t="22834" x="1595438" y="2144713"/>
          <p14:tracePt t="22842" x="1560513" y="2114550"/>
          <p14:tracePt t="22850" x="1527175" y="2100263"/>
          <p14:tracePt t="22858" x="1493838" y="2078038"/>
          <p14:tracePt t="22873" x="1460500" y="2058988"/>
          <p14:tracePt t="22875" x="1436688" y="2055813"/>
          <p14:tracePt t="22885" x="1419225" y="2051050"/>
          <p14:tracePt t="22892" x="1400175" y="2051050"/>
          <p14:tracePt t="22900" x="1397000" y="2051050"/>
          <p14:tracePt t="22909" x="1389063" y="2051050"/>
          <p14:tracePt t="22917" x="1384300" y="2051050"/>
          <p14:tracePt t="22932" x="1381125" y="2051050"/>
          <p14:tracePt t="22948" x="1381125" y="2055813"/>
          <p14:tracePt t="22964" x="1381125" y="2058988"/>
          <p14:tracePt t="22989" x="1381125" y="2062163"/>
          <p14:tracePt t="23005" x="1381125" y="2066925"/>
          <p14:tracePt t="23029" x="1377950" y="2070100"/>
          <p14:tracePt t="23037" x="1377950" y="2073275"/>
          <p14:tracePt t="23053" x="1377950" y="2078038"/>
          <p14:tracePt t="23061" x="1377950" y="2081213"/>
          <p14:tracePt t="23069" x="1377950" y="2084388"/>
          <p14:tracePt t="23092" x="1377950" y="2089150"/>
          <p14:tracePt t="23222" x="1381125" y="2089150"/>
          <p14:tracePt t="23231" x="1384300" y="2089150"/>
          <p14:tracePt t="23240" x="1389063" y="2089150"/>
          <p14:tracePt t="23247" x="1408113" y="2097088"/>
          <p14:tracePt t="23255" x="1433513" y="2111375"/>
          <p14:tracePt t="23262" x="1474788" y="2122488"/>
          <p14:tracePt t="23270" x="1516063" y="2141538"/>
          <p14:tracePt t="23279" x="1568450" y="2152650"/>
          <p14:tracePt t="23286" x="1612900" y="2171700"/>
          <p14:tracePt t="23295" x="1670050" y="2182813"/>
          <p14:tracePt t="23303" x="1714500" y="2193925"/>
          <p14:tracePt t="23310" x="1755775" y="2201863"/>
          <p14:tracePt t="23318" x="1792288" y="2201863"/>
          <p14:tracePt t="23326" x="1822450" y="2205038"/>
          <p14:tracePt t="23335" x="1841500" y="2208213"/>
          <p14:tracePt t="23343" x="1857375" y="2208213"/>
          <p14:tracePt t="23350" x="1863725" y="2208213"/>
          <p14:tracePt t="23358" x="1874838" y="2208213"/>
          <p14:tracePt t="23366" x="1882775" y="2208213"/>
          <p14:tracePt t="23374" x="1890713" y="2208213"/>
          <p14:tracePt t="23382" x="1898650" y="2208213"/>
          <p14:tracePt t="23390" x="1901825" y="2208213"/>
          <p14:tracePt t="23399" x="1909763" y="2208213"/>
          <p14:tracePt t="23407" x="1912938" y="2208213"/>
          <p14:tracePt t="23616" x="1916113" y="2208213"/>
          <p14:tracePt t="23624" x="1920875" y="2208213"/>
          <p14:tracePt t="23633" x="1931988" y="2205038"/>
          <p14:tracePt t="23640" x="1946275" y="2205038"/>
          <p14:tracePt t="23648" x="1968500" y="2205038"/>
          <p14:tracePt t="23657" x="1995488" y="2201863"/>
          <p14:tracePt t="23665" x="2017713" y="2197100"/>
          <p14:tracePt t="23674" x="2043113" y="2189163"/>
          <p14:tracePt t="23681" x="2058988" y="2189163"/>
          <p14:tracePt t="23689" x="2078038" y="2185988"/>
          <p14:tracePt t="23697" x="2100263" y="2185988"/>
          <p14:tracePt t="23705" x="2111375" y="2182813"/>
          <p14:tracePt t="23713" x="2130425" y="2182813"/>
          <p14:tracePt t="23721" x="2136775" y="2182813"/>
          <p14:tracePt t="23729" x="2147888" y="2182813"/>
          <p14:tracePt t="23736" x="2152650" y="2182813"/>
          <p14:tracePt t="23744" x="2155825" y="2185988"/>
          <p14:tracePt t="23752" x="2160588" y="2189163"/>
          <p14:tracePt t="23760" x="2163763" y="2197100"/>
          <p14:tracePt t="23768" x="2163763" y="2201863"/>
          <p14:tracePt t="23784" x="2163763" y="2205038"/>
          <p14:tracePt t="23931" x="2133600" y="2197100"/>
          <p14:tracePt t="23939" x="2103438" y="2193925"/>
          <p14:tracePt t="23947" x="2092325" y="2208213"/>
          <p14:tracePt t="23954" x="2119313" y="2257425"/>
          <p14:tracePt t="23963" x="2205038" y="2320925"/>
          <p14:tracePt t="23970" x="2398713" y="2422525"/>
          <p14:tracePt t="23978" x="2649538" y="2530475"/>
          <p14:tracePt t="23986" x="2927350" y="2643188"/>
          <p14:tracePt t="23994" x="3203575" y="2740025"/>
          <p14:tracePt t="24002" x="3481388" y="2841625"/>
          <p14:tracePt t="24010" x="3795713" y="2908300"/>
          <p14:tracePt t="24019" x="4095750" y="2965450"/>
          <p14:tracePt t="24026" x="4391025" y="2994025"/>
          <p14:tracePt t="24034" x="4678363" y="3006725"/>
          <p14:tracePt t="24043" x="4937125" y="3006725"/>
          <p14:tracePt t="24051" x="5135563" y="3006725"/>
          <p14:tracePt t="24058" x="5259388" y="3006725"/>
          <p14:tracePt t="24067" x="5341938" y="3006725"/>
          <p14:tracePt t="24074" x="5408613" y="3006725"/>
          <p14:tracePt t="24082" x="5468938" y="3006725"/>
          <p14:tracePt t="24091" x="5513388" y="3013075"/>
          <p14:tracePt t="24098" x="5551488" y="3013075"/>
          <p14:tracePt t="24109" x="5576888" y="3013075"/>
          <p14:tracePt t="24117" x="5600700" y="3013075"/>
          <p14:tracePt t="24124" x="5614988" y="3013075"/>
          <p14:tracePt t="24132" x="5618163" y="3013075"/>
          <p14:tracePt t="24141" x="5626100" y="3013075"/>
          <p14:tracePt t="24205" x="5622925" y="3009900"/>
          <p14:tracePt t="24221" x="5645150" y="3035300"/>
          <p14:tracePt t="24229" x="5734050" y="3114675"/>
          <p14:tracePt t="24237" x="5915025" y="3238500"/>
          <p14:tracePt t="24245" x="6124575" y="3343275"/>
          <p14:tracePt t="24253" x="6345238" y="3448050"/>
          <p14:tracePt t="24261" x="6577013" y="3530600"/>
          <p14:tracePt t="24269" x="6764338" y="3608388"/>
          <p14:tracePt t="24277" x="6924675" y="3687763"/>
          <p14:tracePt t="24285" x="7075488" y="3770313"/>
          <p14:tracePt t="24292" x="7164388" y="3829050"/>
          <p14:tracePt t="24301" x="7221538" y="3867150"/>
          <p14:tracePt t="24308" x="7250113" y="3900488"/>
          <p14:tracePt t="24316" x="7265988" y="3927475"/>
          <p14:tracePt t="24325" x="7269163" y="3944938"/>
          <p14:tracePt t="24333" x="7265988" y="3956050"/>
          <p14:tracePt t="24340" x="7258050" y="3968750"/>
          <p14:tracePt t="24348" x="7243763" y="3971925"/>
          <p14:tracePt t="24356" x="7235825" y="3975100"/>
          <p14:tracePt t="24365" x="7232650" y="3975100"/>
          <p14:tracePt t="24479" x="7227888" y="3975100"/>
          <p14:tracePt t="24486" x="7224713" y="3975100"/>
          <p14:tracePt t="24495" x="7224713" y="3986213"/>
          <p14:tracePt t="24502" x="7243763" y="4046538"/>
          <p14:tracePt t="24511" x="7291388" y="4129088"/>
          <p14:tracePt t="24518" x="7370763" y="4225925"/>
          <p14:tracePt t="24526" x="7489825" y="4341813"/>
          <p14:tracePt t="24534" x="7580313" y="4443413"/>
          <p14:tracePt t="24543" x="7681913" y="4567238"/>
          <p14:tracePt t="24551" x="7734300" y="4672013"/>
          <p14:tracePt t="24558" x="7778750" y="4757738"/>
          <p14:tracePt t="24567" x="7797800" y="4848225"/>
          <p14:tracePt t="24575" x="7804150" y="4914900"/>
          <p14:tracePt t="24583" x="7804150" y="4983163"/>
          <p14:tracePt t="24591" x="7800975" y="5035550"/>
          <p14:tracePt t="24598" x="7797800" y="5087938"/>
          <p14:tracePt t="24606" x="7797800" y="5124450"/>
          <p14:tracePt t="24614" x="7797800" y="5154613"/>
          <p14:tracePt t="24623" x="7797800" y="5187950"/>
          <p14:tracePt t="24631" x="7797800" y="5210175"/>
          <p14:tracePt t="24640" x="7797800" y="5226050"/>
          <p14:tracePt t="24646" x="7800975" y="5240338"/>
          <p14:tracePt t="24655" x="7808913" y="5248275"/>
          <p14:tracePt t="24662" x="7808913" y="5251450"/>
          <p14:tracePt t="24713" x="7808913" y="5248275"/>
          <p14:tracePt t="24721" x="7804150" y="5245100"/>
          <p14:tracePt t="24728" x="7800975" y="5245100"/>
          <p14:tracePt t="24737" x="7797800" y="5240338"/>
          <p14:tracePt t="24745" x="7797800" y="5237163"/>
          <p14:tracePt t="24753" x="7793038" y="5237163"/>
          <p14:tracePt t="24760" x="7789863" y="5237163"/>
          <p14:tracePt t="24768" x="7786688" y="5237163"/>
          <p14:tracePt t="24777" x="7786688" y="5233988"/>
          <p14:tracePt t="24785" x="7786688" y="5229225"/>
          <p14:tracePt t="24792" x="7786688" y="5226050"/>
          <p14:tracePt t="24801" x="7786688" y="5218113"/>
          <p14:tracePt t="24809" x="7786688" y="5214938"/>
          <p14:tracePt t="24816" x="7786688" y="5203825"/>
          <p14:tracePt t="24825" x="7786688" y="5192713"/>
          <p14:tracePt t="24833" x="7786688" y="5181600"/>
          <p14:tracePt t="24840" x="7786688" y="5165725"/>
          <p14:tracePt t="24848" x="7786688" y="5151438"/>
          <p14:tracePt t="24856" x="7789863" y="5140325"/>
          <p14:tracePt t="24864" x="7789863" y="5129213"/>
          <p14:tracePt t="24874" x="7793038" y="5121275"/>
          <p14:tracePt t="24881" x="7793038" y="5116513"/>
          <p14:tracePt t="24944" x="7800975" y="5116513"/>
          <p14:tracePt t="24952" x="7808913" y="5116513"/>
          <p14:tracePt t="24961" x="7827963" y="5116513"/>
          <p14:tracePt t="24968" x="7850188" y="5116513"/>
          <p14:tracePt t="24977" x="7880350" y="5116513"/>
          <p14:tracePt t="24985" x="7908925" y="5116513"/>
          <p14:tracePt t="24992" x="7939088" y="5116513"/>
          <p14:tracePt t="25001" x="7977188" y="5121275"/>
          <p14:tracePt t="25011" x="8018463" y="5129213"/>
          <p14:tracePt t="25019" x="8062913" y="5132388"/>
          <p14:tracePt t="25027" x="8096250" y="5143500"/>
          <p14:tracePt t="25035" x="8126413" y="5151438"/>
          <p14:tracePt t="25043" x="8153400" y="5154613"/>
          <p14:tracePt t="25051" x="8183563" y="5157788"/>
          <p14:tracePt t="25059" x="8205788" y="5165725"/>
          <p14:tracePt t="25067" x="8224838" y="5165725"/>
          <p14:tracePt t="25075" x="8247063" y="5170488"/>
          <p14:tracePt t="25083" x="8264525" y="5170488"/>
          <p14:tracePt t="25090" x="8280400" y="5170488"/>
          <p14:tracePt t="25099" x="8291513" y="5170488"/>
          <p14:tracePt t="25107" x="8305800" y="5170488"/>
          <p14:tracePt t="25123" x="8310563" y="5165725"/>
          <p14:tracePt t="25131" x="8310563" y="5162550"/>
          <p14:tracePt t="25139" x="8310563" y="5157788"/>
          <p14:tracePt t="25308" x="8305800" y="5157788"/>
          <p14:tracePt t="25316" x="8277225" y="5157788"/>
          <p14:tracePt t="25323" x="8247063" y="5157788"/>
          <p14:tracePt t="25332" x="8228013" y="5157788"/>
          <p14:tracePt t="25340" x="8216900" y="5154613"/>
          <p14:tracePt t="25349" x="8208963" y="5151438"/>
          <p14:tracePt t="25356" x="8205788" y="5151438"/>
          <p14:tracePt t="25365" x="8205788" y="5146675"/>
          <p14:tracePt t="25373" x="8205788" y="5140325"/>
          <p14:tracePt t="25381" x="8205788" y="5129213"/>
          <p14:tracePt t="25389" x="8205788" y="5113338"/>
          <p14:tracePt t="25396" x="8201025" y="5091113"/>
          <p14:tracePt t="25404" x="8183563" y="5057775"/>
          <p14:tracePt t="25413" x="8175625" y="5027613"/>
          <p14:tracePt t="25420" x="8164513" y="4986338"/>
          <p14:tracePt t="25429" x="8156575" y="4926013"/>
          <p14:tracePt t="25437" x="8148638" y="4851400"/>
          <p14:tracePt t="25445" x="8148638" y="4768850"/>
          <p14:tracePt t="25453" x="8148638" y="4679950"/>
          <p14:tracePt t="25461" x="8148638" y="4586288"/>
          <p14:tracePt t="25468" x="8148638" y="4495800"/>
          <p14:tracePt t="25476" x="8148638" y="4413250"/>
          <p14:tracePt t="25485" x="8148638" y="4330700"/>
          <p14:tracePt t="25492" x="8148638" y="4264025"/>
          <p14:tracePt t="25500" x="8148638" y="4195763"/>
          <p14:tracePt t="25509" x="8148638" y="4143375"/>
          <p14:tracePt t="25516" x="8148638" y="4098925"/>
          <p14:tracePt t="25524" x="8148638" y="4062413"/>
          <p14:tracePt t="25533" x="8148638" y="4032250"/>
          <p14:tracePt t="25540" x="8145463" y="4002088"/>
          <p14:tracePt t="25549" x="8142288" y="3983038"/>
          <p14:tracePt t="25556" x="8137525" y="3963988"/>
          <p14:tracePt t="25564" x="8137525" y="3949700"/>
          <p14:tracePt t="25574" x="8137525" y="3941763"/>
          <p14:tracePt t="25581" x="8137525" y="3933825"/>
          <p14:tracePt t="25589" x="8137525" y="3930650"/>
          <p14:tracePt t="25782" x="8126413" y="3922713"/>
          <p14:tracePt t="25791" x="8093075" y="3897313"/>
          <p14:tracePt t="25798" x="8021638" y="3859213"/>
          <p14:tracePt t="25806" x="7935913" y="3806825"/>
          <p14:tracePt t="25815" x="7789863" y="3743325"/>
          <p14:tracePt t="25823" x="7618413" y="3676650"/>
          <p14:tracePt t="25831" x="7404100" y="3605213"/>
          <p14:tracePt t="25838" x="7145338" y="3541713"/>
          <p14:tracePt t="25847" x="6872288" y="3451225"/>
          <p14:tracePt t="25854" x="6607175" y="3354388"/>
          <p14:tracePt t="25864" x="6359525" y="3257550"/>
          <p14:tracePt t="25873" x="6142038" y="3163888"/>
          <p14:tracePt t="25879" x="5921375" y="3070225"/>
          <p14:tracePt t="25887" x="5791200" y="3009900"/>
          <p14:tracePt t="25895" x="5694363" y="2965450"/>
          <p14:tracePt t="25902" x="5637213" y="2927350"/>
          <p14:tracePt t="25911" x="5607050" y="2897188"/>
          <p14:tracePt t="25920" x="5600700" y="2886075"/>
          <p14:tracePt t="25929" x="5595938" y="2878138"/>
          <p14:tracePt t="25936" x="5595938" y="2874963"/>
          <p14:tracePt t="25961" x="5603875" y="2874963"/>
          <p14:tracePt t="25968" x="5611813" y="2874963"/>
          <p14:tracePt t="25977" x="5622925" y="2886075"/>
          <p14:tracePt t="25985" x="5637213" y="2901950"/>
          <p14:tracePt t="25992" x="5656263" y="2916238"/>
          <p14:tracePt t="26001" x="5689600" y="2938463"/>
          <p14:tracePt t="26009" x="5722938" y="2960688"/>
          <p14:tracePt t="26017" x="5772150" y="2998788"/>
          <p14:tracePt t="26024" x="5843588" y="3035300"/>
          <p14:tracePt t="26033" x="5967413" y="3114675"/>
          <p14:tracePt t="26040" x="6157913" y="3205163"/>
          <p14:tracePt t="26049" x="6389688" y="3302000"/>
          <p14:tracePt t="26057" x="6640513" y="3409950"/>
          <p14:tracePt t="26064" x="6899275" y="3484563"/>
          <p14:tracePt t="26074" x="7153275" y="3536950"/>
          <p14:tracePt t="26081" x="7419975" y="3567113"/>
          <p14:tracePt t="26089" x="7640638" y="3597275"/>
          <p14:tracePt t="26097" x="7823200" y="3597275"/>
          <p14:tracePt t="26104" x="7974013" y="3597275"/>
          <p14:tracePt t="26113" x="8070850" y="3597275"/>
          <p14:tracePt t="26121" x="8145463" y="3589338"/>
          <p14:tracePt t="26129" x="8197850" y="3582988"/>
          <p14:tracePt t="26137" x="8216900" y="3578225"/>
          <p14:tracePt t="26146" x="8220075" y="3578225"/>
          <p14:tracePt t="26153" x="8212138" y="3578225"/>
          <p14:tracePt t="26161" x="8183563" y="3575050"/>
          <p14:tracePt t="26169" x="8153400" y="3563938"/>
          <p14:tracePt t="26177" x="8104188" y="3541713"/>
          <p14:tracePt t="26184" x="8062913" y="3514725"/>
          <p14:tracePt t="26193" x="8013700" y="3492500"/>
          <p14:tracePt t="26203" x="7969250" y="3470275"/>
          <p14:tracePt t="26208" x="7927975" y="3443288"/>
          <p14:tracePt t="26219" x="7894638" y="3436938"/>
          <p14:tracePt t="26227" x="7869238" y="3429000"/>
          <p14:tracePt t="26233" x="7856538" y="3429000"/>
          <p14:tracePt t="26243" x="7850188" y="3429000"/>
          <p14:tracePt t="26251" x="7842250" y="3429000"/>
          <p14:tracePt t="26354" x="7839075" y="3429000"/>
          <p14:tracePt t="26362" x="7834313" y="3429000"/>
          <p14:tracePt t="26371" x="7827963" y="3429000"/>
          <p14:tracePt t="26379" x="7820025" y="3429000"/>
          <p14:tracePt t="26387" x="7812088" y="3432175"/>
          <p14:tracePt t="26395" x="7800975" y="3432175"/>
          <p14:tracePt t="26403" x="7793038" y="3432175"/>
          <p14:tracePt t="26411" x="7781925" y="3432175"/>
          <p14:tracePt t="26418" x="7767638" y="3432175"/>
          <p14:tracePt t="26427" x="7762875" y="3432175"/>
          <p14:tracePt t="26435" x="7759700" y="3432175"/>
          <p14:tracePt t="26443" x="7756525" y="3429000"/>
          <p14:tracePt t="26451" x="7751763" y="3429000"/>
          <p14:tracePt t="26483" x="7748588" y="3429000"/>
          <p14:tracePt t="26499" x="7748588" y="3425825"/>
          <p14:tracePt t="26507" x="7748588" y="3421063"/>
          <p14:tracePt t="26515" x="7745413" y="3421063"/>
          <p14:tracePt t="26524" x="7737475" y="3421063"/>
          <p14:tracePt t="26533" x="7726363" y="3409950"/>
          <p14:tracePt t="26540" x="7704138" y="3402013"/>
          <p14:tracePt t="26549" x="7670800" y="3395663"/>
          <p14:tracePt t="26556" x="7618413" y="3390900"/>
          <p14:tracePt t="26564" x="7566025" y="3384550"/>
          <p14:tracePt t="26573" x="7489825" y="3379788"/>
          <p14:tracePt t="26581" x="7415213" y="3373438"/>
          <p14:tracePt t="26589" x="7348538" y="3373438"/>
          <p14:tracePt t="26597" x="7265988" y="3373438"/>
          <p14:tracePt t="26604" x="7191375" y="3373438"/>
          <p14:tracePt t="26613" x="7112000" y="3373438"/>
          <p14:tracePt t="26621" x="7037388" y="3373438"/>
          <p14:tracePt t="26629" x="6985000" y="3373438"/>
          <p14:tracePt t="26637" x="6946900" y="3373438"/>
          <p14:tracePt t="26645" x="6929438" y="3379788"/>
          <p14:tracePt t="26653" x="6921500" y="3384550"/>
          <p14:tracePt t="26677" x="6921500" y="3387725"/>
          <p14:tracePt t="26685" x="6921500" y="3390900"/>
          <p14:tracePt t="26700" x="6924675" y="3398838"/>
          <p14:tracePt t="26709" x="6932613" y="3402013"/>
          <p14:tracePt t="26717" x="6954838" y="3414713"/>
          <p14:tracePt t="26725" x="6996113" y="3425825"/>
          <p14:tracePt t="26733" x="7034213" y="3429000"/>
          <p14:tracePt t="26741" x="7086600" y="3436938"/>
          <p14:tracePt t="26749" x="7131050" y="3436938"/>
          <p14:tracePt t="26756" x="7169150" y="3436938"/>
          <p14:tracePt t="26765" x="7194550" y="3436938"/>
          <p14:tracePt t="26774" x="7210425" y="3436938"/>
          <p14:tracePt t="26781" x="7216775" y="3436938"/>
          <p14:tracePt t="26789" x="7221538" y="3436938"/>
          <p14:tracePt t="26820" x="7213600" y="3432175"/>
          <p14:tracePt t="26831" x="7202488" y="3429000"/>
          <p14:tracePt t="26838" x="7172325" y="3429000"/>
          <p14:tracePt t="26847" x="7112000" y="3417888"/>
          <p14:tracePt t="26855" x="7037388" y="3409950"/>
          <p14:tracePt t="26862" x="6943725" y="3402013"/>
          <p14:tracePt t="26871" x="6786563" y="3395663"/>
          <p14:tracePt t="26879" x="6573838" y="3384550"/>
          <p14:tracePt t="26886" x="6323013" y="3365500"/>
          <p14:tracePt t="26895" x="6061075" y="3343275"/>
          <p14:tracePt t="26903" x="5794375" y="3309938"/>
          <p14:tracePt t="26911" x="5529263" y="3279775"/>
          <p14:tracePt t="26918" x="5267325" y="3257550"/>
          <p14:tracePt t="26927" x="5038725" y="3257550"/>
          <p14:tracePt t="26935" x="4854575" y="3257550"/>
          <p14:tracePt t="26943" x="4697413" y="3263900"/>
          <p14:tracePt t="26951" x="4614863" y="3268663"/>
          <p14:tracePt t="26958" x="4562475" y="3275013"/>
          <p14:tracePt t="26966" x="4525963" y="3286125"/>
          <p14:tracePt t="26975" x="4506913" y="3290888"/>
          <p14:tracePt t="26983" x="4498975" y="3290888"/>
          <p14:tracePt t="27137" x="4503738" y="3290888"/>
          <p14:tracePt t="27145" x="4506913" y="3271838"/>
          <p14:tracePt t="27153" x="4506913" y="3257550"/>
          <p14:tracePt t="27161" x="4498975" y="3252788"/>
          <p14:tracePt t="27169" x="4468813" y="3249613"/>
          <p14:tracePt t="27176" x="4432300" y="3249613"/>
          <p14:tracePt t="27184" x="4371975" y="3249613"/>
          <p14:tracePt t="27193" x="4319588" y="3249613"/>
          <p14:tracePt t="27201" x="4275138" y="3249613"/>
          <p14:tracePt t="27209" x="4237038" y="3249613"/>
          <p14:tracePt t="27217" x="4225925" y="3249613"/>
          <p14:tracePt t="27225" x="4217988" y="3252788"/>
          <p14:tracePt t="27249" x="4222750" y="3257550"/>
          <p14:tracePt t="27256" x="4252913" y="3257550"/>
          <p14:tracePt t="27265" x="4289425" y="3263900"/>
          <p14:tracePt t="27273" x="4338638" y="3268663"/>
          <p14:tracePt t="27281" x="4391025" y="3275013"/>
          <p14:tracePt t="27289" x="4451350" y="3279775"/>
          <p14:tracePt t="27297" x="4518025" y="3286125"/>
          <p14:tracePt t="27305" x="4586288" y="3294063"/>
          <p14:tracePt t="27313" x="4652963" y="3294063"/>
          <p14:tracePt t="27321" x="4727575" y="3297238"/>
          <p14:tracePt t="27329" x="4810125" y="3297238"/>
          <p14:tracePt t="27337" x="4911725" y="3305175"/>
          <p14:tracePt t="27345" x="5049838" y="3305175"/>
          <p14:tracePt t="27352" x="5203825" y="3305175"/>
          <p14:tracePt t="27361" x="5372100" y="3305175"/>
          <p14:tracePt t="27369" x="5554663" y="3305175"/>
          <p14:tracePt t="27377" x="5727700" y="3302000"/>
          <p14:tracePt t="27385" x="5899150" y="3282950"/>
          <p14:tracePt t="27393" x="6045200" y="3263900"/>
          <p14:tracePt t="27401" x="6172200" y="3249613"/>
          <p14:tracePt t="27411" x="6273800" y="3233738"/>
          <p14:tracePt t="27417" x="6353175" y="3216275"/>
          <p14:tracePt t="27427" x="6419850" y="3208338"/>
          <p14:tracePt t="27435" x="6472238" y="3197225"/>
          <p14:tracePt t="27441" x="6516688" y="3197225"/>
          <p14:tracePt t="27451" x="6546850" y="3192463"/>
          <p14:tracePt t="27458" x="6580188" y="3192463"/>
          <p14:tracePt t="27467" x="6604000" y="3192463"/>
          <p14:tracePt t="27475" x="6640513" y="3192463"/>
          <p14:tracePt t="27483" x="6670675" y="3200400"/>
          <p14:tracePt t="27490" x="6704013" y="3205163"/>
          <p14:tracePt t="27498" x="6748463" y="3211513"/>
          <p14:tracePt t="27507" x="6794500" y="3211513"/>
          <p14:tracePt t="27515" x="6838950" y="3211513"/>
          <p14:tracePt t="27523" x="6883400" y="3211513"/>
          <p14:tracePt t="27531" x="6918325" y="3216275"/>
          <p14:tracePt t="27540" x="6954838" y="3216275"/>
          <p14:tracePt t="27547" x="6977063" y="3216275"/>
          <p14:tracePt t="27555" x="6999288" y="3216275"/>
          <p14:tracePt t="27563" x="7007225" y="3219450"/>
          <p14:tracePt t="27571" x="7018338" y="3222625"/>
          <p14:tracePt t="27579" x="7023100" y="3222625"/>
          <p14:tracePt t="27587" x="7023100" y="3227388"/>
          <p14:tracePt t="27706" x="7018338" y="3227388"/>
          <p14:tracePt t="27715" x="7011988" y="3219450"/>
          <p14:tracePt t="27724" x="7007225" y="3222625"/>
          <p14:tracePt t="27732" x="7026275" y="3252788"/>
          <p14:tracePt t="27740" x="7059613" y="3275013"/>
          <p14:tracePt t="27749" x="7127875" y="3302000"/>
          <p14:tracePt t="27757" x="7216775" y="3327400"/>
          <p14:tracePt t="27765" x="7291388" y="3346450"/>
          <p14:tracePt t="27774" x="7367588" y="3365500"/>
          <p14:tracePt t="27781" x="7423150" y="3390900"/>
          <p14:tracePt t="27789" x="7475538" y="3414713"/>
          <p14:tracePt t="27797" x="7516813" y="3432175"/>
          <p14:tracePt t="27805" x="7550150" y="3448050"/>
          <p14:tracePt t="27813" x="7569200" y="3470275"/>
          <p14:tracePt t="27821" x="7591425" y="3484563"/>
          <p14:tracePt t="27829" x="7599363" y="3495675"/>
          <p14:tracePt t="27837" x="7605713" y="3503613"/>
          <p14:tracePt t="27845" x="7610475" y="3514725"/>
          <p14:tracePt t="27853" x="7613650" y="3522663"/>
          <p14:tracePt t="27861" x="7613650" y="3530600"/>
          <p14:tracePt t="27874" x="7613650" y="3536950"/>
          <p14:tracePt t="28039" x="7610475" y="3536950"/>
          <p14:tracePt t="28047" x="7588250" y="3522663"/>
          <p14:tracePt t="28055" x="7569200" y="3514725"/>
          <p14:tracePt t="28063" x="7553325" y="3508375"/>
          <p14:tracePt t="28071" x="7550150" y="3503613"/>
          <p14:tracePt t="28127" x="7550150" y="3500438"/>
          <p14:tracePt t="28143" x="7553325" y="3500438"/>
          <p14:tracePt t="28151" x="7558088" y="3500438"/>
          <p14:tracePt t="28159" x="7561263" y="3500438"/>
          <p14:tracePt t="28182" x="7566025" y="3500438"/>
          <p14:tracePt t="28199" x="7569200" y="3495675"/>
          <p14:tracePt t="29374" x="7566025" y="3495675"/>
          <p14:tracePt t="29383" x="7561263" y="3492500"/>
          <p14:tracePt t="29399" x="7558088" y="3492500"/>
          <p14:tracePt t="29407" x="7558088" y="3489325"/>
          <p14:tracePt t="29471" x="7553325" y="3489325"/>
          <p14:tracePt t="29537" x="7550150" y="3489325"/>
          <p14:tracePt t="29585" x="7550150" y="3484563"/>
          <p14:tracePt t="29609" x="7550150" y="3481388"/>
          <p14:tracePt t="29649" x="7546975" y="3481388"/>
          <p14:tracePt t="29673" x="7546975" y="3478213"/>
          <p14:tracePt t="29697" x="7542213" y="3478213"/>
          <p14:tracePt t="29705" x="7542213" y="3473450"/>
          <p14:tracePt t="29729" x="7542213" y="3470275"/>
          <p14:tracePt t="30423" x="7535863" y="3470275"/>
          <p14:tracePt t="30429" x="7531100" y="3470275"/>
          <p14:tracePt t="30439" x="7524750" y="3473450"/>
          <p14:tracePt t="30447" x="7519988" y="3473450"/>
          <p14:tracePt t="30453" x="7516813" y="3473450"/>
          <p14:tracePt t="30463" x="7513638" y="3473450"/>
          <p14:tracePt t="30471" x="7513638" y="3478213"/>
          <p14:tracePt t="30479" x="7508875" y="3478213"/>
          <p14:tracePt t="30487" x="7508875" y="3481388"/>
          <p14:tracePt t="30495" x="7505700" y="3484563"/>
          <p14:tracePt t="30511" x="7500938" y="3489325"/>
          <p14:tracePt t="30527" x="7497763" y="3492500"/>
          <p14:tracePt t="30543" x="7497763" y="3495675"/>
          <p14:tracePt t="30551" x="7494588" y="3495675"/>
          <p14:tracePt t="31719" x="7489825" y="3495675"/>
          <p14:tracePt t="31727" x="7478713" y="3495675"/>
          <p14:tracePt t="31735" x="7459663" y="3492500"/>
          <p14:tracePt t="31743" x="7431088" y="3492500"/>
          <p14:tracePt t="31751" x="7400925" y="3492500"/>
          <p14:tracePt t="31759" x="7378700" y="3492500"/>
          <p14:tracePt t="31767" x="7354888" y="3492500"/>
          <p14:tracePt t="31775" x="7329488" y="3492500"/>
          <p14:tracePt t="31783" x="7315200" y="3492500"/>
          <p14:tracePt t="31791" x="7296150" y="3492500"/>
          <p14:tracePt t="31799" x="7273925" y="3492500"/>
          <p14:tracePt t="31806" x="7265988" y="3492500"/>
          <p14:tracePt t="31815" x="7258050" y="3489325"/>
          <p14:tracePt t="31824" x="7246938" y="3484563"/>
          <p14:tracePt t="31831" x="7227888" y="3484563"/>
          <p14:tracePt t="31839" x="7221538" y="3481388"/>
          <p14:tracePt t="31847" x="7210425" y="3481388"/>
          <p14:tracePt t="31854" x="7191375" y="3481388"/>
          <p14:tracePt t="31863" x="7175500" y="3481388"/>
          <p14:tracePt t="31891" x="7089775" y="3470275"/>
          <p14:tracePt t="31895" x="7051675" y="3467100"/>
          <p14:tracePt t="31903" x="7004050" y="3455988"/>
          <p14:tracePt t="31911" x="6943725" y="3436938"/>
          <p14:tracePt t="31919" x="6888163" y="3417888"/>
          <p14:tracePt t="31927" x="6819900" y="3398838"/>
          <p14:tracePt t="31935" x="6742113" y="3365500"/>
          <p14:tracePt t="31943" x="6662738" y="3338513"/>
          <p14:tracePt t="31951" x="6565900" y="3302000"/>
          <p14:tracePt t="31961" x="6472238" y="3271838"/>
          <p14:tracePt t="31967" x="6334125" y="3238500"/>
          <p14:tracePt t="31977" x="6183313" y="3205163"/>
          <p14:tracePt t="31985" x="6034088" y="3167063"/>
          <p14:tracePt t="31993" x="5888038" y="3140075"/>
          <p14:tracePt t="32001" x="5749925" y="3106738"/>
          <p14:tracePt t="32009" x="5603875" y="3081338"/>
          <p14:tracePt t="32017" x="5468938" y="3059113"/>
          <p14:tracePt t="32025" x="5372100" y="3043238"/>
          <p14:tracePt t="32033" x="5289550" y="3035300"/>
          <p14:tracePt t="32041" x="5218113" y="3024188"/>
          <p14:tracePt t="32048" x="5157788" y="3017838"/>
          <p14:tracePt t="32057" x="5121275" y="3013075"/>
          <p14:tracePt t="32064" x="5099050" y="3013075"/>
          <p14:tracePt t="32073" x="5087938" y="3013075"/>
          <p14:tracePt t="32081" x="5083175" y="3013075"/>
          <p14:tracePt t="32903" x="5083175" y="3009900"/>
          <p14:tracePt t="32911" x="5083175" y="2982913"/>
          <p14:tracePt t="32918" x="5083175" y="2979738"/>
          <p14:tracePt t="32951" x="5080000" y="2982913"/>
          <p14:tracePt t="32959" x="5075238" y="2990850"/>
          <p14:tracePt t="32967" x="5068888" y="3001963"/>
          <p14:tracePt t="32975" x="5038725" y="3017838"/>
          <p14:tracePt t="32983" x="5005388" y="3040063"/>
          <p14:tracePt t="32991" x="4948238" y="3065463"/>
          <p14:tracePt t="32999" x="4870450" y="3098800"/>
          <p14:tracePt t="33006" x="4760913" y="3128963"/>
          <p14:tracePt t="33015" x="4608513" y="3175000"/>
          <p14:tracePt t="33024" x="4446588" y="3200400"/>
          <p14:tracePt t="33031" x="4270375" y="3230563"/>
          <p14:tracePt t="33039" x="4076700" y="3268663"/>
          <p14:tracePt t="33047" x="3889375" y="3279775"/>
          <p14:tracePt t="33057" x="3716338" y="3294063"/>
          <p14:tracePt t="33063" x="3589338" y="3305175"/>
          <p14:tracePt t="33071" x="3506788" y="3309938"/>
          <p14:tracePt t="33079" x="3432175" y="3324225"/>
          <p14:tracePt t="33087" x="3365500" y="3335338"/>
          <p14:tracePt t="33095" x="3308350" y="3346450"/>
          <p14:tracePt t="33103" x="3263900" y="3357563"/>
          <p14:tracePt t="33111" x="3238500" y="3362325"/>
          <p14:tracePt t="33119" x="3219450" y="3373438"/>
          <p14:tracePt t="33127" x="3211513" y="3376613"/>
          <p14:tracePt t="33151" x="3211513" y="3368675"/>
          <p14:tracePt t="33289" x="3216275" y="3368675"/>
          <p14:tracePt t="33305" x="3211513" y="3373438"/>
          <p14:tracePt t="33313" x="3197225" y="3409950"/>
          <p14:tracePt t="33321" x="3175000" y="3443288"/>
          <p14:tracePt t="33329" x="3148013" y="3470275"/>
          <p14:tracePt t="33337" x="3103563" y="3511550"/>
          <p14:tracePt t="33345" x="3070225" y="3541713"/>
          <p14:tracePt t="33353" x="3035300" y="3575050"/>
          <p14:tracePt t="33361" x="3001963" y="3613150"/>
          <p14:tracePt t="33369" x="2971800" y="3652838"/>
          <p14:tracePt t="33377" x="2960688" y="3690938"/>
          <p14:tracePt t="33385" x="2949575" y="3724275"/>
          <p14:tracePt t="33393" x="2949575" y="3762375"/>
          <p14:tracePt t="33401" x="2949575" y="3795713"/>
          <p14:tracePt t="33409" x="2949575" y="3825875"/>
          <p14:tracePt t="33417" x="2949575" y="3863975"/>
          <p14:tracePt t="33425" x="2949575" y="3886200"/>
          <p14:tracePt t="33433" x="2941638" y="3900488"/>
          <p14:tracePt t="33441" x="2930525" y="3916363"/>
          <p14:tracePt t="33449" x="2924175" y="3930650"/>
          <p14:tracePt t="33457" x="2908300" y="3949700"/>
          <p14:tracePt t="33467" x="2905125" y="3960813"/>
          <p14:tracePt t="33475" x="2897188" y="3979863"/>
          <p14:tracePt t="33481" x="2882900" y="3990975"/>
          <p14:tracePt t="33490" x="2874963" y="3997325"/>
          <p14:tracePt t="33499" x="2863850" y="4013200"/>
          <p14:tracePt t="33506" x="2836863" y="4027488"/>
          <p14:tracePt t="33515" x="2814638" y="4046538"/>
          <p14:tracePt t="33524" x="2781300" y="4068763"/>
          <p14:tracePt t="33531" x="2740025" y="4095750"/>
          <p14:tracePt t="33539" x="2695575" y="4110038"/>
          <p14:tracePt t="33547" x="2632075" y="4129088"/>
          <p14:tracePt t="33555" x="2557463" y="4148138"/>
          <p14:tracePt t="33563" x="2481263" y="4167188"/>
          <p14:tracePt t="33571" x="2373313" y="4189413"/>
          <p14:tracePt t="33579" x="2271713" y="4203700"/>
          <p14:tracePt t="33587" x="2152650" y="4237038"/>
          <p14:tracePt t="33595" x="2032000" y="4259263"/>
          <p14:tracePt t="33603" x="1951038" y="4294188"/>
          <p14:tracePt t="33611" x="1852613" y="4330700"/>
          <p14:tracePt t="33619" x="1789113" y="4365625"/>
          <p14:tracePt t="33627" x="1717675" y="4410075"/>
          <p14:tracePt t="33635" x="1662113" y="4446588"/>
          <p14:tracePt t="33643" x="1606550" y="4492625"/>
          <p14:tracePt t="33651" x="1549400" y="4533900"/>
          <p14:tracePt t="33659" x="1508125" y="4570413"/>
          <p14:tracePt t="33667" x="1474788" y="4597400"/>
          <p14:tracePt t="33675" x="1444625" y="4633913"/>
          <p14:tracePt t="33683" x="1422400" y="4668838"/>
          <p14:tracePt t="33691" x="1408113" y="4686300"/>
          <p14:tracePt t="33699" x="1403350" y="4697413"/>
          <p14:tracePt t="33706" x="1403350" y="4702175"/>
          <p14:tracePt t="33715" x="1403350" y="4705350"/>
          <p14:tracePt t="33893" x="1403350" y="4716463"/>
          <p14:tracePt t="33901" x="1403350" y="4724400"/>
          <p14:tracePt t="33909" x="1411288" y="4746625"/>
          <p14:tracePt t="33917" x="1422400" y="4773613"/>
          <p14:tracePt t="33925" x="1441450" y="4806950"/>
          <p14:tracePt t="33933" x="1449388" y="4829175"/>
          <p14:tracePt t="33941" x="1466850" y="4870450"/>
          <p14:tracePt t="33949" x="1477963" y="4919663"/>
          <p14:tracePt t="33957" x="1477963" y="4975225"/>
          <p14:tracePt t="33965" x="1477963" y="5041900"/>
          <p14:tracePt t="33973" x="1477963" y="5102225"/>
          <p14:tracePt t="33981" x="1477963" y="5162550"/>
          <p14:tracePt t="33990" x="1474788" y="5229225"/>
          <p14:tracePt t="33997" x="1463675" y="5303838"/>
          <p14:tracePt t="34005" x="1436688" y="5394325"/>
          <p14:tracePt t="34013" x="1411288" y="5473700"/>
          <p14:tracePt t="34020" x="1377950" y="5543550"/>
          <p14:tracePt t="34029" x="1350963" y="5622925"/>
          <p14:tracePt t="34037" x="1320800" y="5683250"/>
          <p14:tracePt t="34045" x="1295400" y="5738813"/>
          <p14:tracePt t="34053" x="1273175" y="5788025"/>
          <p14:tracePt t="34063" x="1250950" y="5824538"/>
          <p14:tracePt t="34071" x="1220788" y="5854700"/>
          <p14:tracePt t="34077" x="1193800" y="5881688"/>
          <p14:tracePt t="34087" x="1168400" y="5903913"/>
          <p14:tracePt t="34095" x="1141413" y="5915025"/>
          <p14:tracePt t="34103" x="1116013" y="5921375"/>
          <p14:tracePt t="34111" x="1100138" y="5929313"/>
          <p14:tracePt t="34119" x="1081088" y="5926138"/>
          <p14:tracePt t="34127" x="1074738" y="5918200"/>
          <p14:tracePt t="34135" x="1058863" y="5907088"/>
          <p14:tracePt t="34143" x="1033463" y="5876925"/>
          <p14:tracePt t="34151" x="1017588" y="5851525"/>
          <p14:tracePt t="34159" x="1000125" y="5813425"/>
          <p14:tracePt t="34167" x="989013" y="5764213"/>
          <p14:tracePt t="34175" x="976313" y="5705475"/>
          <p14:tracePt t="34183" x="976313" y="5630863"/>
          <p14:tracePt t="34191" x="976313" y="5548313"/>
          <p14:tracePt t="34199" x="976313" y="5435600"/>
          <p14:tracePt t="34207" x="976313" y="5297488"/>
          <p14:tracePt t="34215" x="981075" y="5143500"/>
          <p14:tracePt t="34224" x="981075" y="4975225"/>
          <p14:tracePt t="34231" x="1000125" y="4813300"/>
          <p14:tracePt t="34239" x="1025525" y="4668838"/>
          <p14:tracePt t="34247" x="1058863" y="4545013"/>
          <p14:tracePt t="34255" x="1104900" y="4446588"/>
          <p14:tracePt t="34263" x="1157288" y="4357688"/>
          <p14:tracePt t="34271" x="1204913" y="4300538"/>
          <p14:tracePt t="34279" x="1273175" y="4248150"/>
          <p14:tracePt t="34287" x="1373188" y="4192588"/>
          <p14:tracePt t="34295" x="1460500" y="4148138"/>
          <p14:tracePt t="34303" x="1571625" y="4110038"/>
          <p14:tracePt t="34311" x="1673225" y="4087813"/>
          <p14:tracePt t="34319" x="1763713" y="4065588"/>
          <p14:tracePt t="34327" x="1863725" y="4054475"/>
          <p14:tracePt t="34335" x="1957388" y="4054475"/>
          <p14:tracePt t="34343" x="2066925" y="4054475"/>
          <p14:tracePt t="34351" x="2174875" y="4054475"/>
          <p14:tracePt t="34359" x="2282825" y="4057650"/>
          <p14:tracePt t="34369" x="2411413" y="4065588"/>
          <p14:tracePt t="34375" x="2527300" y="4079875"/>
          <p14:tracePt t="34385" x="2632075" y="4102100"/>
          <p14:tracePt t="34393" x="2725738" y="4129088"/>
          <p14:tracePt t="34399" x="2830513" y="4162425"/>
          <p14:tracePt t="34409" x="2924175" y="4189413"/>
          <p14:tracePt t="34417" x="3021013" y="4225925"/>
          <p14:tracePt t="34426" x="3106738" y="4271963"/>
          <p14:tracePt t="34433" x="3197225" y="4324350"/>
          <p14:tracePt t="34441" x="3275013" y="4379913"/>
          <p14:tracePt t="34449" x="3343275" y="4462463"/>
          <p14:tracePt t="34457" x="3390900" y="4575175"/>
          <p14:tracePt t="34465" x="3413125" y="4679950"/>
          <p14:tracePt t="34473" x="3421063" y="4806950"/>
          <p14:tracePt t="34481" x="3417888" y="4948238"/>
          <p14:tracePt t="34489" x="3417888" y="5068888"/>
          <p14:tracePt t="34497" x="3417888" y="5162550"/>
          <p14:tracePt t="34505" x="3425825" y="5248275"/>
          <p14:tracePt t="34513" x="3440113" y="5349875"/>
          <p14:tracePt t="34521" x="3448050" y="5424488"/>
          <p14:tracePt t="34529" x="3448050" y="5513388"/>
          <p14:tracePt t="34537" x="3448050" y="5589588"/>
          <p14:tracePt t="34545" x="3425825" y="5667375"/>
          <p14:tracePt t="34553" x="3379788" y="5753100"/>
          <p14:tracePt t="34561" x="3343275" y="5816600"/>
          <p14:tracePt t="34569" x="3302000" y="5873750"/>
          <p14:tracePt t="34577" x="3255963" y="5921375"/>
          <p14:tracePt t="34585" x="3216275" y="5956300"/>
          <p14:tracePt t="34593" x="3167063" y="5986463"/>
          <p14:tracePt t="34601" x="3117850" y="6015038"/>
          <p14:tracePt t="34609" x="3081338" y="6042025"/>
          <p14:tracePt t="34619" x="3040063" y="6064250"/>
          <p14:tracePt t="34625" x="2998788" y="6086475"/>
          <p14:tracePt t="34633" x="2957513" y="6108700"/>
          <p14:tracePt t="34641" x="2924175" y="6132513"/>
          <p14:tracePt t="34649" x="2882900" y="6157913"/>
          <p14:tracePt t="34657" x="2847975" y="6165850"/>
          <p14:tracePt t="34667" x="2819400" y="6176963"/>
          <p14:tracePt t="34675" x="2800350" y="6180138"/>
          <p14:tracePt t="34681" x="2778125" y="6180138"/>
          <p14:tracePt t="34691" x="2767013" y="6180138"/>
          <p14:tracePt t="34699" x="2751138" y="6180138"/>
          <p14:tracePt t="34707" x="2740025" y="6176963"/>
          <p14:tracePt t="34715" x="2732088" y="6169025"/>
          <p14:tracePt t="34725" x="2732088" y="6157913"/>
          <p14:tracePt t="34731" x="2728913" y="6146800"/>
          <p14:tracePt t="34739" x="2728913" y="6138863"/>
          <p14:tracePt t="34747" x="2728913" y="6132513"/>
          <p14:tracePt t="34755" x="2728913" y="6124575"/>
          <p14:tracePt t="34763" x="2728913" y="6119813"/>
          <p14:tracePt t="34771" x="2728913" y="6116638"/>
          <p14:tracePt t="34787" x="2728913" y="6113463"/>
          <p14:tracePt t="34803" x="2728913" y="6108700"/>
          <p14:tracePt t="34811" x="2728913" y="6105525"/>
          <p14:tracePt t="34820" x="2728913" y="6102350"/>
          <p14:tracePt t="34827" x="2732088" y="6091238"/>
          <p14:tracePt t="34835" x="2732088" y="6080125"/>
          <p14:tracePt t="34843" x="2740025" y="6061075"/>
          <p14:tracePt t="34851" x="2740025" y="6038850"/>
          <p14:tracePt t="34859" x="2743200" y="6011863"/>
          <p14:tracePt t="34867" x="2743200" y="5973763"/>
          <p14:tracePt t="34891" x="2743200" y="5862638"/>
          <p14:tracePt t="34899" x="2743200" y="5832475"/>
          <p14:tracePt t="34907" x="2743200" y="5813425"/>
          <p14:tracePt t="34915" x="2743200" y="5805488"/>
          <p14:tracePt t="34924" x="2743200" y="5799138"/>
          <p14:tracePt t="34931" x="2743200" y="5791200"/>
          <p14:tracePt t="34939" x="2743200" y="5788025"/>
          <p14:tracePt t="34963" x="2743200" y="5783263"/>
          <p14:tracePt t="34981" x="2743200" y="5780088"/>
          <p14:tracePt t="34997" x="2743200" y="5776913"/>
          <p14:tracePt t="35013" x="2743200" y="5772150"/>
          <p14:tracePt t="35021" x="2747963" y="5772150"/>
          <p14:tracePt t="35029" x="2751138" y="5768975"/>
          <p14:tracePt t="35037" x="2754313" y="5768975"/>
          <p14:tracePt t="35045" x="2759075" y="5764213"/>
          <p14:tracePt t="35053" x="2762250" y="5761038"/>
          <p14:tracePt t="35061" x="2767013" y="5757863"/>
          <p14:tracePt t="35069" x="2767013" y="5749925"/>
          <p14:tracePt t="35077" x="2767013" y="5746750"/>
          <p14:tracePt t="35085" x="2770188" y="5735638"/>
          <p14:tracePt t="35093" x="2773363" y="5724525"/>
          <p14:tracePt t="35101" x="2781300" y="5711825"/>
          <p14:tracePt t="35109" x="2784475" y="5697538"/>
          <p14:tracePt t="35117" x="2789238" y="5675313"/>
          <p14:tracePt t="35125" x="2800350" y="5653088"/>
          <p14:tracePt t="35133" x="2803525" y="5626100"/>
          <p14:tracePt t="35141" x="2822575" y="5584825"/>
          <p14:tracePt t="35149" x="2836863" y="5548313"/>
          <p14:tracePt t="35157" x="2855913" y="5499100"/>
          <p14:tracePt t="35165" x="2871788" y="5457825"/>
          <p14:tracePt t="35173" x="2889250" y="5413375"/>
          <p14:tracePt t="35181" x="2916238" y="5356225"/>
          <p14:tracePt t="35189" x="2938463" y="5314950"/>
          <p14:tracePt t="35197" x="2960688" y="5262563"/>
          <p14:tracePt t="35205" x="2994025" y="5207000"/>
          <p14:tracePt t="35213" x="3024188" y="5143500"/>
          <p14:tracePt t="35221" x="3054350" y="5087938"/>
          <p14:tracePt t="35229" x="3084513" y="5027613"/>
          <p14:tracePt t="35237" x="3117850" y="4972050"/>
          <p14:tracePt t="35245" x="3148013" y="4906963"/>
          <p14:tracePt t="35253" x="3186113" y="4837113"/>
          <p14:tracePt t="35261" x="3227388" y="4765675"/>
          <p14:tracePt t="35269" x="3263900" y="4708525"/>
          <p14:tracePt t="35277" x="3302000" y="4652963"/>
          <p14:tracePt t="35287" x="3338513" y="4589463"/>
          <p14:tracePt t="35295" x="3360738" y="4556125"/>
          <p14:tracePt t="35301" x="3365500" y="4533900"/>
          <p14:tracePt t="35311" x="3365500" y="4522788"/>
          <p14:tracePt t="35319" x="3365500" y="4518025"/>
          <p14:tracePt t="35327" x="3357563" y="4518025"/>
          <p14:tracePt t="35335" x="3349625" y="4518025"/>
          <p14:tracePt t="35512" x="3343275" y="4514850"/>
          <p14:tracePt t="35520" x="3324225" y="4495800"/>
          <p14:tracePt t="35527" x="3308350" y="4484688"/>
          <p14:tracePt t="35535" x="3302000" y="4476750"/>
          <p14:tracePt t="35543" x="3302000" y="4473575"/>
          <p14:tracePt t="35552" x="3302000" y="4470400"/>
          <p14:tracePt t="35567" x="3302000" y="4465638"/>
          <p14:tracePt t="35583" x="3302000" y="4462463"/>
          <p14:tracePt t="35593" x="3305175" y="4454525"/>
          <p14:tracePt t="35599" x="3308350" y="4451350"/>
          <p14:tracePt t="35609" x="3321050" y="4443413"/>
          <p14:tracePt t="35617" x="3332163" y="4432300"/>
          <p14:tracePt t="35625" x="3338513" y="4424363"/>
          <p14:tracePt t="35634" x="3354388" y="4413250"/>
          <p14:tracePt t="35641" x="3365500" y="4405313"/>
          <p14:tracePt t="35649" x="3379788" y="4398963"/>
          <p14:tracePt t="35657" x="3390900" y="4391025"/>
          <p14:tracePt t="35665" x="3402013" y="4379913"/>
          <p14:tracePt t="35673" x="3409950" y="4376738"/>
          <p14:tracePt t="35681" x="3413125" y="4376738"/>
          <p14:tracePt t="35689" x="3417888" y="4371975"/>
          <p14:tracePt t="35729" x="3417888" y="4368800"/>
          <p14:tracePt t="35883" x="3417888" y="4365625"/>
          <p14:tracePt t="35931" x="3417888" y="4360863"/>
          <p14:tracePt t="35947" x="3421063" y="4360863"/>
          <p14:tracePt t="35963" x="3421063" y="4357688"/>
          <p14:tracePt t="35971" x="3425825" y="4357688"/>
          <p14:tracePt t="35987" x="3429000" y="4352925"/>
          <p14:tracePt t="35995" x="3432175" y="4352925"/>
          <p14:tracePt t="36003" x="3436938" y="4352925"/>
          <p14:tracePt t="36011" x="3448050" y="4352925"/>
          <p14:tracePt t="36019" x="3454400" y="4349750"/>
          <p14:tracePt t="36027" x="3462338" y="4346575"/>
          <p14:tracePt t="36035" x="3470275" y="4346575"/>
          <p14:tracePt t="36043" x="3473450" y="4341813"/>
          <p14:tracePt t="36051" x="3478213" y="4341813"/>
          <p14:tracePt t="36131" x="3478213" y="4346575"/>
          <p14:tracePt t="36139" x="3478213" y="4349750"/>
          <p14:tracePt t="36147" x="3481388" y="4365625"/>
          <p14:tracePt t="36155" x="3484563" y="4398963"/>
          <p14:tracePt t="36163" x="3503613" y="4429125"/>
          <p14:tracePt t="36171" x="3533775" y="4476750"/>
          <p14:tracePt t="36179" x="3563938" y="4525963"/>
          <p14:tracePt t="36187" x="3608388" y="4600575"/>
          <p14:tracePt t="36197" x="3657600" y="4675188"/>
          <p14:tracePt t="36205" x="3705225" y="4749800"/>
          <p14:tracePt t="36213" x="3754438" y="4829175"/>
          <p14:tracePt t="36221" x="3810000" y="4906963"/>
          <p14:tracePt t="36229" x="3848100" y="4964113"/>
          <p14:tracePt t="36237" x="3886200" y="5024438"/>
          <p14:tracePt t="36245" x="3922713" y="5080000"/>
          <p14:tracePt t="36253" x="3952875" y="5129213"/>
          <p14:tracePt t="36261" x="3983038" y="5184775"/>
          <p14:tracePt t="36269" x="4013200" y="5226050"/>
          <p14:tracePt t="36277" x="4032250" y="5259388"/>
          <p14:tracePt t="36285" x="4046538" y="5286375"/>
          <p14:tracePt t="36293" x="4049713" y="5300663"/>
          <p14:tracePt t="36301" x="4060825" y="5319713"/>
          <p14:tracePt t="36309" x="4065588" y="5334000"/>
          <p14:tracePt t="36318" x="4073525" y="5341938"/>
          <p14:tracePt t="36325" x="4076700" y="5349875"/>
          <p14:tracePt t="36341" x="4079875" y="5349875"/>
          <p14:tracePt t="36349" x="4079875" y="5353050"/>
          <p14:tracePt t="36389" x="4079875" y="5349875"/>
          <p14:tracePt t="36397" x="4084638" y="5349875"/>
          <p14:tracePt t="36405" x="4084638" y="5341938"/>
          <p14:tracePt t="36413" x="4084638" y="5334000"/>
          <p14:tracePt t="36421" x="4084638" y="5327650"/>
          <p14:tracePt t="36430" x="4084638" y="5319713"/>
          <p14:tracePt t="36437" x="4084638" y="5311775"/>
          <p14:tracePt t="36445" x="4084638" y="5308600"/>
          <p14:tracePt t="36607" x="4076700" y="5308600"/>
          <p14:tracePt t="36616" x="4049713" y="5281613"/>
          <p14:tracePt t="36624" x="4049713" y="5278438"/>
          <p14:tracePt t="36631" x="4065588" y="5278438"/>
          <p14:tracePt t="36639" x="4148138" y="5270500"/>
          <p14:tracePt t="36647" x="4275138" y="5262563"/>
          <p14:tracePt t="36655" x="4473575" y="5262563"/>
          <p14:tracePt t="36663" x="4702175" y="5262563"/>
          <p14:tracePt t="36671" x="4945063" y="5262563"/>
          <p14:tracePt t="36679" x="5237163" y="5270500"/>
          <p14:tracePt t="36687" x="5540375" y="5270500"/>
          <p14:tracePt t="36695" x="5865813" y="5303838"/>
          <p14:tracePt t="36703" x="6169025" y="5314950"/>
          <p14:tracePt t="36711" x="6491288" y="5314950"/>
          <p14:tracePt t="36720" x="6794500" y="5327650"/>
          <p14:tracePt t="36727" x="7070725" y="5338763"/>
          <p14:tracePt t="36735" x="7302500" y="5349875"/>
          <p14:tracePt t="36743" x="7415213" y="5364163"/>
          <p14:tracePt t="36751" x="7483475" y="5367338"/>
          <p14:tracePt t="36759" x="7508875" y="5380038"/>
          <p14:tracePt t="36767" x="7516813" y="5386388"/>
          <p14:tracePt t="36775" x="7519988" y="5391150"/>
          <p14:tracePt t="36783" x="7519988" y="5394325"/>
          <p14:tracePt t="36930" x="7513638" y="5394325"/>
          <p14:tracePt t="36937" x="7483475" y="5397500"/>
          <p14:tracePt t="36945" x="7464425" y="5402263"/>
          <p14:tracePt t="36953" x="7456488" y="5402263"/>
          <p14:tracePt t="36969" x="7467600" y="5405438"/>
          <p14:tracePt t="36977" x="7489825" y="5413375"/>
          <p14:tracePt t="36985" x="7531100" y="5416550"/>
          <p14:tracePt t="36993" x="7577138" y="5427663"/>
          <p14:tracePt t="37001" x="7618413" y="5438775"/>
          <p14:tracePt t="37009" x="7654925" y="5449888"/>
          <p14:tracePt t="37017" x="7681913" y="5454650"/>
          <p14:tracePt t="37025" x="7699375" y="5465763"/>
          <p14:tracePt t="37033" x="7704138" y="5468938"/>
          <p14:tracePt t="37041" x="7704138" y="5473700"/>
          <p14:tracePt t="37049" x="7704138" y="5476875"/>
          <p14:tracePt t="37057" x="7704138" y="5480050"/>
          <p14:tracePt t="37065" x="7699375" y="5491163"/>
          <p14:tracePt t="37073" x="7696200" y="5499100"/>
          <p14:tracePt t="37081" x="7693025" y="5513388"/>
          <p14:tracePt t="37091" x="7685088" y="5529263"/>
          <p14:tracePt t="37099" x="7681913" y="5540375"/>
          <p14:tracePt t="37105" x="7681913" y="5548313"/>
          <p14:tracePt t="37116" x="7681913" y="5551488"/>
          <p14:tracePt t="37124" x="7681913" y="5559425"/>
          <p14:tracePt t="37131" x="7681913" y="5562600"/>
          <p14:tracePt t="37139" x="7677150" y="5562600"/>
          <p14:tracePt t="37171" x="7673975" y="5562600"/>
          <p14:tracePt t="37179" x="7666038" y="5559425"/>
          <p14:tracePt t="37187" x="7654925" y="5554663"/>
          <p14:tracePt t="37195" x="7643813" y="5548313"/>
          <p14:tracePt t="37203" x="7621588" y="5532438"/>
          <p14:tracePt t="37211" x="7605713" y="5526088"/>
          <p14:tracePt t="37219" x="7594600" y="5510213"/>
          <p14:tracePt t="37227" x="7580313" y="5499100"/>
          <p14:tracePt t="37235" x="7566025" y="5465763"/>
          <p14:tracePt t="37243" x="7550150" y="5438775"/>
          <p14:tracePt t="37251" x="7539038" y="5405438"/>
          <p14:tracePt t="37259" x="7531100" y="5360988"/>
          <p14:tracePt t="37267" x="7527925" y="5314950"/>
          <p14:tracePt t="37275" x="7527925" y="5262563"/>
          <p14:tracePt t="37283" x="7527925" y="5203825"/>
          <p14:tracePt t="37291" x="7527925" y="5143500"/>
          <p14:tracePt t="37299" x="7527925" y="5083175"/>
          <p14:tracePt t="37306" x="7527925" y="5024438"/>
          <p14:tracePt t="37315" x="7527925" y="4972050"/>
          <p14:tracePt t="37324" x="7527925" y="4926013"/>
          <p14:tracePt t="37331" x="7535863" y="4884738"/>
          <p14:tracePt t="37339" x="7539038" y="4848225"/>
          <p14:tracePt t="37347" x="7546975" y="4818063"/>
          <p14:tracePt t="37355" x="7546975" y="4791075"/>
          <p14:tracePt t="37363" x="7550150" y="4768850"/>
          <p14:tracePt t="37371" x="7553325" y="4749800"/>
          <p14:tracePt t="37379" x="7558088" y="4738688"/>
          <p14:tracePt t="37387" x="7561263" y="4732338"/>
          <p14:tracePt t="37397" x="7566025" y="4724400"/>
          <p14:tracePt t="37403" x="7569200" y="4721225"/>
          <p14:tracePt t="37413" x="7577138" y="4716463"/>
          <p14:tracePt t="37421" x="7583488" y="4716463"/>
          <p14:tracePt t="37429" x="7594600" y="4716463"/>
          <p14:tracePt t="37437" x="7618413" y="4724400"/>
          <p14:tracePt t="37445" x="7651750" y="4738688"/>
          <p14:tracePt t="37453" x="7699375" y="4768850"/>
          <p14:tracePt t="37461" x="7756525" y="4799013"/>
          <p14:tracePt t="37469" x="7827963" y="4840288"/>
          <p14:tracePt t="37477" x="7927975" y="4892675"/>
          <p14:tracePt t="37485" x="8018463" y="4945063"/>
          <p14:tracePt t="37493" x="8107363" y="4997450"/>
          <p14:tracePt t="37501" x="8212138" y="5053013"/>
          <p14:tracePt t="37509" x="8302625" y="5113338"/>
          <p14:tracePt t="37517" x="8407400" y="5170488"/>
          <p14:tracePt t="37526" x="8482013" y="5218113"/>
          <p14:tracePt t="37533" x="8564563" y="5286375"/>
          <p14:tracePt t="37541" x="8605838" y="5341938"/>
          <p14:tracePt t="37549" x="8632825" y="5408613"/>
          <p14:tracePt t="37557" x="8639175" y="5484813"/>
          <p14:tracePt t="37565" x="8639175" y="5551488"/>
          <p14:tracePt t="37574" x="8624888" y="5630863"/>
          <p14:tracePt t="37581" x="8605838" y="5705475"/>
          <p14:tracePt t="37589" x="8580438" y="5757863"/>
          <p14:tracePt t="37597" x="8556625" y="5813425"/>
          <p14:tracePt t="37605" x="8531225" y="5854700"/>
          <p14:tracePt t="37613" x="8509000" y="5895975"/>
          <p14:tracePt t="37621" x="8489950" y="5915025"/>
          <p14:tracePt t="37630" x="8467725" y="5937250"/>
          <p14:tracePt t="37637" x="8440738" y="5956300"/>
          <p14:tracePt t="37645" x="8421688" y="5970588"/>
          <p14:tracePt t="37653" x="8396288" y="5981700"/>
          <p14:tracePt t="37661" x="8377238" y="5992813"/>
          <p14:tracePt t="37669" x="8355013" y="5992813"/>
          <p14:tracePt t="37678" x="8324850" y="5992813"/>
          <p14:tracePt t="37685" x="8288338" y="5989638"/>
          <p14:tracePt t="37693" x="8231188" y="5970588"/>
          <p14:tracePt t="37701" x="8183563" y="5948363"/>
          <p14:tracePt t="37711" x="8131175" y="5918200"/>
          <p14:tracePt t="37719" x="8081963" y="5881688"/>
          <p14:tracePt t="37727" x="8029575" y="5832475"/>
          <p14:tracePt t="37735" x="7977188" y="5757863"/>
          <p14:tracePt t="37743" x="7927975" y="5678488"/>
          <p14:tracePt t="37751" x="7869238" y="5562600"/>
          <p14:tracePt t="37759" x="7808913" y="5435600"/>
          <p14:tracePt t="37767" x="7759700" y="5303838"/>
          <p14:tracePt t="37775" x="7726363" y="5184775"/>
          <p14:tracePt t="37783" x="7704138" y="5064125"/>
          <p14:tracePt t="37791" x="7696200" y="4956175"/>
          <p14:tracePt t="37799" x="7696200" y="4881563"/>
          <p14:tracePt t="37807" x="7704138" y="4806950"/>
          <p14:tracePt t="37815" x="7723188" y="4749800"/>
          <p14:tracePt t="37823" x="7751763" y="4702175"/>
          <p14:tracePt t="37831" x="7778750" y="4668838"/>
          <p14:tracePt t="37839" x="7808913" y="4633913"/>
          <p14:tracePt t="37847" x="7834313" y="4611688"/>
          <p14:tracePt t="37855" x="7861300" y="4597400"/>
          <p14:tracePt t="37864" x="7883525" y="4581525"/>
          <p14:tracePt t="37891" x="7924800" y="4559300"/>
          <p14:tracePt t="37895" x="7935913" y="4556125"/>
          <p14:tracePt t="37903" x="7950200" y="4556125"/>
          <p14:tracePt t="37911" x="7961313" y="4556125"/>
          <p14:tracePt t="37919" x="7974013" y="4556125"/>
          <p14:tracePt t="37927" x="7996238" y="4567238"/>
          <p14:tracePt t="37935" x="8029575" y="4578350"/>
          <p14:tracePt t="37943" x="8054975" y="4592638"/>
          <p14:tracePt t="37951" x="8089900" y="4603750"/>
          <p14:tracePt t="37959" x="8126413" y="4616450"/>
          <p14:tracePt t="37967" x="8167688" y="4619625"/>
          <p14:tracePt t="37975" x="8197850" y="4630738"/>
          <p14:tracePt t="37983" x="8231188" y="4633913"/>
          <p14:tracePt t="37993" x="8261350" y="4641850"/>
          <p14:tracePt t="37999" x="8280400" y="4645025"/>
          <p14:tracePt t="38009" x="8294688" y="4649788"/>
          <p14:tracePt t="38017" x="8310563" y="4652963"/>
          <p14:tracePt t="38024" x="8313738" y="4656138"/>
          <p14:tracePt t="38033" x="8313738" y="4664075"/>
          <p14:tracePt t="38041" x="8316913" y="4668838"/>
          <p14:tracePt t="38049" x="8316913" y="4675188"/>
          <p14:tracePt t="38057" x="8316913" y="4683125"/>
          <p14:tracePt t="38074" x="8313738" y="4691063"/>
          <p14:tracePt t="38081" x="8310563" y="4694238"/>
          <p14:tracePt t="38089" x="8305800" y="4694238"/>
          <p14:tracePt t="38097" x="8305800" y="4697413"/>
          <p14:tracePt t="38105" x="8302625" y="4697413"/>
          <p14:tracePt t="38113" x="8299450" y="4702175"/>
          <p14:tracePt t="38121" x="8291513" y="4705350"/>
          <p14:tracePt t="38129" x="8280400" y="4708525"/>
          <p14:tracePt t="38137" x="8258175" y="4724400"/>
          <p14:tracePt t="38145" x="8231188" y="4727575"/>
          <p14:tracePt t="38153" x="8212138" y="4732338"/>
          <p14:tracePt t="38161" x="8201025" y="4738688"/>
          <p14:tracePt t="38169" x="8189913" y="4746625"/>
          <p14:tracePt t="38177" x="8186738" y="4746625"/>
          <p14:tracePt t="38185" x="8183563" y="4746625"/>
          <p14:tracePt t="38297" x="8178800" y="4746625"/>
          <p14:tracePt t="38307" x="8172450" y="4746625"/>
          <p14:tracePt t="38313" x="8172450" y="4749800"/>
          <p14:tracePt t="38324" x="8175625" y="4760913"/>
          <p14:tracePt t="38331" x="8205788" y="4776788"/>
          <p14:tracePt t="38339" x="8253413" y="4787900"/>
          <p14:tracePt t="38347" x="8305800" y="4802188"/>
          <p14:tracePt t="38355" x="8358188" y="4813300"/>
          <p14:tracePt t="38363" x="8421688" y="4826000"/>
          <p14:tracePt t="38371" x="8489950" y="4837113"/>
          <p14:tracePt t="38380" x="8564563" y="4854575"/>
          <p14:tracePt t="38387" x="8655050" y="4884738"/>
          <p14:tracePt t="38395" x="8737600" y="4919663"/>
          <p14:tracePt t="38403" x="8818563" y="4953000"/>
          <p14:tracePt t="38411" x="8909050" y="5005388"/>
          <p14:tracePt t="38419" x="9010650" y="5060950"/>
          <p14:tracePt t="38427" x="9118600" y="5124450"/>
          <p14:tracePt t="38435" x="9182100" y="5176838"/>
          <p14:tracePt t="38443" x="9242425" y="5256213"/>
          <p14:tracePt t="38451" x="9272588" y="5311775"/>
          <p14:tracePt t="38459" x="9302750" y="5383213"/>
          <p14:tracePt t="38467" x="9309100" y="5427663"/>
          <p14:tracePt t="38475" x="9313863" y="5473700"/>
          <p14:tracePt t="38483" x="9313863" y="5510213"/>
          <p14:tracePt t="38491" x="9313863" y="5537200"/>
          <p14:tracePt t="38499" x="9309100" y="5551488"/>
          <p14:tracePt t="38507" x="9302750" y="5565775"/>
          <p14:tracePt t="38515" x="9286875" y="5573713"/>
          <p14:tracePt t="38524" x="9275763" y="5581650"/>
          <p14:tracePt t="38531" x="9264650" y="5584825"/>
          <p14:tracePt t="38539" x="9245600" y="5584825"/>
          <p14:tracePt t="38547" x="9226550" y="5581650"/>
          <p14:tracePt t="38555" x="9209088" y="5573713"/>
          <p14:tracePt t="38563" x="9174163" y="5551488"/>
          <p14:tracePt t="38571" x="9148763" y="5532438"/>
          <p14:tracePt t="38579" x="9121775" y="5507038"/>
          <p14:tracePt t="38587" x="9104313" y="5473700"/>
          <p14:tracePt t="38597" x="9093200" y="5413375"/>
          <p14:tracePt t="38605" x="9093200" y="5345113"/>
          <p14:tracePt t="38611" x="9093200" y="5256213"/>
          <p14:tracePt t="38621" x="9104313" y="5140325"/>
          <p14:tracePt t="38629" x="9126538" y="5035550"/>
          <p14:tracePt t="38637" x="9170988" y="4895850"/>
          <p14:tracePt t="38645" x="9209088" y="4799013"/>
          <p14:tracePt t="38653" x="9242425" y="4716463"/>
          <p14:tracePt t="38662" x="9278938" y="4652963"/>
          <p14:tracePt t="38669" x="9309100" y="4611688"/>
          <p14:tracePt t="38677" x="9331325" y="4570413"/>
          <p14:tracePt t="38685" x="9355138" y="4551363"/>
          <p14:tracePt t="38693" x="9366250" y="4540250"/>
          <p14:tracePt t="38701" x="9385300" y="4525963"/>
          <p14:tracePt t="38709" x="9399588" y="4522788"/>
          <p14:tracePt t="38717" x="9410700" y="4514850"/>
          <p14:tracePt t="38725" x="9421813" y="4514850"/>
          <p14:tracePt t="38733" x="9432925" y="4522788"/>
          <p14:tracePt t="38741" x="9451975" y="4529138"/>
          <p14:tracePt t="38749" x="9471025" y="4545013"/>
          <p14:tracePt t="38757" x="9493250" y="4562475"/>
          <p14:tracePt t="38765" x="9515475" y="4592638"/>
          <p14:tracePt t="38773" x="9537700" y="4627563"/>
          <p14:tracePt t="38781" x="9559925" y="4660900"/>
          <p14:tracePt t="38789" x="9575800" y="4705350"/>
          <p14:tracePt t="38797" x="9601200" y="4746625"/>
          <p14:tracePt t="38805" x="9617075" y="4787900"/>
          <p14:tracePt t="38813" x="9628188" y="4832350"/>
          <p14:tracePt t="38821" x="9639300" y="4867275"/>
          <p14:tracePt t="38829" x="9639300" y="4903788"/>
          <p14:tracePt t="38837" x="9647238" y="4941888"/>
          <p14:tracePt t="38845" x="9647238" y="4972050"/>
          <p14:tracePt t="38853" x="9642475" y="5011738"/>
          <p14:tracePt t="38861" x="9639300" y="5057775"/>
          <p14:tracePt t="38869" x="9628188" y="5099050"/>
          <p14:tracePt t="38877" x="9609138" y="5151438"/>
          <p14:tracePt t="38885" x="9590088" y="5207000"/>
          <p14:tracePt t="38893" x="9567863" y="5251450"/>
          <p14:tracePt t="38901" x="9537700" y="5300663"/>
          <p14:tracePt t="38909" x="9512300" y="5341938"/>
          <p14:tracePt t="38919" x="9490075" y="5383213"/>
          <p14:tracePt t="38927" x="9459913" y="5416550"/>
          <p14:tracePt t="38935" x="9432925" y="5446713"/>
          <p14:tracePt t="38944" x="9399588" y="5473700"/>
          <p14:tracePt t="38951" x="9372600" y="5495925"/>
          <p14:tracePt t="38959" x="9339263" y="5510213"/>
          <p14:tracePt t="38967" x="9305925" y="5529263"/>
          <p14:tracePt t="38975" x="9267825" y="5532438"/>
          <p14:tracePt t="38983" x="9239250" y="5532438"/>
          <p14:tracePt t="38991" x="9204325" y="5532438"/>
          <p14:tracePt t="38999" x="9174163" y="5532438"/>
          <p14:tracePt t="39007" x="9134475" y="5521325"/>
          <p14:tracePt t="39015" x="9110663" y="5510213"/>
          <p14:tracePt t="39024" x="9096375" y="5491163"/>
          <p14:tracePt t="39031" x="9069388" y="5468938"/>
          <p14:tracePt t="39039" x="9051925" y="5443538"/>
          <p14:tracePt t="39047" x="9036050" y="5408613"/>
          <p14:tracePt t="39055" x="9017000" y="5372100"/>
          <p14:tracePt t="39063" x="9002713" y="5322888"/>
          <p14:tracePt t="39071" x="8983663" y="5262563"/>
          <p14:tracePt t="39079" x="8972550" y="5214938"/>
          <p14:tracePt t="39087" x="8964613" y="5162550"/>
          <p14:tracePt t="39095" x="8964613" y="5132388"/>
          <p14:tracePt t="39103" x="8964613" y="5110163"/>
          <p14:tracePt t="39111" x="8964613" y="5102225"/>
          <p14:tracePt t="39119" x="8964613" y="5099050"/>
          <p14:tracePt t="39152" x="8964613" y="5102225"/>
          <p14:tracePt t="39160" x="8969375" y="5105400"/>
          <p14:tracePt t="39167" x="8972550" y="5121275"/>
          <p14:tracePt t="39175" x="8980488" y="5132388"/>
          <p14:tracePt t="39183" x="8991600" y="5151438"/>
          <p14:tracePt t="39191" x="9002713" y="5162550"/>
          <p14:tracePt t="39199" x="9017000" y="5187950"/>
          <p14:tracePt t="39209" x="9036050" y="5222875"/>
          <p14:tracePt t="39217" x="9051925" y="5248275"/>
          <p14:tracePt t="39224" x="9066213" y="5275263"/>
          <p14:tracePt t="39233" x="9088438" y="5300663"/>
          <p14:tracePt t="39241" x="9104313" y="5327650"/>
          <p14:tracePt t="39249" x="9118600" y="5349875"/>
          <p14:tracePt t="39257" x="9121775" y="5364163"/>
          <p14:tracePt t="39265" x="9126538" y="5383213"/>
          <p14:tracePt t="39273" x="9126538" y="5394325"/>
          <p14:tracePt t="39281" x="9126538" y="5405438"/>
          <p14:tracePt t="39289" x="9118600" y="5432425"/>
          <p14:tracePt t="39297" x="9107488" y="5443538"/>
          <p14:tracePt t="39305" x="9096375" y="5457825"/>
          <p14:tracePt t="39313" x="9077325" y="5468938"/>
          <p14:tracePt t="39321" x="9043988" y="5487988"/>
          <p14:tracePt t="39329" x="9010650" y="5502275"/>
          <p14:tracePt t="39337" x="8980488" y="5510213"/>
          <p14:tracePt t="39345" x="8923338" y="5513388"/>
          <p14:tracePt t="39353" x="8878888" y="5521325"/>
          <p14:tracePt t="39361" x="8826500" y="5518150"/>
          <p14:tracePt t="39369" x="8766175" y="5513388"/>
          <p14:tracePt t="39377" x="8713788" y="5499100"/>
          <p14:tracePt t="39385" x="8658225" y="5484813"/>
          <p14:tracePt t="39393" x="8624888" y="5473700"/>
          <p14:tracePt t="39401" x="8586788" y="5449888"/>
          <p14:tracePt t="39409" x="8561388" y="5432425"/>
          <p14:tracePt t="39417" x="8539163" y="5413375"/>
          <p14:tracePt t="39425" x="8515350" y="5386388"/>
          <p14:tracePt t="39433" x="8501063" y="5353050"/>
          <p14:tracePt t="39441" x="8489950" y="5303838"/>
          <p14:tracePt t="39449" x="8489950" y="5251450"/>
          <p14:tracePt t="39458" x="8489950" y="5187950"/>
          <p14:tracePt t="39465" x="8489950" y="5105400"/>
          <p14:tracePt t="39474" x="8489950" y="5030788"/>
          <p14:tracePt t="39481" x="8489950" y="4941888"/>
          <p14:tracePt t="39489" x="8493125" y="4843463"/>
          <p14:tracePt t="39497" x="8497888" y="4760913"/>
          <p14:tracePt t="39507" x="8520113" y="4675188"/>
          <p14:tracePt t="39513" x="8542338" y="4611688"/>
          <p14:tracePt t="39524" x="8580438" y="4562475"/>
          <p14:tracePt t="39531" x="8628063" y="4529138"/>
          <p14:tracePt t="39539" x="8696325" y="4510088"/>
          <p14:tracePt t="39547" x="8766175" y="4495800"/>
          <p14:tracePt t="39555" x="8842375" y="4492625"/>
          <p14:tracePt t="39563" x="8920163" y="4492625"/>
          <p14:tracePt t="39571" x="8994775" y="4498975"/>
          <p14:tracePt t="39579" x="9085263" y="4525963"/>
          <p14:tracePt t="39587" x="9163050" y="4551363"/>
          <p14:tracePt t="39595" x="9250363" y="4597400"/>
          <p14:tracePt t="39603" x="9328150" y="4645025"/>
          <p14:tracePt t="39611" x="9388475" y="4691063"/>
          <p14:tracePt t="39619" x="9444038" y="4732338"/>
          <p14:tracePt t="39627" x="9477375" y="4779963"/>
          <p14:tracePt t="39635" x="9490075" y="4832350"/>
          <p14:tracePt t="39643" x="9490075" y="4884738"/>
          <p14:tracePt t="39651" x="9477375" y="4959350"/>
          <p14:tracePt t="39659" x="9451975" y="5038725"/>
          <p14:tracePt t="39668" x="9410700" y="5124450"/>
          <p14:tracePt t="39675" x="9366250" y="5226050"/>
          <p14:tracePt t="39683" x="9324975" y="5297488"/>
          <p14:tracePt t="39691" x="9278938" y="5360988"/>
          <p14:tracePt t="39699" x="9242425" y="5416550"/>
          <p14:tracePt t="39707" x="9212263" y="5465763"/>
          <p14:tracePt t="39715" x="9178925" y="5507038"/>
          <p14:tracePt t="39724" x="9140825" y="5554663"/>
          <p14:tracePt t="39731" x="9104313" y="5595938"/>
          <p14:tracePt t="39740" x="9063038" y="5634038"/>
          <p14:tracePt t="39747" x="9028113" y="5656263"/>
          <p14:tracePt t="39755" x="8988425" y="5678488"/>
          <p14:tracePt t="39763" x="8961438" y="5694363"/>
          <p14:tracePt t="39771" x="8936038" y="5705475"/>
          <p14:tracePt t="39779" x="8912225" y="5705475"/>
          <p14:tracePt t="39787" x="8897938" y="5705475"/>
          <p14:tracePt t="39795" x="8886825" y="5705475"/>
          <p14:tracePt t="39803" x="8870950" y="5697538"/>
          <p14:tracePt t="39811" x="8859838" y="5686425"/>
          <p14:tracePt t="39819" x="8842375" y="5675313"/>
          <p14:tracePt t="39829" x="8826500" y="5659438"/>
          <p14:tracePt t="39837" x="8812213" y="5641975"/>
          <p14:tracePt t="39845" x="8796338" y="5607050"/>
          <p14:tracePt t="39853" x="8774113" y="5581650"/>
          <p14:tracePt t="39861" x="8751888" y="5548313"/>
          <p14:tracePt t="39869" x="8721725" y="5491163"/>
          <p14:tracePt t="39891" x="8650288" y="5394325"/>
          <p14:tracePt t="39893" x="8613775" y="5338763"/>
          <p14:tracePt t="39901" x="8567738" y="5289550"/>
          <p14:tracePt t="39909" x="8531225" y="5226050"/>
          <p14:tracePt t="39917" x="8493125" y="5165725"/>
          <p14:tracePt t="39926" x="8448675" y="5110163"/>
          <p14:tracePt t="39933" x="8410575" y="5046663"/>
          <p14:tracePt t="39941" x="8374063" y="4983163"/>
          <p14:tracePt t="39949" x="8329613" y="4919663"/>
          <p14:tracePt t="39957" x="8291513" y="4859338"/>
          <p14:tracePt t="39965" x="8269288" y="4826000"/>
          <p14:tracePt t="39974" x="8242300" y="4795838"/>
          <p14:tracePt t="39981" x="8224838" y="4787900"/>
          <p14:tracePt t="39989" x="8212138" y="4776788"/>
          <p14:tracePt t="39997" x="8205788" y="4768850"/>
          <p14:tracePt t="40005" x="8197850" y="4765675"/>
          <p14:tracePt t="40013" x="8194675" y="4765675"/>
          <p14:tracePt t="40021" x="8194675" y="4760913"/>
          <p14:tracePt t="40093" x="8194675" y="4765675"/>
          <p14:tracePt t="40109" x="8194675" y="4768850"/>
          <p14:tracePt t="40117" x="8194675" y="4773613"/>
          <p14:tracePt t="40127" x="8194675" y="4776788"/>
          <p14:tracePt t="40135" x="8194675" y="4779963"/>
          <p14:tracePt t="40151" x="8186738" y="4779963"/>
          <p14:tracePt t="40160" x="8178800" y="4784725"/>
          <p14:tracePt t="40167" x="8164513" y="4791075"/>
          <p14:tracePt t="40175" x="8153400" y="4795838"/>
          <p14:tracePt t="40183" x="8131175" y="4799013"/>
          <p14:tracePt t="40191" x="8112125" y="4802188"/>
          <p14:tracePt t="40199" x="8096250" y="4806950"/>
          <p14:tracePt t="40207" x="8078788" y="4810125"/>
          <p14:tracePt t="40215" x="8066088" y="4813300"/>
          <p14:tracePt t="40224" x="8059738" y="4818063"/>
          <p14:tracePt t="40231" x="8054975" y="4818063"/>
          <p14:tracePt t="40239" x="8054975" y="4821238"/>
          <p14:tracePt t="40263" x="8066088" y="4821238"/>
          <p14:tracePt t="40271" x="8078788" y="4810125"/>
          <p14:tracePt t="40279" x="8085138" y="4802188"/>
          <p14:tracePt t="40287" x="8093075" y="4795838"/>
          <p14:tracePt t="40295" x="8096250" y="4791075"/>
          <p14:tracePt t="40303" x="8101013" y="4791075"/>
          <p14:tracePt t="40457" x="8093075" y="4795838"/>
          <p14:tracePt t="40465" x="8070850" y="4806950"/>
          <p14:tracePt t="40474" x="8010525" y="4818063"/>
          <p14:tracePt t="40481" x="7924800" y="4837113"/>
          <p14:tracePt t="40490" x="7762875" y="4854575"/>
          <p14:tracePt t="40497" x="7546975" y="4867275"/>
          <p14:tracePt t="40505" x="7285038" y="4884738"/>
          <p14:tracePt t="40513" x="6996113" y="4884738"/>
          <p14:tracePt t="40521" x="6648450" y="4884738"/>
          <p14:tracePt t="40529" x="6251575" y="4878388"/>
          <p14:tracePt t="40537" x="5794375" y="4854575"/>
          <p14:tracePt t="40545" x="5338763" y="4840288"/>
          <p14:tracePt t="40554" x="4862513" y="4806950"/>
          <p14:tracePt t="40561" x="4443413" y="4732338"/>
          <p14:tracePt t="40569" x="4173538" y="4679950"/>
          <p14:tracePt t="40577" x="4005263" y="4622800"/>
          <p14:tracePt t="40585" x="3956050" y="4592638"/>
          <p14:tracePt t="40594" x="3952875" y="4567238"/>
          <p14:tracePt t="40601" x="3967163" y="4540250"/>
          <p14:tracePt t="40609" x="4005263" y="4506913"/>
          <p14:tracePt t="40617" x="4032250" y="4476750"/>
          <p14:tracePt t="40625" x="4060825" y="4443413"/>
          <p14:tracePt t="40633" x="4079875" y="4424363"/>
          <p14:tracePt t="40641" x="4095750" y="4405313"/>
          <p14:tracePt t="40649" x="4102100" y="4398963"/>
          <p14:tracePt t="40657" x="4106863" y="4387850"/>
          <p14:tracePt t="40665" x="4110038" y="4387850"/>
          <p14:tracePt t="40739" x="4113213" y="4387850"/>
          <p14:tracePt t="40747" x="4129088" y="4387850"/>
          <p14:tracePt t="40755" x="4181475" y="4387850"/>
          <p14:tracePt t="40763" x="4264025" y="4387850"/>
          <p14:tracePt t="40771" x="4330700" y="4387850"/>
          <p14:tracePt t="40779" x="4368800" y="4387850"/>
          <p14:tracePt t="40787" x="4375150" y="4387850"/>
          <p14:tracePt t="40795" x="4375150" y="4391025"/>
          <p14:tracePt t="40803" x="4368800" y="4398963"/>
          <p14:tracePt t="40811" x="4352925" y="4402138"/>
          <p14:tracePt t="40820" x="4330700" y="4413250"/>
          <p14:tracePt t="40827" x="4278313" y="4432300"/>
          <p14:tracePt t="40835" x="4214813" y="4451350"/>
          <p14:tracePt t="40843" x="4140200" y="4462463"/>
          <p14:tracePt t="40851" x="4065588" y="4481513"/>
          <p14:tracePt t="40859" x="3967163" y="4498975"/>
          <p14:tracePt t="40891" x="3663950" y="4578350"/>
          <p14:tracePt t="40900" x="3605213" y="4603750"/>
          <p14:tracePt t="40907" x="3548063" y="4627563"/>
          <p14:tracePt t="40915" x="3500438" y="4645025"/>
          <p14:tracePt t="40924" x="3448050" y="4668838"/>
          <p14:tracePt t="40931" x="3390900" y="4686300"/>
          <p14:tracePt t="40939" x="3332163" y="4721225"/>
          <p14:tracePt t="40947" x="3268663" y="4743450"/>
          <p14:tracePt t="40955" x="3208338" y="4754563"/>
          <p14:tracePt t="40963" x="3151188" y="4773613"/>
          <p14:tracePt t="40971" x="3106738" y="4779963"/>
          <p14:tracePt t="40979" x="3070225" y="4784725"/>
          <p14:tracePt t="40987" x="3043238" y="4791075"/>
          <p14:tracePt t="40995" x="3032125" y="4791075"/>
          <p14:tracePt t="41003" x="3021013" y="4795838"/>
          <p14:tracePt t="41011" x="3013075" y="4795838"/>
          <p14:tracePt t="41019" x="3009900" y="4799013"/>
          <p14:tracePt t="41029" x="3005138" y="4799013"/>
          <p14:tracePt t="41035" x="3001963" y="4802188"/>
          <p14:tracePt t="41054" x="2998788" y="4806950"/>
          <p14:tracePt t="41061" x="2998788" y="4810125"/>
          <p14:tracePt t="41069" x="2994025" y="4813300"/>
          <p14:tracePt t="41085" x="2987675" y="4818063"/>
          <p14:tracePt t="41094" x="2982913" y="4821238"/>
          <p14:tracePt t="41101" x="2979738" y="4826000"/>
          <p14:tracePt t="41109" x="2976563" y="4826000"/>
          <p14:tracePt t="41117" x="2968625" y="4829175"/>
          <p14:tracePt t="41125" x="2965450" y="4837113"/>
          <p14:tracePt t="41133" x="2960688" y="4851400"/>
          <p14:tracePt t="41141" x="2952750" y="4873625"/>
          <p14:tracePt t="41149" x="2941638" y="4906963"/>
          <p14:tracePt t="41157" x="2935288" y="4937125"/>
          <p14:tracePt t="41165" x="2927350" y="4964113"/>
          <p14:tracePt t="41174" x="2908300" y="4989513"/>
          <p14:tracePt t="41181" x="2894013" y="5008563"/>
          <p14:tracePt t="41189" x="2878138" y="5035550"/>
          <p14:tracePt t="41197" x="2852738" y="5064125"/>
          <p14:tracePt t="41205" x="2830513" y="5083175"/>
          <p14:tracePt t="41213" x="2795588" y="5105400"/>
          <p14:tracePt t="41221" x="2770188" y="5129213"/>
          <p14:tracePt t="41229" x="2751138" y="5146675"/>
          <p14:tracePt t="41237" x="2732088" y="5162550"/>
          <p14:tracePt t="41245" x="2709863" y="5176838"/>
          <p14:tracePt t="41253" x="2690813" y="5192713"/>
          <p14:tracePt t="41261" x="2687638" y="5199063"/>
          <p14:tracePt t="41269" x="2679700" y="5203825"/>
          <p14:tracePt t="41277" x="2679700" y="5214938"/>
          <p14:tracePt t="41293" x="2684463" y="5214938"/>
          <p14:tracePt t="41302" x="2687638" y="5214938"/>
          <p14:tracePt t="41309" x="2690813" y="5214938"/>
          <p14:tracePt t="41471" x="2676525" y="5214938"/>
          <p14:tracePt t="41479" x="2638425" y="5226050"/>
          <p14:tracePt t="41487" x="2579688" y="5237163"/>
          <p14:tracePt t="41495" x="2492375" y="5256213"/>
          <p14:tracePt t="41503" x="2417763" y="5262563"/>
          <p14:tracePt t="41511" x="2343150" y="5270500"/>
          <p14:tracePt t="41519" x="2268538" y="5270500"/>
          <p14:tracePt t="41527" x="2208213" y="5270500"/>
          <p14:tracePt t="41535" x="2147888" y="5270500"/>
          <p14:tracePt t="41543" x="2103438" y="5262563"/>
          <p14:tracePt t="41551" x="2070100" y="5251450"/>
          <p14:tracePt t="41559" x="2047875" y="5240338"/>
          <p14:tracePt t="41568" x="2025650" y="5222875"/>
          <p14:tracePt t="41575" x="2003425" y="5192713"/>
          <p14:tracePt t="41583" x="1984375" y="5165725"/>
          <p14:tracePt t="41591" x="1954213" y="5140325"/>
          <p14:tracePt t="41599" x="1931988" y="5105400"/>
          <p14:tracePt t="41607" x="1901825" y="5057775"/>
          <p14:tracePt t="41616" x="1879600" y="5000625"/>
          <p14:tracePt t="41626" x="1860550" y="4941888"/>
          <p14:tracePt t="41631" x="1844675" y="4873625"/>
          <p14:tracePt t="41641" x="1844675" y="4799013"/>
          <p14:tracePt t="41649" x="1844675" y="4716463"/>
          <p14:tracePt t="41655" x="1844675" y="4641850"/>
          <p14:tracePt t="41666" x="1844675" y="4562475"/>
          <p14:tracePt t="41673" x="1844675" y="4487863"/>
          <p14:tracePt t="41681" x="1844675" y="4413250"/>
          <p14:tracePt t="41689" x="1844675" y="4338638"/>
          <p14:tracePt t="41697" x="1849438" y="4286250"/>
          <p14:tracePt t="41705" x="1857375" y="4244975"/>
          <p14:tracePt t="41713" x="1879600" y="4211638"/>
          <p14:tracePt t="41721" x="1898650" y="4184650"/>
          <p14:tracePt t="41729" x="1931988" y="4159250"/>
          <p14:tracePt t="41737" x="1973263" y="4132263"/>
          <p14:tracePt t="41745" x="2020888" y="4110038"/>
          <p14:tracePt t="41753" x="2070100" y="4087813"/>
          <p14:tracePt t="41761" x="2103438" y="4068763"/>
          <p14:tracePt t="41770" x="2141538" y="4057650"/>
          <p14:tracePt t="41777" x="2182813" y="4043363"/>
          <p14:tracePt t="41785" x="2216150" y="4032250"/>
          <p14:tracePt t="41793" x="2246313" y="4013200"/>
          <p14:tracePt t="41801" x="2287588" y="4010025"/>
          <p14:tracePt t="41809" x="2317750" y="3997325"/>
          <p14:tracePt t="41817" x="2351088" y="3986213"/>
          <p14:tracePt t="41826" x="2373313" y="3986213"/>
          <p14:tracePt t="41833" x="2395538" y="3986213"/>
          <p14:tracePt t="41841" x="2422525" y="3994150"/>
          <p14:tracePt t="41849" x="2447925" y="4002088"/>
          <p14:tracePt t="41857" x="2474913" y="4024313"/>
          <p14:tracePt t="41866" x="2508250" y="4046538"/>
          <p14:tracePt t="41874" x="2541588" y="4076700"/>
          <p14:tracePt t="41881" x="2586038" y="4117975"/>
          <p14:tracePt t="41889" x="2620963" y="4159250"/>
          <p14:tracePt t="41897" x="2649538" y="4206875"/>
          <p14:tracePt t="41905" x="2668588" y="4278313"/>
          <p14:tracePt t="41913" x="2684463" y="4346575"/>
          <p14:tracePt t="41921" x="2687638" y="4421188"/>
          <p14:tracePt t="41929" x="2687638" y="4522788"/>
          <p14:tracePt t="41939" x="2676525" y="4638675"/>
          <p14:tracePt t="41945" x="2668588" y="4776788"/>
          <p14:tracePt t="41955" x="2662238" y="4903788"/>
          <p14:tracePt t="41963" x="2654300" y="5000625"/>
          <p14:tracePt t="41971" x="2646363" y="5068888"/>
          <p14:tracePt t="41979" x="2643188" y="5129213"/>
          <p14:tracePt t="41987" x="2635250" y="5170488"/>
          <p14:tracePt t="41995" x="2624138" y="5214938"/>
          <p14:tracePt t="42003" x="2609850" y="5248275"/>
          <p14:tracePt t="42011" x="2586038" y="5281613"/>
          <p14:tracePt t="42019" x="2549525" y="5314950"/>
          <p14:tracePt t="42027" x="2516188" y="5338763"/>
          <p14:tracePt t="42036" x="2486025" y="5356225"/>
          <p14:tracePt t="42043" x="2459038" y="5364163"/>
          <p14:tracePt t="42051" x="2436813" y="5364163"/>
          <p14:tracePt t="42060" x="2417763" y="5364163"/>
          <p14:tracePt t="42067" x="2406650" y="5364163"/>
          <p14:tracePt t="42075" x="2398713" y="5360988"/>
          <p14:tracePt t="42083" x="2398713" y="5349875"/>
          <p14:tracePt t="42091" x="2398713" y="5341938"/>
          <p14:tracePt t="42099" x="2417763" y="5327650"/>
          <p14:tracePt t="42107" x="2486025" y="5314950"/>
          <p14:tracePt t="42115" x="2590800" y="5308600"/>
          <p14:tracePt t="42124" x="2789238" y="5308600"/>
          <p14:tracePt t="42131" x="3017838" y="5308600"/>
          <p14:tracePt t="42139" x="3275013" y="5314950"/>
          <p14:tracePt t="42147" x="3582988" y="5314950"/>
          <p14:tracePt t="42155" x="3960813" y="5314950"/>
          <p14:tracePt t="42163" x="4387850" y="5297488"/>
          <p14:tracePt t="42171" x="4818063" y="5259388"/>
          <p14:tracePt t="42179" x="5232400" y="5199063"/>
          <p14:tracePt t="42187" x="5592763" y="5143500"/>
          <p14:tracePt t="42195" x="5918200" y="5110163"/>
          <p14:tracePt t="42203" x="6229350" y="5064125"/>
          <p14:tracePt t="42211" x="6510338" y="5030788"/>
          <p14:tracePt t="42219" x="6761163" y="4989513"/>
          <p14:tracePt t="42229" x="7011988" y="4959350"/>
          <p14:tracePt t="42235" x="7216775" y="4930775"/>
          <p14:tracePt t="42245" x="7381875" y="4900613"/>
          <p14:tracePt t="42253" x="7527925" y="4873625"/>
          <p14:tracePt t="42261" x="7632700" y="4854575"/>
          <p14:tracePt t="42270" x="7707313" y="4832350"/>
          <p14:tracePt t="42277" x="7775575" y="4813300"/>
          <p14:tracePt t="42286" x="7831138" y="4802188"/>
          <p14:tracePt t="42293" x="7864475" y="4787900"/>
          <p14:tracePt t="42301" x="7886700" y="4776788"/>
          <p14:tracePt t="42309" x="7902575" y="4768850"/>
          <p14:tracePt t="42317" x="7908925" y="4765675"/>
          <p14:tracePt t="42349" x="7894638" y="4760913"/>
          <p14:tracePt t="42357" x="7827963" y="4746625"/>
          <p14:tracePt t="42365" x="7751763" y="4746625"/>
          <p14:tracePt t="42373" x="7699375" y="4743450"/>
          <p14:tracePt t="42381" x="7670800" y="4735513"/>
          <p14:tracePt t="42389" x="7654925" y="4724400"/>
          <p14:tracePt t="42397" x="7654925" y="4713288"/>
          <p14:tracePt t="42405" x="7654925" y="4705350"/>
          <p14:tracePt t="42413" x="7662863" y="4697413"/>
          <p14:tracePt t="42421" x="7670800" y="4686300"/>
          <p14:tracePt t="42429" x="7685088" y="4679950"/>
          <p14:tracePt t="42437" x="7696200" y="4675188"/>
          <p14:tracePt t="42445" x="7707313" y="4675188"/>
          <p14:tracePt t="42453" x="7718425" y="4675188"/>
          <p14:tracePt t="42461" x="7726363" y="4675188"/>
          <p14:tracePt t="42470" x="7740650" y="4675188"/>
          <p14:tracePt t="42477" x="7751763" y="4675188"/>
          <p14:tracePt t="42485" x="7762875" y="4675188"/>
          <p14:tracePt t="42494" x="7775575" y="4675188"/>
          <p14:tracePt t="42501" x="7781925" y="4679950"/>
          <p14:tracePt t="42509" x="7786688" y="4679950"/>
          <p14:tracePt t="42517" x="7789863" y="4683125"/>
          <p14:tracePt t="42525" x="7789863" y="4686300"/>
          <p14:tracePt t="42533" x="7789863" y="4694238"/>
          <p14:tracePt t="42541" x="7789863" y="4708525"/>
          <p14:tracePt t="42551" x="7789863" y="4732338"/>
          <p14:tracePt t="42559" x="7789863" y="4754563"/>
          <p14:tracePt t="42567" x="7789863" y="4773613"/>
          <p14:tracePt t="42575" x="7789863" y="4787900"/>
          <p14:tracePt t="42583" x="7797800" y="4806950"/>
          <p14:tracePt t="42591" x="7804150" y="4826000"/>
          <p14:tracePt t="42599" x="7820025" y="4851400"/>
          <p14:tracePt t="42607" x="7845425" y="4884738"/>
          <p14:tracePt t="42616" x="7883525" y="4914900"/>
          <p14:tracePt t="42624" x="7932738" y="4945063"/>
          <p14:tracePt t="42631" x="7991475" y="4983163"/>
          <p14:tracePt t="42640" x="8085138" y="5030788"/>
          <p14:tracePt t="42647" x="8205788" y="5099050"/>
          <p14:tracePt t="42655" x="8351838" y="5162550"/>
          <p14:tracePt t="42663" x="8534400" y="5233988"/>
          <p14:tracePt t="42671" x="8721725" y="5300663"/>
          <p14:tracePt t="42679" x="8886825" y="5338763"/>
          <p14:tracePt t="42687" x="9024938" y="5380038"/>
          <p14:tracePt t="42695" x="9115425" y="5402263"/>
          <p14:tracePt t="42704" x="9163050" y="5413375"/>
          <p14:tracePt t="42711" x="9193213" y="5424488"/>
          <p14:tracePt t="42719" x="9197975" y="5424488"/>
          <p14:tracePt t="42727" x="9197975" y="5427663"/>
          <p14:tracePt t="42760" x="9193213" y="5427663"/>
          <p14:tracePt t="42767" x="9186863" y="5427663"/>
          <p14:tracePt t="42775" x="9178925" y="5419725"/>
          <p14:tracePt t="42783" x="9148763" y="5405438"/>
          <p14:tracePt t="42791" x="9115425" y="5386388"/>
          <p14:tracePt t="42799" x="9066213" y="5356225"/>
          <p14:tracePt t="42807" x="9017000" y="5334000"/>
          <p14:tracePt t="42815" x="8972550" y="5308600"/>
          <p14:tracePt t="42824" x="8931275" y="5292725"/>
          <p14:tracePt t="42831" x="8905875" y="5289550"/>
          <p14:tracePt t="42841" x="8894763" y="5289550"/>
          <p14:tracePt t="42847" x="8886825" y="5286375"/>
          <p14:tracePt t="42890" x="8878888" y="5286375"/>
          <p14:tracePt t="42897" x="8870950" y="5289550"/>
          <p14:tracePt t="42905" x="8864600" y="5292725"/>
          <p14:tracePt t="42913" x="8853488" y="5300663"/>
          <p14:tracePt t="42921" x="8818563" y="5311775"/>
          <p14:tracePt t="42929" x="8785225" y="5322888"/>
          <p14:tracePt t="42937" x="8751888" y="5334000"/>
          <p14:tracePt t="42946" x="8724900" y="5345113"/>
          <p14:tracePt t="42953" x="8688388" y="5356225"/>
          <p14:tracePt t="42961" x="8661400" y="5364163"/>
          <p14:tracePt t="42969" x="8639175" y="5372100"/>
          <p14:tracePt t="42977" x="8605838" y="5383213"/>
          <p14:tracePt t="42985" x="8586788" y="5386388"/>
          <p14:tracePt t="42994" x="8575675" y="5391150"/>
          <p14:tracePt t="43001" x="8561388" y="5391150"/>
          <p14:tracePt t="43009" x="8545513" y="5391150"/>
          <p14:tracePt t="43017" x="8534400" y="5391150"/>
          <p14:tracePt t="43025" x="8523288" y="5391150"/>
          <p14:tracePt t="43033" x="8504238" y="5380038"/>
          <p14:tracePt t="43041" x="8497888" y="5372100"/>
          <p14:tracePt t="43049" x="8486775" y="5364163"/>
          <p14:tracePt t="43057" x="8467725" y="5345113"/>
          <p14:tracePt t="43065" x="8445500" y="5319713"/>
          <p14:tracePt t="43074" x="8426450" y="5286375"/>
          <p14:tracePt t="43081" x="8404225" y="5245100"/>
          <p14:tracePt t="43089" x="8382000" y="5187950"/>
          <p14:tracePt t="43097" x="8355013" y="5121275"/>
          <p14:tracePt t="43105" x="8329613" y="5041900"/>
          <p14:tracePt t="43114" x="8302625" y="4911725"/>
          <p14:tracePt t="43122" x="8302625" y="4757738"/>
          <p14:tracePt t="43129" x="8302625" y="4603750"/>
          <p14:tracePt t="43137" x="8302625" y="4421188"/>
          <p14:tracePt t="43145" x="8302625" y="4267200"/>
          <p14:tracePt t="43155" x="8302625" y="4084638"/>
          <p14:tracePt t="43163" x="8302625" y="3930650"/>
          <p14:tracePt t="43171" x="8316913" y="3773488"/>
          <p14:tracePt t="43179" x="8347075" y="3679825"/>
          <p14:tracePt t="43187" x="8388350" y="3594100"/>
          <p14:tracePt t="43195" x="8426450" y="3530600"/>
          <p14:tracePt t="43203" x="8456613" y="3489325"/>
          <p14:tracePt t="43211" x="8486775" y="3462338"/>
          <p14:tracePt t="43219" x="8512175" y="3432175"/>
          <p14:tracePt t="43227" x="8539163" y="3409950"/>
          <p14:tracePt t="43235" x="8556625" y="3402013"/>
          <p14:tracePt t="43243" x="8575675" y="3387725"/>
          <p14:tracePt t="43251" x="8602663" y="3384550"/>
          <p14:tracePt t="43259" x="8624888" y="3376613"/>
          <p14:tracePt t="43267" x="8643938" y="3379788"/>
          <p14:tracePt t="43275" x="8677275" y="3387725"/>
          <p14:tracePt t="43283" x="8707438" y="3398838"/>
          <p14:tracePt t="43291" x="8740775" y="3429000"/>
          <p14:tracePt t="43299" x="8789988" y="3459163"/>
          <p14:tracePt t="43307" x="8845550" y="3495675"/>
          <p14:tracePt t="43315" x="8894763" y="3536950"/>
          <p14:tracePt t="43324" x="8942388" y="3582988"/>
          <p14:tracePt t="43331" x="8980488" y="3630613"/>
          <p14:tracePt t="43339" x="9002713" y="3671888"/>
          <p14:tracePt t="43347" x="9013825" y="3709988"/>
          <p14:tracePt t="43355" x="9021763" y="3751263"/>
          <p14:tracePt t="43364" x="9021763" y="3787775"/>
          <p14:tracePt t="43371" x="9021763" y="3817938"/>
          <p14:tracePt t="43379" x="9021763" y="3856038"/>
          <p14:tracePt t="43387" x="9021763" y="3908425"/>
          <p14:tracePt t="43396" x="9021763" y="3975100"/>
          <p14:tracePt t="43403" x="9005888" y="4062413"/>
          <p14:tracePt t="43411" x="8980488" y="4140200"/>
          <p14:tracePt t="43419" x="8923338" y="4244975"/>
          <p14:tracePt t="43427" x="8856663" y="4349750"/>
          <p14:tracePt t="43435" x="8796338" y="4440238"/>
          <p14:tracePt t="43445" x="8743950" y="4529138"/>
          <p14:tracePt t="43453" x="8707438" y="4592638"/>
          <p14:tracePt t="43459" x="8680450" y="4656138"/>
          <p14:tracePt t="43469" x="8669338" y="4716463"/>
          <p14:tracePt t="43477" x="8650288" y="4768850"/>
          <p14:tracePt t="43485" x="8632825" y="4832350"/>
          <p14:tracePt t="43493" x="8602663" y="4881563"/>
          <p14:tracePt t="43501" x="8580438" y="4926013"/>
          <p14:tracePt t="43509" x="8564563" y="4959350"/>
          <p14:tracePt t="43517" x="8545513" y="4986338"/>
          <p14:tracePt t="43526" x="8531225" y="5011738"/>
          <p14:tracePt t="43533" x="8515350" y="5038725"/>
          <p14:tracePt t="43541" x="8504238" y="5057775"/>
          <p14:tracePt t="43549" x="8497888" y="5068888"/>
          <p14:tracePt t="43557" x="8489950" y="5080000"/>
          <p14:tracePt t="43565" x="8486775" y="5087938"/>
          <p14:tracePt t="43574" x="8482013" y="5094288"/>
          <p14:tracePt t="43581" x="8478838" y="5099050"/>
          <p14:tracePt t="43589" x="8475663" y="5099050"/>
          <p14:tracePt t="43597" x="8475663" y="5102225"/>
          <p14:tracePt t="43605" x="8470900" y="5105400"/>
          <p14:tracePt t="43621" x="8467725" y="5110163"/>
          <p14:tracePt t="43630" x="8462963" y="5113338"/>
          <p14:tracePt t="43637" x="8459788" y="5116513"/>
          <p14:tracePt t="43645" x="8451850" y="5121275"/>
          <p14:tracePt t="43653" x="8448675" y="5121275"/>
          <p14:tracePt t="43661" x="8440738" y="5124450"/>
          <p14:tracePt t="43669" x="8440738" y="5129213"/>
          <p14:tracePt t="43677" x="8437563" y="5135563"/>
          <p14:tracePt t="43685" x="8429625" y="5143500"/>
          <p14:tracePt t="43693" x="8426450" y="5146675"/>
          <p14:tracePt t="43701" x="8418513" y="5151438"/>
          <p14:tracePt t="43709" x="8418513" y="5154613"/>
          <p14:tracePt t="43717" x="8415338" y="5157788"/>
          <p14:tracePt t="43725" x="8410575" y="5162550"/>
          <p14:tracePt t="43733" x="8410575" y="5165725"/>
          <p14:tracePt t="43741" x="8407400" y="5170488"/>
          <p14:tracePt t="43751" x="8407400" y="5173663"/>
          <p14:tracePt t="43758" x="8404225" y="5176838"/>
          <p14:tracePt t="43767" x="8404225" y="5181600"/>
          <p14:tracePt t="43783" x="8404225" y="5184775"/>
          <p14:tracePt t="43792" x="8404225" y="5187950"/>
          <p14:tracePt t="43799" x="8404225" y="5192713"/>
          <p14:tracePt t="43815" x="8404225" y="5195888"/>
          <p14:tracePt t="43831" x="8404225" y="5199063"/>
          <p14:tracePt t="44178" x="8404225" y="5203825"/>
          <p14:tracePt t="44209" x="8404225" y="5207000"/>
          <p14:tracePt t="44249" x="8399463" y="5210175"/>
          <p14:tracePt t="44313" x="8396288" y="5214938"/>
          <p14:tracePt t="44338" x="8393113" y="5218113"/>
          <p14:tracePt t="44346" x="8388350" y="5222875"/>
          <p14:tracePt t="44361" x="8388350" y="5226050"/>
          <p14:tracePt t="44371" x="8385175" y="5226050"/>
          <p14:tracePt t="44379" x="8385175" y="5229225"/>
          <p14:tracePt t="44395" x="8382000" y="5229225"/>
          <p14:tracePt t="44403" x="8382000" y="5233988"/>
          <p14:tracePt t="44419" x="8377238" y="5233988"/>
          <p14:tracePt t="44443" x="8374063" y="5233988"/>
          <p14:tracePt t="44451" x="8369300" y="5237163"/>
          <p14:tracePt t="44459" x="8366125" y="5237163"/>
          <p14:tracePt t="44467" x="8362950" y="5240338"/>
          <p14:tracePt t="44475" x="8358188" y="5245100"/>
          <p14:tracePt t="44483" x="8355013" y="5245100"/>
          <p14:tracePt t="44491" x="8355013" y="5248275"/>
          <p14:tracePt t="44678" x="8355013" y="5251450"/>
          <p14:tracePt t="44695" x="8351838" y="5251450"/>
          <p14:tracePt t="44701" x="8351838" y="5256213"/>
          <p14:tracePt t="44725" x="8347075" y="5259388"/>
          <p14:tracePt t="44741" x="8347075" y="5262563"/>
          <p14:tracePt t="44750" x="8343900" y="5267325"/>
          <p14:tracePt t="44765" x="8340725" y="5270500"/>
          <p14:tracePt t="44781" x="8335963" y="5275263"/>
          <p14:tracePt t="44789" x="8335963" y="5278438"/>
          <p14:tracePt t="44797" x="8332788" y="5278438"/>
          <p14:tracePt t="44805" x="8332788" y="5286375"/>
          <p14:tracePt t="44813" x="8324850" y="5289550"/>
          <p14:tracePt t="44821" x="8324850" y="5297488"/>
          <p14:tracePt t="44829" x="8321675" y="5300663"/>
          <p14:tracePt t="44837" x="8316913" y="5303838"/>
          <p14:tracePt t="44845" x="8313738" y="5308600"/>
          <p14:tracePt t="44853" x="8305800" y="5311775"/>
          <p14:tracePt t="44861" x="8302625" y="5314950"/>
          <p14:tracePt t="44869" x="8294688" y="5314950"/>
          <p14:tracePt t="44877" x="8288338" y="5319713"/>
          <p14:tracePt t="44886" x="8288338" y="5322888"/>
          <p14:tracePt t="44893" x="8280400" y="5327650"/>
          <p14:tracePt t="44901" x="8277225" y="5327650"/>
          <p14:tracePt t="44917" x="8277225" y="5330825"/>
          <p14:tracePt t="44925" x="8272463" y="5330825"/>
          <p14:tracePt t="44933" x="8272463" y="5334000"/>
          <p14:tracePt t="44941" x="8272463" y="5338763"/>
          <p14:tracePt t="44949" x="8272463" y="5341938"/>
          <p14:tracePt t="44959" x="8269288" y="5345113"/>
          <p14:tracePt t="44965" x="8264525" y="5345113"/>
          <p14:tracePt t="44983" x="8264525" y="5349875"/>
          <p14:tracePt t="44999" x="8261350" y="5353050"/>
          <p14:tracePt t="51345" x="8261350" y="5356225"/>
          <p14:tracePt t="51353" x="8258175" y="5360988"/>
          <p14:tracePt t="51362" x="8250238" y="5367338"/>
          <p14:tracePt t="51370" x="8247063" y="5372100"/>
          <p14:tracePt t="51378" x="8242300" y="5372100"/>
          <p14:tracePt t="51386" x="8239125" y="5375275"/>
          <p14:tracePt t="51393" x="8235950" y="5375275"/>
          <p14:tracePt t="51401" x="8235950" y="5380038"/>
          <p14:tracePt t="51410" x="8231188" y="5383213"/>
          <p14:tracePt t="51417" x="8231188" y="5386388"/>
          <p14:tracePt t="51425" x="8231188" y="5391150"/>
          <p14:tracePt t="51433" x="8231188" y="5394325"/>
          <p14:tracePt t="51450" x="8231188" y="5397500"/>
          <p14:tracePt t="51457" x="8228013" y="5397500"/>
          <p14:tracePt t="51506" x="8228013" y="5394325"/>
          <p14:tracePt t="51514" x="8235950" y="5383213"/>
          <p14:tracePt t="51521" x="8250238" y="5364163"/>
          <p14:tracePt t="51530" x="8272463" y="5330825"/>
          <p14:tracePt t="51537" x="8299450" y="5303838"/>
          <p14:tracePt t="51546" x="8335963" y="5262563"/>
          <p14:tracePt t="51553" x="8369300" y="5218113"/>
          <p14:tracePt t="51562" x="8434388" y="5143500"/>
          <p14:tracePt t="51570" x="8501063" y="5060950"/>
          <p14:tracePt t="51578" x="8567738" y="4997450"/>
          <p14:tracePt t="51586" x="8669338" y="4906963"/>
          <p14:tracePt t="51593" x="8755063" y="4821238"/>
          <p14:tracePt t="51604" x="8823325" y="4768850"/>
          <p14:tracePt t="51610" x="8905875" y="4702175"/>
          <p14:tracePt t="51620" x="8961438" y="4656138"/>
          <p14:tracePt t="51628" x="9010650" y="4616450"/>
          <p14:tracePt t="51634" x="9051925" y="4570413"/>
          <p14:tracePt t="51644" x="9085263" y="4548188"/>
          <p14:tracePt t="51652" x="9118600" y="4525963"/>
          <p14:tracePt t="51660" x="9137650" y="4510088"/>
          <p14:tracePt t="51668" x="9156700" y="4503738"/>
          <p14:tracePt t="51677" x="9170988" y="4495800"/>
          <p14:tracePt t="51684" x="9170988" y="4492625"/>
          <p14:tracePt t="51692" x="9174163" y="4487863"/>
          <p14:tracePt t="51700" x="9178925" y="4487863"/>
          <p14:tracePt t="51811" x="9174163" y="4492625"/>
          <p14:tracePt t="51835" x="9170988" y="4484688"/>
          <p14:tracePt t="51844" x="9156700" y="4473575"/>
          <p14:tracePt t="51852" x="9140825" y="4440238"/>
          <p14:tracePt t="51860" x="9118600" y="4405313"/>
          <p14:tracePt t="51875" x="9055100" y="4335463"/>
          <p14:tracePt t="51884" x="9017000" y="4300538"/>
          <p14:tracePt t="51891" x="8983663" y="4278313"/>
          <p14:tracePt t="51900" x="8947150" y="4256088"/>
          <p14:tracePt t="51908" x="8912225" y="4244975"/>
          <p14:tracePt t="51916" x="8870950" y="4225925"/>
          <p14:tracePt t="51926" x="8818563" y="4222750"/>
          <p14:tracePt t="51934" x="8774113" y="4206875"/>
          <p14:tracePt t="51941" x="8718550" y="4203700"/>
          <p14:tracePt t="51949" x="8680450" y="4192588"/>
          <p14:tracePt t="51958" x="8647113" y="4184650"/>
          <p14:tracePt t="51966" x="8609013" y="4173538"/>
          <p14:tracePt t="51974" x="8586788" y="4173538"/>
          <p14:tracePt t="51982" x="8567738" y="4167188"/>
          <p14:tracePt t="51990" x="8550275" y="4162425"/>
          <p14:tracePt t="51998" x="8542338" y="4159250"/>
          <p14:tracePt t="52005" x="8539163" y="4154488"/>
          <p14:tracePt t="52014" x="8534400" y="4151313"/>
          <p14:tracePt t="52022" x="8534400" y="4148138"/>
          <p14:tracePt t="52030" x="8534400" y="4143375"/>
          <p14:tracePt t="52046" x="8534400" y="4137025"/>
          <p14:tracePt t="52053" x="8542338" y="4132263"/>
          <p14:tracePt t="52062" x="8545513" y="4129088"/>
          <p14:tracePt t="52070" x="8556625" y="4125913"/>
          <p14:tracePt t="52078" x="8567738" y="4121150"/>
          <p14:tracePt t="52086" x="8583613" y="4117975"/>
          <p14:tracePt t="52093" x="8597900" y="4110038"/>
          <p14:tracePt t="52102" x="8616950" y="4102100"/>
          <p14:tracePt t="52109" x="8643938" y="4090988"/>
          <p14:tracePt t="52118" x="8677275" y="4076700"/>
          <p14:tracePt t="52125" x="8718550" y="4054475"/>
          <p14:tracePt t="52134" x="8759825" y="4027488"/>
          <p14:tracePt t="52142" x="8804275" y="4005263"/>
          <p14:tracePt t="52150" x="8867775" y="3975100"/>
          <p14:tracePt t="52158" x="8939213" y="3941763"/>
          <p14:tracePt t="52166" x="9010650" y="3903663"/>
          <p14:tracePt t="52174" x="9069388" y="3875088"/>
          <p14:tracePt t="52182" x="9134475" y="3836988"/>
          <p14:tracePt t="52190" x="9182100" y="3803650"/>
          <p14:tracePt t="52198" x="9239250" y="3773488"/>
          <p14:tracePt t="52206" x="9272588" y="3759200"/>
          <p14:tracePt t="52213" x="9302750" y="3740150"/>
          <p14:tracePt t="52224" x="9336088" y="3732213"/>
          <p14:tracePt t="52230" x="9355138" y="3724275"/>
          <p14:tracePt t="52241" x="9369425" y="3721100"/>
          <p14:tracePt t="52248" x="9385300" y="3721100"/>
          <p14:tracePt t="52255" x="9391650" y="3721100"/>
          <p14:tracePt t="52264" x="9402763" y="3724275"/>
          <p14:tracePt t="52272" x="9410700" y="3732213"/>
          <p14:tracePt t="52280" x="9421813" y="3743325"/>
          <p14:tracePt t="52288" x="9429750" y="3754438"/>
          <p14:tracePt t="52296" x="9437688" y="3765550"/>
          <p14:tracePt t="52303" x="9437688" y="3781425"/>
          <p14:tracePt t="52312" x="9440863" y="3792538"/>
          <p14:tracePt t="52320" x="9440863" y="3803650"/>
          <p14:tracePt t="52327" x="9440863" y="3814763"/>
          <p14:tracePt t="52336" x="9440863" y="3833813"/>
          <p14:tracePt t="52344" x="9440863" y="3840163"/>
          <p14:tracePt t="52352" x="9440863" y="3851275"/>
          <p14:tracePt t="52360" x="9437688" y="3859213"/>
          <p14:tracePt t="52368" x="9432925" y="3870325"/>
          <p14:tracePt t="52376" x="9424988" y="3881438"/>
          <p14:tracePt t="52383" x="9421813" y="3889375"/>
          <p14:tracePt t="52391" x="9410700" y="3897313"/>
          <p14:tracePt t="52399" x="9410700" y="3900488"/>
          <p14:tracePt t="52408" x="9402763" y="3900488"/>
          <p14:tracePt t="52416" x="9399588" y="3903663"/>
          <p14:tracePt t="52424" x="9391650" y="3903663"/>
          <p14:tracePt t="52432" x="9388475" y="3903663"/>
          <p14:tracePt t="52440" x="9385300" y="3903663"/>
          <p14:tracePt t="52456" x="9380538" y="3903663"/>
          <p14:tracePt t="52496" x="9380538" y="3900488"/>
          <p14:tracePt t="52503" x="9380538" y="3897313"/>
          <p14:tracePt t="52512" x="9380538" y="3889375"/>
          <p14:tracePt t="52519" x="9380538" y="3878263"/>
          <p14:tracePt t="52530" x="9380538" y="3867150"/>
          <p14:tracePt t="52538" x="9380538" y="3851275"/>
          <p14:tracePt t="52546" x="9385300" y="3829050"/>
          <p14:tracePt t="52553" x="9388475" y="3806825"/>
          <p14:tracePt t="52561" x="9388475" y="3784600"/>
          <p14:tracePt t="52570" x="9388475" y="3765550"/>
          <p14:tracePt t="52578" x="9385300" y="3743325"/>
          <p14:tracePt t="52585" x="9372600" y="3729038"/>
          <p14:tracePt t="52593" x="9355138" y="3709988"/>
          <p14:tracePt t="52601" x="9331325" y="3702050"/>
          <p14:tracePt t="52609" x="9291638" y="3683000"/>
          <p14:tracePt t="52617" x="9256713" y="3668713"/>
          <p14:tracePt t="52626" x="9223375" y="3649663"/>
          <p14:tracePt t="52634" x="9182100" y="3627438"/>
          <p14:tracePt t="52641" x="9137650" y="3608388"/>
          <p14:tracePt t="52650" x="9082088" y="3597275"/>
          <p14:tracePt t="52657" x="9021763" y="3586163"/>
          <p14:tracePt t="52666" x="8961438" y="3575050"/>
          <p14:tracePt t="52674" x="8894763" y="3567113"/>
          <p14:tracePt t="52681" x="8834438" y="3560763"/>
          <p14:tracePt t="52690" x="8766175" y="3560763"/>
          <p14:tracePt t="52698" x="8713788" y="3556000"/>
          <p14:tracePt t="52706" x="8655050" y="3556000"/>
          <p14:tracePt t="52714" x="8594725" y="3556000"/>
          <p14:tracePt t="52722" x="8534400" y="3556000"/>
          <p14:tracePt t="52729" x="8475663" y="3556000"/>
          <p14:tracePt t="52738" x="8407400" y="3556000"/>
          <p14:tracePt t="52746" x="8340725" y="3556000"/>
          <p14:tracePt t="52754" x="8264525" y="3563938"/>
          <p14:tracePt t="52762" x="8205788" y="3563938"/>
          <p14:tracePt t="52770" x="8123238" y="3560763"/>
          <p14:tracePt t="52778" x="8054975" y="3560763"/>
          <p14:tracePt t="52786" x="7980363" y="3560763"/>
          <p14:tracePt t="52794" x="7921625" y="3560763"/>
          <p14:tracePt t="52802" x="7869238" y="3560763"/>
          <p14:tracePt t="52812" x="7823200" y="3560763"/>
          <p14:tracePt t="52817" x="7786688" y="3560763"/>
          <p14:tracePt t="52825" x="7748588" y="3560763"/>
          <p14:tracePt t="52836" x="7718425" y="3560763"/>
          <p14:tracePt t="52844" x="7688263" y="3563938"/>
          <p14:tracePt t="52851" x="7658100" y="3563938"/>
          <p14:tracePt t="52860" x="7624763" y="3563938"/>
          <p14:tracePt t="52876" x="7566025" y="3563938"/>
          <p14:tracePt t="52884" x="7535863" y="3563938"/>
          <p14:tracePt t="52891" x="7505700" y="3567113"/>
          <p14:tracePt t="52900" x="7478713" y="3567113"/>
          <p14:tracePt t="52908" x="7456488" y="3571875"/>
          <p14:tracePt t="52916" x="7431088" y="3578225"/>
          <p14:tracePt t="52924" x="7407275" y="3582988"/>
          <p14:tracePt t="52932" x="7389813" y="3582988"/>
          <p14:tracePt t="52939" x="7373938" y="3586163"/>
          <p14:tracePt t="52947" x="7348538" y="3589338"/>
          <p14:tracePt t="52956" x="7329488" y="3600450"/>
          <p14:tracePt t="52963" x="7307263" y="3613150"/>
          <p14:tracePt t="52972" x="7280275" y="3616325"/>
          <p14:tracePt t="52979" x="7262813" y="3624263"/>
          <p14:tracePt t="52988" x="7239000" y="3630613"/>
          <p14:tracePt t="52996" x="7216775" y="3646488"/>
          <p14:tracePt t="53004" x="7197725" y="3652838"/>
          <p14:tracePt t="53012" x="7186613" y="3660775"/>
          <p14:tracePt t="53019" x="7169150" y="3676650"/>
          <p14:tracePt t="53028" x="7161213" y="3687763"/>
          <p14:tracePt t="53036" x="7153275" y="3702050"/>
          <p14:tracePt t="53044" x="7150100" y="3713163"/>
          <p14:tracePt t="53053" x="7150100" y="3721100"/>
          <p14:tracePt t="53060" x="7150100" y="3732213"/>
          <p14:tracePt t="53068" x="7150100" y="3735388"/>
          <p14:tracePt t="53076" x="7153275" y="3743325"/>
          <p14:tracePt t="53083" x="7156450" y="3746500"/>
          <p14:tracePt t="53092" x="7169150" y="3746500"/>
          <p14:tracePt t="53100" x="7180263" y="3746500"/>
          <p14:tracePt t="53108" x="7202488" y="3746500"/>
          <p14:tracePt t="53117" x="7235825" y="3743325"/>
          <p14:tracePt t="53124" x="7265988" y="3735388"/>
          <p14:tracePt t="53134" x="7299325" y="3717925"/>
          <p14:tracePt t="53142" x="7332663" y="3705225"/>
          <p14:tracePt t="53150" x="7359650" y="3694113"/>
          <p14:tracePt t="53158" x="7367588" y="3690938"/>
          <p14:tracePt t="53166" x="7378700" y="3687763"/>
          <p14:tracePt t="53175" x="7381875" y="3687763"/>
          <p14:tracePt t="53333" x="7359650" y="3694113"/>
          <p14:tracePt t="53341" x="7307263" y="3709988"/>
          <p14:tracePt t="53350" x="7235825" y="3743325"/>
          <p14:tracePt t="53357" x="7150100" y="3762375"/>
          <p14:tracePt t="53366" x="7018338" y="3787775"/>
          <p14:tracePt t="53374" x="6872288" y="3803650"/>
          <p14:tracePt t="53381" x="6700838" y="3822700"/>
          <p14:tracePt t="53390" x="6543675" y="3833813"/>
          <p14:tracePt t="53398" x="6375400" y="3833813"/>
          <p14:tracePt t="53406" x="6218238" y="3840163"/>
          <p14:tracePt t="53413" x="6078538" y="3848100"/>
          <p14:tracePt t="53422" x="5948363" y="3863975"/>
          <p14:tracePt t="53431" x="5851525" y="3870325"/>
          <p14:tracePt t="53439" x="5768975" y="3878263"/>
          <p14:tracePt t="53446" x="5694363" y="3878263"/>
          <p14:tracePt t="53456" x="5626100" y="3886200"/>
          <p14:tracePt t="53464" x="5565775" y="3889375"/>
          <p14:tracePt t="53472" x="5513388" y="3900488"/>
          <p14:tracePt t="53480" x="5480050" y="3908425"/>
          <p14:tracePt t="53487" x="5457825" y="3919538"/>
          <p14:tracePt t="53496" x="5438775" y="3922713"/>
          <p14:tracePt t="53504" x="5427663" y="3922713"/>
          <p14:tracePt t="53512" x="5413375" y="3927475"/>
          <p14:tracePt t="53520" x="5413375" y="3930650"/>
          <p14:tracePt t="53528" x="5405438" y="3933825"/>
          <p14:tracePt t="53536" x="5402263" y="3941763"/>
          <p14:tracePt t="53543" x="5402263" y="3949700"/>
          <p14:tracePt t="53552" x="5402263" y="3952875"/>
          <p14:tracePt t="53560" x="5402263" y="3968750"/>
          <p14:tracePt t="53568" x="5402263" y="3975100"/>
          <p14:tracePt t="53576" x="5408613" y="3983038"/>
          <p14:tracePt t="53584" x="5416550" y="3994150"/>
          <p14:tracePt t="53592" x="5424488" y="4002088"/>
          <p14:tracePt t="53600" x="5430838" y="4010025"/>
          <p14:tracePt t="53608" x="5438775" y="4013200"/>
          <p14:tracePt t="53615" x="5443538" y="4016375"/>
          <p14:tracePt t="53624" x="5446713" y="4016375"/>
          <p14:tracePt t="53810" x="5449888" y="4016375"/>
          <p14:tracePt t="53825" x="5454650" y="4016375"/>
          <p14:tracePt t="53841" x="5454650" y="4021138"/>
          <p14:tracePt t="53850" x="5438775" y="4046538"/>
          <p14:tracePt t="53858" x="5413375" y="4073525"/>
          <p14:tracePt t="53875" x="5284788" y="4154488"/>
          <p14:tracePt t="53882" x="5195888" y="4206875"/>
          <p14:tracePt t="53890" x="5091113" y="4264025"/>
          <p14:tracePt t="53898" x="5005388" y="4305300"/>
          <p14:tracePt t="53906" x="4889500" y="4365625"/>
          <p14:tracePt t="53914" x="4776788" y="4413250"/>
          <p14:tracePt t="53921" x="4675188" y="4457700"/>
          <p14:tracePt t="53930" x="4578350" y="4506913"/>
          <p14:tracePt t="53938" x="4492625" y="4540250"/>
          <p14:tracePt t="53946" x="4413250" y="4567238"/>
          <p14:tracePt t="53954" x="4360863" y="4586288"/>
          <p14:tracePt t="53962" x="4311650" y="4600575"/>
          <p14:tracePt t="53970" x="4278313" y="4619625"/>
          <p14:tracePt t="53978" x="4259263" y="4627563"/>
          <p14:tracePt t="53986" x="4252913" y="4627563"/>
          <p14:tracePt t="54018" x="4264025" y="4627563"/>
          <p14:tracePt t="54026" x="4289425" y="4611688"/>
          <p14:tracePt t="54036" x="4308475" y="4600575"/>
          <p14:tracePt t="54044" x="4335463" y="4586288"/>
          <p14:tracePt t="54050" x="4360863" y="4562475"/>
          <p14:tracePt t="54060" x="4379913" y="4556125"/>
          <p14:tracePt t="54068" x="4391025" y="4540250"/>
          <p14:tracePt t="54076" x="4405313" y="4529138"/>
          <p14:tracePt t="54084" x="4410075" y="4522788"/>
          <p14:tracePt t="54091" x="4413250" y="4518025"/>
          <p14:tracePt t="54270" x="4413250" y="4514850"/>
          <p14:tracePt t="54300" x="4410075" y="4518025"/>
          <p14:tracePt t="54308" x="4383088" y="4529138"/>
          <p14:tracePt t="54316" x="4338638" y="4540250"/>
          <p14:tracePt t="54324" x="4278313" y="4551363"/>
          <p14:tracePt t="54334" x="4200525" y="4570413"/>
          <p14:tracePt t="54341" x="4113213" y="4589463"/>
          <p14:tracePt t="54349" x="4038600" y="4603750"/>
          <p14:tracePt t="54358" x="3963988" y="4608513"/>
          <p14:tracePt t="54366" x="3881438" y="4622800"/>
          <p14:tracePt t="54374" x="3814763" y="4633913"/>
          <p14:tracePt t="54382" x="3743325" y="4645025"/>
          <p14:tracePt t="54390" x="3698875" y="4645025"/>
          <p14:tracePt t="54398" x="3660775" y="4656138"/>
          <p14:tracePt t="54406" x="3630613" y="4656138"/>
          <p14:tracePt t="54414" x="3605213" y="4668838"/>
          <p14:tracePt t="54421" x="3571875" y="4679950"/>
          <p14:tracePt t="54429" x="3544888" y="4691063"/>
          <p14:tracePt t="54438" x="3522663" y="4697413"/>
          <p14:tracePt t="54446" x="3503613" y="4705350"/>
          <p14:tracePt t="54454" x="3478213" y="4713288"/>
          <p14:tracePt t="54462" x="3462338" y="4716463"/>
          <p14:tracePt t="54469" x="3448050" y="4721225"/>
          <p14:tracePt t="54478" x="3432175" y="4721225"/>
          <p14:tracePt t="54485" x="3421063" y="4721225"/>
          <p14:tracePt t="54494" x="3413125" y="4721225"/>
          <p14:tracePt t="54502" x="3402013" y="4721225"/>
          <p14:tracePt t="54510" x="3395663" y="4721225"/>
          <p14:tracePt t="54518" x="3387725" y="4721225"/>
          <p14:tracePt t="54525" x="3379788" y="4721225"/>
          <p14:tracePt t="54534" x="3373438" y="4727575"/>
          <p14:tracePt t="54542" x="3365500" y="4735513"/>
          <p14:tracePt t="54550" x="3357563" y="4738688"/>
          <p14:tracePt t="54558" x="3343275" y="4743450"/>
          <p14:tracePt t="54566" x="3335338" y="4749800"/>
          <p14:tracePt t="54574" x="3327400" y="4754563"/>
          <p14:tracePt t="54582" x="3321050" y="4757738"/>
          <p14:tracePt t="54590" x="3313113" y="4765675"/>
          <p14:tracePt t="54598" x="3305175" y="4773613"/>
          <p14:tracePt t="54606" x="3294063" y="4787900"/>
          <p14:tracePt t="54614" x="3286125" y="4802188"/>
          <p14:tracePt t="54622" x="3279775" y="4821238"/>
          <p14:tracePt t="54630" x="3268663" y="4848225"/>
          <p14:tracePt t="54640" x="3252788" y="4873625"/>
          <p14:tracePt t="54648" x="3241675" y="4906963"/>
          <p14:tracePt t="54654" x="3230563" y="4937125"/>
          <p14:tracePt t="54664" x="3219450" y="4978400"/>
          <p14:tracePt t="54672" x="3200400" y="5030788"/>
          <p14:tracePt t="54680" x="3189288" y="5080000"/>
          <p14:tracePt t="54688" x="3181350" y="5116513"/>
          <p14:tracePt t="54696" x="3167063" y="5157788"/>
          <p14:tracePt t="54704" x="3159125" y="5195888"/>
          <p14:tracePt t="54712" x="3148013" y="5237163"/>
          <p14:tracePt t="54720" x="3144838" y="5267325"/>
          <p14:tracePt t="54727" x="3133725" y="5300663"/>
          <p14:tracePt t="54736" x="3128963" y="5322888"/>
          <p14:tracePt t="54744" x="3125788" y="5341938"/>
          <p14:tracePt t="54752" x="3125788" y="5356225"/>
          <p14:tracePt t="54759" x="3122613" y="5375275"/>
          <p14:tracePt t="54767" x="3122613" y="5386388"/>
          <p14:tracePt t="54776" x="3122613" y="5394325"/>
          <p14:tracePt t="54784" x="3122613" y="5397500"/>
          <p14:tracePt t="54792" x="3125788" y="5397500"/>
          <p14:tracePt t="54800" x="3133725" y="5397500"/>
          <p14:tracePt t="54808" x="3144838" y="5391150"/>
          <p14:tracePt t="54824" x="3148013" y="5386388"/>
          <p14:tracePt t="54970" x="3148013" y="5380038"/>
          <p14:tracePt t="54978" x="3140075" y="5375275"/>
          <p14:tracePt t="54986" x="3128963" y="5375275"/>
          <p14:tracePt t="54994" x="3114675" y="5375275"/>
          <p14:tracePt t="55002" x="3087688" y="5375275"/>
          <p14:tracePt t="55010" x="3057525" y="5375275"/>
          <p14:tracePt t="55018" x="3028950" y="5383213"/>
          <p14:tracePt t="55025" x="2990850" y="5386388"/>
          <p14:tracePt t="55034" x="2941638" y="5394325"/>
          <p14:tracePt t="55042" x="2897188" y="5397500"/>
          <p14:tracePt t="55050" x="2844800" y="5408613"/>
          <p14:tracePt t="55057" x="2795588" y="5424488"/>
          <p14:tracePt t="55066" x="2751138" y="5438775"/>
          <p14:tracePt t="55075" x="2709863" y="5449888"/>
          <p14:tracePt t="55082" x="2676525" y="5468938"/>
          <p14:tracePt t="55090" x="2646363" y="5473700"/>
          <p14:tracePt t="55098" x="2635250" y="5476875"/>
          <p14:tracePt t="55106" x="2627313" y="5480050"/>
          <p14:tracePt t="55114" x="2624138" y="5480050"/>
          <p14:tracePt t="55122" x="2620963" y="5484813"/>
          <p14:tracePt t="55154" x="2616200" y="5484813"/>
          <p14:tracePt t="55170" x="2616200" y="5487988"/>
          <p14:tracePt t="55178" x="2613025" y="5487988"/>
          <p14:tracePt t="55194" x="2613025" y="5491163"/>
          <p14:tracePt t="55300" x="2613025" y="5487988"/>
          <p14:tracePt t="55316" x="2613025" y="5484813"/>
          <p14:tracePt t="55324" x="2616200" y="5480050"/>
          <p14:tracePt t="55332" x="2620963" y="5480050"/>
          <p14:tracePt t="55340" x="2624138" y="5476875"/>
          <p14:tracePt t="55348" x="2624138" y="54737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0B1A-B7D9-4939-8EA4-DEB268F1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情報を整理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85D17-14FA-4424-B83F-18361EE1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959501"/>
            <a:ext cx="11044766" cy="5336525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待ち合わせは複数名で行う</a:t>
            </a:r>
            <a:endParaRPr lang="en-US" altLang="ja-JP" sz="2000" dirty="0"/>
          </a:p>
          <a:p>
            <a:r>
              <a:rPr lang="ja-JP" altLang="en-US" sz="2400" dirty="0"/>
              <a:t>待ち合わせ情報として以下を定める</a:t>
            </a:r>
            <a:endParaRPr lang="en-US" altLang="ja-JP" sz="2400" dirty="0"/>
          </a:p>
          <a:p>
            <a:pPr lvl="1"/>
            <a:r>
              <a:rPr lang="ja-JP" altLang="en-US" sz="2000" dirty="0"/>
              <a:t>日時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場所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目的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7" name="オーディオ 6">
            <a:hlinkClick r:id="" action="ppaction://media"/>
            <a:extLst>
              <a:ext uri="{FF2B5EF4-FFF2-40B4-BE49-F238E27FC236}">
                <a16:creationId xmlns:a16="http://schemas.microsoft.com/office/drawing/2014/main" id="{3C3D0864-D258-4903-AAB6-B80B6AAF09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1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90"/>
    </mc:Choice>
    <mc:Fallback>
      <p:transition spd="slow" advTm="193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74" x="490538" y="636588"/>
          <p14:tracePt t="382" x="493713" y="636588"/>
          <p14:tracePt t="390" x="498475" y="636588"/>
          <p14:tracePt t="398" x="501650" y="636588"/>
          <p14:tracePt t="422" x="504825" y="636588"/>
          <p14:tracePt t="454" x="509588" y="636588"/>
          <p14:tracePt t="768" x="512763" y="639763"/>
          <p14:tracePt t="776" x="512763" y="644525"/>
          <p14:tracePt t="784" x="515938" y="647700"/>
          <p14:tracePt t="792" x="520700" y="650875"/>
          <p14:tracePt t="800" x="527050" y="655638"/>
          <p14:tracePt t="808" x="531813" y="658813"/>
          <p14:tracePt t="816" x="534988" y="658813"/>
          <p14:tracePt t="824" x="539750" y="658813"/>
          <p14:tracePt t="832" x="539750" y="661988"/>
          <p14:tracePt t="850" x="542925" y="666750"/>
          <p14:tracePt t="856" x="546100" y="666750"/>
          <p14:tracePt t="866" x="550863" y="666750"/>
          <p14:tracePt t="874" x="554038" y="669925"/>
          <p14:tracePt t="903" x="557213" y="669925"/>
          <p14:tracePt t="905" x="557213" y="673100"/>
          <p14:tracePt t="914" x="561975" y="673100"/>
          <p14:tracePt t="946" x="561975" y="677863"/>
          <p14:tracePt t="1422" x="561975" y="681038"/>
          <p14:tracePt t="1454" x="561975" y="685800"/>
          <p14:tracePt t="1502" x="554038" y="685800"/>
          <p14:tracePt t="1510" x="550863" y="685800"/>
          <p14:tracePt t="3200" x="565150" y="730250"/>
          <p14:tracePt t="3208" x="576263" y="774700"/>
          <p14:tracePt t="3216" x="587375" y="827088"/>
          <p14:tracePt t="3224" x="598488" y="868363"/>
          <p14:tracePt t="3232" x="606425" y="912813"/>
          <p14:tracePt t="3240" x="617538" y="969963"/>
          <p14:tracePt t="3248" x="636588" y="1022350"/>
          <p14:tracePt t="3256" x="655638" y="1077913"/>
          <p14:tracePt t="3264" x="685800" y="1130300"/>
          <p14:tracePt t="3274" x="722313" y="1187450"/>
          <p14:tracePt t="3282" x="766763" y="1250950"/>
          <p14:tracePt t="3288" x="823913" y="1298575"/>
          <p14:tracePt t="3298" x="887413" y="1344613"/>
          <p14:tracePt t="3306" x="950913" y="1389063"/>
          <p14:tracePt t="3315" x="992188" y="1419225"/>
          <p14:tracePt t="3322" x="1025525" y="1441450"/>
          <p14:tracePt t="3330" x="1044575" y="1455738"/>
          <p14:tracePt t="3338" x="1052513" y="1466850"/>
          <p14:tracePt t="3346" x="1058863" y="1482725"/>
          <p14:tracePt t="3354" x="1063625" y="1482725"/>
          <p14:tracePt t="3363" x="1066800" y="1485900"/>
          <p14:tracePt t="3370" x="1074738" y="1490663"/>
          <p14:tracePt t="3380" x="1085850" y="1490663"/>
          <p14:tracePt t="3386" x="1093788" y="1490663"/>
          <p14:tracePt t="3394" x="1111250" y="1490663"/>
          <p14:tracePt t="3402" x="1127125" y="1490663"/>
          <p14:tracePt t="3411" x="1146175" y="1490663"/>
          <p14:tracePt t="3418" x="1157288" y="1485900"/>
          <p14:tracePt t="3426" x="1171575" y="1485900"/>
          <p14:tracePt t="3434" x="1193800" y="1485900"/>
          <p14:tracePt t="3442" x="1227138" y="1482725"/>
          <p14:tracePt t="3450" x="1257300" y="1474788"/>
          <p14:tracePt t="3458" x="1292225" y="1463675"/>
          <p14:tracePt t="3466" x="1320800" y="1460500"/>
          <p14:tracePt t="3474" x="1362075" y="1449388"/>
          <p14:tracePt t="3482" x="1400175" y="1441450"/>
          <p14:tracePt t="3490" x="1441450" y="1430338"/>
          <p14:tracePt t="3498" x="1508125" y="1419225"/>
          <p14:tracePt t="3506" x="1576388" y="1408113"/>
          <p14:tracePt t="3514" x="1651000" y="1392238"/>
          <p14:tracePt t="3522" x="1725613" y="1381125"/>
          <p14:tracePt t="3530" x="1811338" y="1370013"/>
          <p14:tracePt t="3539" x="1909763" y="1362075"/>
          <p14:tracePt t="3546" x="1979613" y="1362075"/>
          <p14:tracePt t="3554" x="2055813" y="1355725"/>
          <p14:tracePt t="3562" x="2130425" y="1355725"/>
          <p14:tracePt t="3572" x="2212975" y="1347788"/>
          <p14:tracePt t="3578" x="2287588" y="1336675"/>
          <p14:tracePt t="3588" x="2346325" y="1328738"/>
          <p14:tracePt t="3596" x="2433638" y="1317625"/>
          <p14:tracePt t="3604" x="2508250" y="1309688"/>
          <p14:tracePt t="3613" x="2582863" y="1298575"/>
          <p14:tracePt t="3620" x="2657475" y="1298575"/>
          <p14:tracePt t="3628" x="2740025" y="1292225"/>
          <p14:tracePt t="3636" x="2814638" y="1292225"/>
          <p14:tracePt t="3644" x="2867025" y="1295400"/>
          <p14:tracePt t="3652" x="2905125" y="1298575"/>
          <p14:tracePt t="3660" x="2930525" y="1306513"/>
          <p14:tracePt t="3668" x="2941638" y="1306513"/>
          <p14:tracePt t="3676" x="2952750" y="1309688"/>
          <p14:tracePt t="3684" x="2957513" y="1309688"/>
          <p14:tracePt t="3868" x="2952750" y="1314450"/>
          <p14:tracePt t="3879" x="2946400" y="1317625"/>
          <p14:tracePt t="3884" x="2938463" y="1320800"/>
          <p14:tracePt t="3896" x="2930525" y="1325563"/>
          <p14:tracePt t="3902" x="2927350" y="1325563"/>
          <p14:tracePt t="3910" x="2927350" y="1328738"/>
          <p14:tracePt t="3942" x="2927350" y="1325563"/>
          <p14:tracePt t="3950" x="2935288" y="1314450"/>
          <p14:tracePt t="3958" x="2946400" y="1306513"/>
          <p14:tracePt t="3966" x="2952750" y="1295400"/>
          <p14:tracePt t="3974" x="2957513" y="1292225"/>
          <p14:tracePt t="3982" x="2960688" y="1292225"/>
          <p14:tracePt t="3998" x="2957513" y="1295400"/>
          <p14:tracePt t="4006" x="2952750" y="1298575"/>
          <p14:tracePt t="4014" x="2949575" y="1298575"/>
          <p14:tracePt t="4022" x="2941638" y="1303338"/>
          <p14:tracePt t="4030" x="2935288" y="1306513"/>
          <p14:tracePt t="4039" x="2927350" y="1309688"/>
          <p14:tracePt t="4046" x="2924175" y="1309688"/>
          <p14:tracePt t="4054" x="2919413" y="1314450"/>
          <p14:tracePt t="4062" x="2919413" y="1317625"/>
          <p14:tracePt t="4070" x="2916238" y="1320800"/>
          <p14:tracePt t="4079" x="2913063" y="1320800"/>
          <p14:tracePt t="4086" x="2908300" y="1325563"/>
          <p14:tracePt t="4094" x="2905125" y="1328738"/>
          <p14:tracePt t="4102" x="2905125" y="1331913"/>
          <p14:tracePt t="4110" x="2900363" y="1331913"/>
          <p14:tracePt t="4142" x="2900363" y="1336675"/>
          <p14:tracePt t="4232" x="2897188" y="1336675"/>
          <p14:tracePt t="4248" x="2889250" y="1328738"/>
          <p14:tracePt t="4256" x="2882900" y="1325563"/>
          <p14:tracePt t="4264" x="2874963" y="1320800"/>
          <p14:tracePt t="4272" x="2867025" y="1317625"/>
          <p14:tracePt t="4280" x="2852738" y="1306513"/>
          <p14:tracePt t="4288" x="2841625" y="1306513"/>
          <p14:tracePt t="4296" x="2833688" y="1306513"/>
          <p14:tracePt t="4304" x="2825750" y="1306513"/>
          <p14:tracePt t="4313" x="2822575" y="1306513"/>
          <p14:tracePt t="4320" x="2819400" y="1309688"/>
          <p14:tracePt t="4336" x="2814638" y="1309688"/>
          <p14:tracePt t="4352" x="2811463" y="1309688"/>
          <p14:tracePt t="4368" x="2806700" y="1309688"/>
          <p14:tracePt t="4376" x="2803525" y="1309688"/>
          <p14:tracePt t="4384" x="2800350" y="1306513"/>
          <p14:tracePt t="4393" x="2800350" y="1303338"/>
          <p14:tracePt t="4408" x="2800350" y="1298575"/>
          <p14:tracePt t="4424" x="2800350" y="1295400"/>
          <p14:tracePt t="4482" x="2800350" y="1292225"/>
          <p14:tracePt t="4490" x="2800350" y="1287463"/>
          <p14:tracePt t="4498" x="2803525" y="1284288"/>
          <p14:tracePt t="4506" x="2811463" y="1279525"/>
          <p14:tracePt t="4514" x="2814638" y="1279525"/>
          <p14:tracePt t="4522" x="2822575" y="1276350"/>
          <p14:tracePt t="4530" x="2825750" y="1276350"/>
          <p14:tracePt t="4546" x="2830513" y="1276350"/>
          <p14:tracePt t="4554" x="2833688" y="1276350"/>
          <p14:tracePt t="4562" x="2836863" y="1276350"/>
          <p14:tracePt t="4578" x="2841625" y="1276350"/>
          <p14:tracePt t="4586" x="2844800" y="1276350"/>
          <p14:tracePt t="4602" x="2847975" y="1276350"/>
          <p14:tracePt t="4908" x="2847975" y="1279525"/>
          <p14:tracePt t="4916" x="2847975" y="1295400"/>
          <p14:tracePt t="4932" x="2844800" y="1303338"/>
          <p14:tracePt t="4940" x="2844800" y="1306513"/>
          <p14:tracePt t="4948" x="2841625" y="1309688"/>
          <p14:tracePt t="4956" x="2841625" y="1314450"/>
          <p14:tracePt t="4980" x="2836863" y="1314450"/>
          <p14:tracePt t="4996" x="2833688" y="1314450"/>
          <p14:tracePt t="5012" x="2830513" y="1314450"/>
          <p14:tracePt t="5020" x="2825750" y="1317625"/>
          <p14:tracePt t="5029" x="2822575" y="1317625"/>
          <p14:tracePt t="5044" x="2819400" y="1317625"/>
          <p14:tracePt t="5081" x="2811463" y="1317625"/>
          <p14:tracePt t="5166" x="2806700" y="1317625"/>
          <p14:tracePt t="5190" x="2803525" y="1317625"/>
          <p14:tracePt t="5198" x="2803525" y="1314450"/>
          <p14:tracePt t="5206" x="2800350" y="1314450"/>
          <p14:tracePt t="5214" x="2800350" y="1309688"/>
          <p14:tracePt t="5223" x="2795588" y="1309688"/>
          <p14:tracePt t="5230" x="2795588" y="1306513"/>
          <p14:tracePt t="5262" x="2795588" y="1303338"/>
          <p14:tracePt t="5425" x="2795588" y="1298575"/>
          <p14:tracePt t="5890" x="2792413" y="1298575"/>
          <p14:tracePt t="5906" x="2789238" y="1298575"/>
          <p14:tracePt t="5914" x="2784475" y="1303338"/>
          <p14:tracePt t="5930" x="2781300" y="1303338"/>
          <p14:tracePt t="5946" x="2778125" y="1303338"/>
          <p14:tracePt t="7148" x="2778125" y="1298575"/>
          <p14:tracePt t="7154" x="2773363" y="1298575"/>
          <p14:tracePt t="7162" x="2770188" y="1298575"/>
          <p14:tracePt t="7170" x="2767013" y="1298575"/>
          <p14:tracePt t="7178" x="2759075" y="1295400"/>
          <p14:tracePt t="7187" x="2747963" y="1295400"/>
          <p14:tracePt t="7194" x="2728913" y="1295400"/>
          <p14:tracePt t="7205" x="2706688" y="1292225"/>
          <p14:tracePt t="7212" x="2676525" y="1284288"/>
          <p14:tracePt t="7218" x="2638425" y="1284288"/>
          <p14:tracePt t="7229" x="2590800" y="1279525"/>
          <p14:tracePt t="7236" x="2544763" y="1273175"/>
          <p14:tracePt t="7244" x="2492375" y="1273175"/>
          <p14:tracePt t="7253" x="2439988" y="1268413"/>
          <p14:tracePt t="7260" x="2381250" y="1268413"/>
          <p14:tracePt t="7269" x="2328863" y="1268413"/>
          <p14:tracePt t="7276" x="2276475" y="1268413"/>
          <p14:tracePt t="7284" x="2224088" y="1268413"/>
          <p14:tracePt t="7292" x="2178050" y="1268413"/>
          <p14:tracePt t="7300" x="2147888" y="1268413"/>
          <p14:tracePt t="7308" x="2111375" y="1268413"/>
          <p14:tracePt t="7316" x="2081213" y="1268413"/>
          <p14:tracePt t="7324" x="2051050" y="1268413"/>
          <p14:tracePt t="7332" x="2014538" y="1268413"/>
          <p14:tracePt t="7340" x="1987550" y="1268413"/>
          <p14:tracePt t="7348" x="1973263" y="1268413"/>
          <p14:tracePt t="7356" x="1954213" y="1268413"/>
          <p14:tracePt t="7364" x="1943100" y="1268413"/>
          <p14:tracePt t="7372" x="1935163" y="1268413"/>
          <p14:tracePt t="7380" x="1931988" y="1268413"/>
          <p14:tracePt t="7404" x="1931988" y="1265238"/>
          <p14:tracePt t="7413" x="1931988" y="1262063"/>
          <p14:tracePt t="7646" x="1920875" y="1265238"/>
          <p14:tracePt t="7654" x="1898650" y="1279525"/>
          <p14:tracePt t="7663" x="1849438" y="1295400"/>
          <p14:tracePt t="7670" x="1797050" y="1320800"/>
          <p14:tracePt t="7679" x="1733550" y="1331913"/>
          <p14:tracePt t="7686" x="1658938" y="1347788"/>
          <p14:tracePt t="7695" x="1582738" y="1358900"/>
          <p14:tracePt t="7702" x="1508125" y="1366838"/>
          <p14:tracePt t="7710" x="1449388" y="1370013"/>
          <p14:tracePt t="7718" x="1397000" y="1381125"/>
          <p14:tracePt t="7726" x="1355725" y="1392238"/>
          <p14:tracePt t="7734" x="1317625" y="1411288"/>
          <p14:tracePt t="7744" x="1284288" y="1425575"/>
          <p14:tracePt t="7750" x="1257300" y="1438275"/>
          <p14:tracePt t="7758" x="1238250" y="1452563"/>
          <p14:tracePt t="7766" x="1220788" y="1466850"/>
          <p14:tracePt t="7774" x="1204913" y="1474788"/>
          <p14:tracePt t="7782" x="1193800" y="1490663"/>
          <p14:tracePt t="7790" x="1179513" y="1501775"/>
          <p14:tracePt t="7798" x="1171575" y="1508125"/>
          <p14:tracePt t="7806" x="1160463" y="1524000"/>
          <p14:tracePt t="7816" x="1157288" y="1527175"/>
          <p14:tracePt t="7822" x="1152525" y="1535113"/>
          <p14:tracePt t="7833" x="1149350" y="1543050"/>
          <p14:tracePt t="7840" x="1146175" y="1546225"/>
          <p14:tracePt t="7848" x="1146175" y="1554163"/>
          <p14:tracePt t="7856" x="1141413" y="1560513"/>
          <p14:tracePt t="7864" x="1141413" y="1565275"/>
          <p14:tracePt t="7872" x="1141413" y="1568450"/>
          <p14:tracePt t="7880" x="1141413" y="1571625"/>
          <p14:tracePt t="7888" x="1141413" y="1576388"/>
          <p14:tracePt t="7904" x="1141413" y="1579563"/>
          <p14:tracePt t="7920" x="1141413" y="1582738"/>
          <p14:tracePt t="7930" x="1141413" y="1587500"/>
          <p14:tracePt t="7936" x="1141413" y="1590675"/>
          <p14:tracePt t="7952" x="1141413" y="1595438"/>
          <p14:tracePt t="7961" x="1141413" y="1598613"/>
          <p14:tracePt t="7968" x="1138238" y="1598613"/>
          <p14:tracePt t="7977" x="1138238" y="1601788"/>
          <p14:tracePt t="7984" x="1138238" y="1609725"/>
          <p14:tracePt t="7992" x="1133475" y="1612900"/>
          <p14:tracePt t="8001" x="1133475" y="1617663"/>
          <p14:tracePt t="8008" x="1130300" y="1617663"/>
          <p14:tracePt t="8016" x="1130300" y="1620838"/>
          <p14:tracePt t="8032" x="1130300" y="1624013"/>
          <p14:tracePt t="8040" x="1127125" y="1624013"/>
          <p14:tracePt t="8048" x="1122363" y="1624013"/>
          <p14:tracePt t="8056" x="1119188" y="1624013"/>
          <p14:tracePt t="8064" x="1116013" y="1624013"/>
          <p14:tracePt t="8080" x="1108075" y="1624013"/>
          <p14:tracePt t="8088" x="1104900" y="1631950"/>
          <p14:tracePt t="8096" x="1096963" y="1635125"/>
          <p14:tracePt t="8106" x="1093788" y="1639888"/>
          <p14:tracePt t="8112" x="1085850" y="1643063"/>
          <p14:tracePt t="8130" x="1085850" y="1647825"/>
          <p14:tracePt t="8138" x="1081088" y="1647825"/>
          <p14:tracePt t="8146" x="1077913" y="1651000"/>
          <p14:tracePt t="8154" x="1074738" y="1651000"/>
          <p14:tracePt t="8170" x="1069975" y="1651000"/>
          <p14:tracePt t="8186" x="1066800" y="1651000"/>
          <p14:tracePt t="8229" x="1052513" y="1639888"/>
          <p14:tracePt t="8242" x="1047750" y="1639888"/>
          <p14:tracePt t="8379" x="1052513" y="1639888"/>
          <p14:tracePt t="8386" x="1055688" y="1643063"/>
          <p14:tracePt t="8394" x="1058863" y="1643063"/>
          <p14:tracePt t="8402" x="1074738" y="1643063"/>
          <p14:tracePt t="8413" x="1081088" y="1643063"/>
          <p14:tracePt t="8420" x="1096963" y="1647825"/>
          <p14:tracePt t="8426" x="1116013" y="1647825"/>
          <p14:tracePt t="8436" x="1130300" y="1651000"/>
          <p14:tracePt t="8445" x="1152525" y="1651000"/>
          <p14:tracePt t="8453" x="1193800" y="1651000"/>
          <p14:tracePt t="8460" x="1223963" y="1658938"/>
          <p14:tracePt t="8468" x="1262063" y="1662113"/>
          <p14:tracePt t="8476" x="1309688" y="1670050"/>
          <p14:tracePt t="8485" x="1355725" y="1670050"/>
          <p14:tracePt t="8492" x="1408113" y="1673225"/>
          <p14:tracePt t="8501" x="1460500" y="1673225"/>
          <p14:tracePt t="8508" x="1512888" y="1681163"/>
          <p14:tracePt t="8516" x="1557338" y="1687513"/>
          <p14:tracePt t="8524" x="1601788" y="1687513"/>
          <p14:tracePt t="8532" x="1647825" y="1692275"/>
          <p14:tracePt t="8540" x="1700213" y="1692275"/>
          <p14:tracePt t="8548" x="1744663" y="1692275"/>
          <p14:tracePt t="8556" x="1792288" y="1700213"/>
          <p14:tracePt t="8565" x="1838325" y="1703388"/>
          <p14:tracePt t="8572" x="1890713" y="1711325"/>
          <p14:tracePt t="8580" x="1935163" y="1714500"/>
          <p14:tracePt t="8588" x="1987550" y="1714500"/>
          <p14:tracePt t="8596" x="2043113" y="1722438"/>
          <p14:tracePt t="8604" x="2089150" y="1722438"/>
          <p14:tracePt t="8612" x="2125663" y="1722438"/>
          <p14:tracePt t="8620" x="2163763" y="1717675"/>
          <p14:tracePt t="8629" x="2201863" y="1714500"/>
          <p14:tracePt t="8636" x="2230438" y="1714500"/>
          <p14:tracePt t="8644" x="2265363" y="1714500"/>
          <p14:tracePt t="8652" x="2301875" y="1714500"/>
          <p14:tracePt t="8660" x="2324100" y="1714500"/>
          <p14:tracePt t="8668" x="2346325" y="1714500"/>
          <p14:tracePt t="8676" x="2365375" y="1717675"/>
          <p14:tracePt t="8684" x="2387600" y="1717675"/>
          <p14:tracePt t="8693" x="2406650" y="1722438"/>
          <p14:tracePt t="8700" x="2422525" y="1728788"/>
          <p14:tracePt t="8708" x="2447925" y="1736725"/>
          <p14:tracePt t="8716" x="2466975" y="1744663"/>
          <p14:tracePt t="8726" x="2481263" y="1747838"/>
          <p14:tracePt t="8734" x="2500313" y="1752600"/>
          <p14:tracePt t="8742" x="2511425" y="1752600"/>
          <p14:tracePt t="8750" x="2527300" y="1752600"/>
          <p14:tracePt t="8758" x="2538413" y="1755775"/>
          <p14:tracePt t="8767" x="2552700" y="1755775"/>
          <p14:tracePt t="8774" x="2568575" y="1755775"/>
          <p14:tracePt t="8782" x="2579688" y="1755775"/>
          <p14:tracePt t="8790" x="2590800" y="1755775"/>
          <p14:tracePt t="8799" x="2601913" y="1755775"/>
          <p14:tracePt t="8806" x="2609850" y="1755775"/>
          <p14:tracePt t="8814" x="2616200" y="1755775"/>
          <p14:tracePt t="8822" x="2624138" y="1755775"/>
          <p14:tracePt t="8838" x="2627313" y="1755775"/>
          <p14:tracePt t="8886" x="2632075" y="1755775"/>
          <p14:tracePt t="8894" x="2638425" y="1755775"/>
          <p14:tracePt t="8902" x="2643188" y="1755775"/>
          <p14:tracePt t="8910" x="2649538" y="1755775"/>
          <p14:tracePt t="8918" x="2657475" y="1755775"/>
          <p14:tracePt t="8926" x="2665413" y="1755775"/>
          <p14:tracePt t="8934" x="2673350" y="1755775"/>
          <p14:tracePt t="8942" x="2679700" y="1755775"/>
          <p14:tracePt t="8950" x="2687638" y="1755775"/>
          <p14:tracePt t="8958" x="2690813" y="1755775"/>
          <p14:tracePt t="8966" x="2698750" y="1755775"/>
          <p14:tracePt t="8974" x="2701925" y="1755775"/>
          <p14:tracePt t="8982" x="2706688" y="1752600"/>
          <p14:tracePt t="9007" x="2706688" y="1747838"/>
          <p14:tracePt t="9014" x="2709863" y="1747838"/>
          <p14:tracePt t="9024" x="2714625" y="1747838"/>
          <p14:tracePt t="9030" x="2717800" y="1747838"/>
          <p14:tracePt t="9040" x="2725738" y="1747838"/>
          <p14:tracePt t="9048" x="2732088" y="1747838"/>
          <p14:tracePt t="9064" x="2736850" y="1747838"/>
          <p14:tracePt t="9072" x="2743200" y="1747838"/>
          <p14:tracePt t="9081" x="2747963" y="1747838"/>
          <p14:tracePt t="9104" x="2751138" y="1747838"/>
          <p14:tracePt t="9129" x="2751138" y="1744663"/>
          <p14:tracePt t="9458" x="2751138" y="1741488"/>
          <p14:tracePt t="10376" x="2751138" y="1744663"/>
          <p14:tracePt t="10384" x="2751138" y="1747838"/>
          <p14:tracePt t="10392" x="2747963" y="1752600"/>
          <p14:tracePt t="10400" x="2740025" y="1752600"/>
          <p14:tracePt t="10408" x="2732088" y="1755775"/>
          <p14:tracePt t="10416" x="2728913" y="1758950"/>
          <p14:tracePt t="10424" x="2725738" y="1758950"/>
          <p14:tracePt t="10432" x="2709863" y="1763713"/>
          <p14:tracePt t="10440" x="2701925" y="1766888"/>
          <p14:tracePt t="10449" x="2690813" y="1770063"/>
          <p14:tracePt t="10456" x="2673350" y="1774825"/>
          <p14:tracePt t="10464" x="2662238" y="1781175"/>
          <p14:tracePt t="10472" x="2649538" y="1785938"/>
          <p14:tracePt t="10480" x="2624138" y="1797050"/>
          <p14:tracePt t="10488" x="2593975" y="1808163"/>
          <p14:tracePt t="10496" x="2568575" y="1816100"/>
          <p14:tracePt t="10504" x="2527300" y="1833563"/>
          <p14:tracePt t="10513" x="2497138" y="1846263"/>
          <p14:tracePt t="10522" x="2455863" y="1863725"/>
          <p14:tracePt t="10531" x="2398713" y="1879600"/>
          <p14:tracePt t="10536" x="2354263" y="1898650"/>
          <p14:tracePt t="10546" x="2298700" y="1916113"/>
          <p14:tracePt t="10554" x="2254250" y="1927225"/>
          <p14:tracePt t="10562" x="2219325" y="1931988"/>
          <p14:tracePt t="10570" x="2189163" y="1943100"/>
          <p14:tracePt t="10578" x="2147888" y="1951038"/>
          <p14:tracePt t="10586" x="2125663" y="1954213"/>
          <p14:tracePt t="10594" x="2108200" y="1965325"/>
          <p14:tracePt t="10602" x="2084388" y="1968500"/>
          <p14:tracePt t="10610" x="2058988" y="1979613"/>
          <p14:tracePt t="10619" x="2039938" y="1984375"/>
          <p14:tracePt t="10627" x="2028825" y="1987550"/>
          <p14:tracePt t="10634" x="2014538" y="1995488"/>
          <p14:tracePt t="10642" x="2003425" y="1998663"/>
          <p14:tracePt t="10650" x="1995488" y="2003425"/>
          <p14:tracePt t="10658" x="1987550" y="2006600"/>
          <p14:tracePt t="10666" x="1984375" y="2006600"/>
          <p14:tracePt t="10674" x="1979613" y="2009775"/>
          <p14:tracePt t="10682" x="1976438" y="2009775"/>
          <p14:tracePt t="10706" x="1976438" y="2014538"/>
          <p14:tracePt t="10818" x="1973263" y="2014538"/>
          <p14:tracePt t="10826" x="1968500" y="2014538"/>
          <p14:tracePt t="10836" x="1965325" y="2014538"/>
          <p14:tracePt t="10844" x="1962150" y="2014538"/>
          <p14:tracePt t="10852" x="1957388" y="2014538"/>
          <p14:tracePt t="10868" x="1954213" y="2014538"/>
          <p14:tracePt t="10876" x="1951038" y="2014538"/>
          <p14:tracePt t="10884" x="1946275" y="2014538"/>
          <p14:tracePt t="10893" x="1943100" y="2014538"/>
          <p14:tracePt t="10908" x="1938338" y="2014538"/>
          <p14:tracePt t="10964" x="1935163" y="2014538"/>
          <p14:tracePt t="11149" x="1935163" y="2017713"/>
          <p14:tracePt t="11174" x="1935163" y="2020888"/>
          <p14:tracePt t="11214" x="1935163" y="2025650"/>
          <p14:tracePt t="11254" x="1938338" y="2025650"/>
          <p14:tracePt t="11270" x="1938338" y="2028825"/>
          <p14:tracePt t="11294" x="1938338" y="2032000"/>
          <p14:tracePt t="11318" x="1938338" y="2036763"/>
          <p14:tracePt t="11664" x="1938338" y="2039938"/>
          <p14:tracePt t="11714" x="1938338" y="2044700"/>
          <p14:tracePt t="12279" x="1938338" y="2047875"/>
          <p14:tracePt t="12284" x="1938338" y="2055813"/>
          <p14:tracePt t="12300" x="1938338" y="2058988"/>
          <p14:tracePt t="12308" x="1938338" y="2062163"/>
          <p14:tracePt t="12316" x="1938338" y="2066925"/>
          <p14:tracePt t="12324" x="1938338" y="2070100"/>
          <p14:tracePt t="12342" x="1938338" y="2073275"/>
          <p14:tracePt t="12358" x="1938338" y="2078038"/>
          <p14:tracePt t="12383" x="1938338" y="2081213"/>
          <p14:tracePt t="12390" x="1943100" y="2081213"/>
          <p14:tracePt t="12455" x="1946275" y="2084388"/>
          <p14:tracePt t="12462" x="1946275" y="2089150"/>
          <p14:tracePt t="12470" x="1951038" y="2097088"/>
          <p14:tracePt t="12479" x="1954213" y="2097088"/>
          <p14:tracePt t="12486" x="1954213" y="2103438"/>
          <p14:tracePt t="12495" x="1957388" y="2111375"/>
          <p14:tracePt t="12503" x="1962150" y="2125663"/>
          <p14:tracePt t="12510" x="1965325" y="2133600"/>
          <p14:tracePt t="12519" x="1965325" y="2144713"/>
          <p14:tracePt t="12526" x="1965325" y="2155825"/>
          <p14:tracePt t="12534" x="1965325" y="2166938"/>
          <p14:tracePt t="12542" x="1968500" y="2182813"/>
          <p14:tracePt t="12551" x="1968500" y="2201863"/>
          <p14:tracePt t="12558" x="1968500" y="2216150"/>
          <p14:tracePt t="12566" x="1968500" y="2227263"/>
          <p14:tracePt t="12574" x="1968500" y="2238375"/>
          <p14:tracePt t="12582" x="1968500" y="2246313"/>
          <p14:tracePt t="12590" x="1968500" y="2254250"/>
          <p14:tracePt t="12598" x="1968500" y="2265363"/>
          <p14:tracePt t="12606" x="1968500" y="2276475"/>
          <p14:tracePt t="12614" x="1968500" y="2282825"/>
          <p14:tracePt t="12623" x="1968500" y="2295525"/>
          <p14:tracePt t="12630" x="1968500" y="2298700"/>
          <p14:tracePt t="12638" x="1968500" y="2306638"/>
          <p14:tracePt t="12656" x="1968500" y="2309813"/>
          <p14:tracePt t="12672" x="1968500" y="2312988"/>
          <p14:tracePt t="12689" x="1968500" y="2317750"/>
          <p14:tracePt t="12898" x="1968500" y="2320925"/>
          <p14:tracePt t="12904" x="1965325" y="2320925"/>
          <p14:tracePt t="13284" x="1965325" y="2324100"/>
          <p14:tracePt t="13293" x="1965325" y="2332038"/>
          <p14:tracePt t="13300" x="1962150" y="2339975"/>
          <p14:tracePt t="13308" x="1957388" y="2347913"/>
          <p14:tracePt t="13316" x="1954213" y="2354263"/>
          <p14:tracePt t="13324" x="1951038" y="2359025"/>
          <p14:tracePt t="13332" x="1946275" y="2365375"/>
          <p14:tracePt t="13340" x="1943100" y="2365375"/>
          <p14:tracePt t="13349" x="1943100" y="2370138"/>
          <p14:tracePt t="13356" x="1938338" y="2370138"/>
          <p14:tracePt t="13372" x="1935163" y="2370138"/>
          <p14:tracePt t="13397" x="1931988" y="2370138"/>
          <p14:tracePt t="13413" x="1931988" y="2373313"/>
          <p14:tracePt t="13420" x="1931988" y="2376488"/>
          <p14:tracePt t="13429" x="1935163" y="2376488"/>
          <p14:tracePt t="13436" x="1935163" y="2381250"/>
          <p14:tracePt t="13445" x="1935163" y="2384425"/>
          <p14:tracePt t="13727" x="1931988" y="2381250"/>
          <p14:tracePt t="13734" x="1927225" y="2376488"/>
          <p14:tracePt t="13742" x="1924050" y="2373313"/>
          <p14:tracePt t="13750" x="1920875" y="2373313"/>
          <p14:tracePt t="13798" x="1920875" y="2376488"/>
          <p14:tracePt t="13808" x="1920875" y="2392363"/>
          <p14:tracePt t="13814" x="1924050" y="2403475"/>
          <p14:tracePt t="13822" x="1943100" y="2422525"/>
          <p14:tracePt t="13830" x="1962150" y="2447925"/>
          <p14:tracePt t="13838" x="1976438" y="2466975"/>
          <p14:tracePt t="13848" x="1990725" y="2492375"/>
          <p14:tracePt t="13854" x="2006600" y="2511425"/>
          <p14:tracePt t="13865" x="2014538" y="2527300"/>
          <p14:tracePt t="13872" x="2020888" y="2544763"/>
          <p14:tracePt t="13881" x="2032000" y="2560638"/>
          <p14:tracePt t="13889" x="2032000" y="2574925"/>
          <p14:tracePt t="13896" x="2036763" y="2582863"/>
          <p14:tracePt t="13904" x="2039938" y="2593975"/>
          <p14:tracePt t="13913" x="2039938" y="2605088"/>
          <p14:tracePt t="13921" x="2039938" y="2613025"/>
          <p14:tracePt t="13930" x="2039938" y="2635250"/>
          <p14:tracePt t="13936" x="2039938" y="2646363"/>
          <p14:tracePt t="13945" x="2039938" y="2662238"/>
          <p14:tracePt t="13952" x="2039938" y="2673350"/>
          <p14:tracePt t="13961" x="2039938" y="2684463"/>
          <p14:tracePt t="13968" x="2039938" y="2695575"/>
          <p14:tracePt t="13976" x="2039938" y="2703513"/>
          <p14:tracePt t="13985" x="2039938" y="2714625"/>
          <p14:tracePt t="13992" x="2039938" y="2717800"/>
          <p14:tracePt t="14001" x="2039938" y="2725738"/>
          <p14:tracePt t="14008" x="2039938" y="2732088"/>
          <p14:tracePt t="14016" x="2039938" y="2740025"/>
          <p14:tracePt t="14024" x="2039938" y="2743200"/>
          <p14:tracePt t="14032" x="2039938" y="2747963"/>
          <p14:tracePt t="14040" x="2039938" y="2751138"/>
          <p14:tracePt t="14049" x="2039938" y="2759075"/>
          <p14:tracePt t="14063" x="2039938" y="2762250"/>
          <p14:tracePt t="14072" x="2039938" y="2767013"/>
          <p14:tracePt t="14114" x="2039938" y="2770188"/>
          <p14:tracePt t="14136" x="2036763" y="2770188"/>
          <p14:tracePt t="14145" x="2032000" y="2773363"/>
          <p14:tracePt t="14154" x="2028825" y="2773363"/>
          <p14:tracePt t="14160" x="2028825" y="2778125"/>
          <p14:tracePt t="14179" x="2025650" y="2778125"/>
          <p14:tracePt t="14186" x="2020888" y="2778125"/>
          <p14:tracePt t="14202" x="2017713" y="2778125"/>
          <p14:tracePt t="14211" x="2017713" y="2781300"/>
          <p14:tracePt t="14243" x="2017713" y="2784475"/>
          <p14:tracePt t="14290" x="2014538" y="2789238"/>
          <p14:tracePt t="14307" x="2014538" y="2792413"/>
          <p14:tracePt t="14315" x="2009775" y="2792413"/>
          <p14:tracePt t="14323" x="2009775" y="2795588"/>
          <p14:tracePt t="14331" x="2006600" y="2795588"/>
          <p14:tracePt t="14339" x="2006600" y="2800350"/>
          <p14:tracePt t="14371" x="2006600" y="2803525"/>
          <p14:tracePt t="14387" x="2006600" y="2808288"/>
          <p14:tracePt t="14403" x="2006600" y="2811463"/>
          <p14:tracePt t="14411" x="2006600" y="2814638"/>
          <p14:tracePt t="14419" x="2006600" y="2822575"/>
          <p14:tracePt t="14426" x="2006600" y="2830513"/>
          <p14:tracePt t="16675" x="2006600" y="2825750"/>
          <p14:tracePt t="16682" x="2006600" y="2822575"/>
          <p14:tracePt t="16754" x="2006600" y="2825750"/>
          <p14:tracePt t="16794" x="2006600" y="2830513"/>
          <p14:tracePt t="16845" x="2006600" y="2833688"/>
          <p14:tracePt t="16877" x="2006600" y="2836863"/>
          <p14:tracePt t="16908" x="2006600" y="2841625"/>
          <p14:tracePt t="16941" x="2003425" y="2844800"/>
          <p14:tracePt t="16964" x="2003425" y="2847975"/>
          <p14:tracePt t="16996" x="2003425" y="285273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EC2C3-A722-48BA-AC9E-9C0AEA67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モデル図</a:t>
            </a:r>
          </a:p>
        </p:txBody>
      </p:sp>
      <p:pic>
        <p:nvPicPr>
          <p:cNvPr id="6" name="コンテンツ プレースホルダー 5" descr="ダイアグラム&#10;&#10;自動的に生成された説明">
            <a:extLst>
              <a:ext uri="{FF2B5EF4-FFF2-40B4-BE49-F238E27FC236}">
                <a16:creationId xmlns:a16="http://schemas.microsoft.com/office/drawing/2014/main" id="{4C33FAE3-21D7-41A9-B080-0F342A7B5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98" y="958850"/>
            <a:ext cx="9377403" cy="5337175"/>
          </a:xfrm>
        </p:spPr>
      </p:pic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4E4F103B-F9A2-4086-A12C-5E78DA4B0F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95"/>
    </mc:Choice>
    <mc:Fallback>
      <p:transition spd="slow" advTm="4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468" x="1990725" y="2836863"/>
          <p14:tracePt t="3474" x="1890713" y="2684463"/>
          <p14:tracePt t="3482" x="1728788" y="2470150"/>
          <p14:tracePt t="3490" x="1524000" y="2271713"/>
          <p14:tracePt t="3498" x="1317625" y="2078038"/>
          <p14:tracePt t="3506" x="1111250" y="1893888"/>
          <p14:tracePt t="3516" x="950913" y="1744663"/>
          <p14:tracePt t="3525" x="830263" y="1612900"/>
          <p14:tracePt t="3532" x="714375" y="1497013"/>
          <p14:tracePt t="3540" x="669925" y="1411288"/>
          <p14:tracePt t="3548" x="639763" y="1339850"/>
          <p14:tracePt t="3556" x="614363" y="1279525"/>
          <p14:tracePt t="3564" x="592138" y="1216025"/>
          <p14:tracePt t="3572" x="573088" y="1163638"/>
          <p14:tracePt t="3580" x="565150" y="1127125"/>
          <p14:tracePt t="3588" x="554038" y="1085850"/>
          <p14:tracePt t="3596" x="550863" y="1055688"/>
          <p14:tracePt t="3604" x="550863" y="1036638"/>
          <p14:tracePt t="3612" x="550863" y="1025525"/>
          <p14:tracePt t="3620" x="550863" y="1014413"/>
          <p14:tracePt t="3628" x="550863" y="1006475"/>
          <p14:tracePt t="3636" x="550863" y="1003300"/>
          <p14:tracePt t="3748" x="546100" y="995363"/>
          <p14:tracePt t="3756" x="531813" y="976313"/>
          <p14:tracePt t="3764" x="515938" y="942975"/>
          <p14:tracePt t="3772" x="487363" y="884238"/>
          <p14:tracePt t="3780" x="446088" y="812800"/>
          <p14:tracePt t="3788" x="407988" y="714375"/>
          <p14:tracePt t="3796" x="366713" y="587375"/>
          <p14:tracePt t="3805" x="322263" y="434975"/>
          <p14:tracePt t="3812" x="265113" y="280988"/>
          <p14:tracePt t="3820" x="179388" y="115888"/>
        </p14:tracePtLst>
      </p14:laserTraceLst>
    </p:ext>
  </p:extLst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6055</TotalTime>
  <Words>133</Words>
  <Application>Microsoft Office PowerPoint</Application>
  <PresentationFormat>ワイド画面</PresentationFormat>
  <Paragraphs>23</Paragraphs>
  <Slides>6</Slides>
  <Notes>0</Notes>
  <HiddenSlides>0</HiddenSlides>
  <MMClips>6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Arial</vt:lpstr>
      <vt:lpstr>Calibri</vt:lpstr>
      <vt:lpstr>NecoakBlue169</vt:lpstr>
      <vt:lpstr>概念モデリング 　思考系UMLモデリングエクササイズ 　演習8「待ち合わせ」をモデル化する</vt:lpstr>
      <vt:lpstr>題材書籍の紹介</vt:lpstr>
      <vt:lpstr>演習8</vt:lpstr>
      <vt:lpstr>状況理解</vt:lpstr>
      <vt:lpstr>情報を整理</vt:lpstr>
      <vt:lpstr>モデル図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金子 佳樹</cp:lastModifiedBy>
  <cp:revision>64</cp:revision>
  <dcterms:created xsi:type="dcterms:W3CDTF">2021-01-26T14:43:33Z</dcterms:created>
  <dcterms:modified xsi:type="dcterms:W3CDTF">2021-10-31T08:06:28Z</dcterms:modified>
</cp:coreProperties>
</file>