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>
        <p:scale>
          <a:sx n="125" d="100"/>
          <a:sy n="125" d="100"/>
        </p:scale>
        <p:origin x="1280" y="1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10400-0717-4EFD-8B48-A420AEE0252E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38C1-AFC7-4605-B6C8-0E12A2FD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70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 flipV="1">
            <a:off x="0" y="3437468"/>
            <a:ext cx="12192000" cy="34205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kumimoji="1" lang="ja-JP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1643" y="3437467"/>
            <a:ext cx="8985956" cy="1935163"/>
          </a:xfrm>
        </p:spPr>
        <p:txBody>
          <a:bodyPr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1643" y="5638800"/>
            <a:ext cx="8376357" cy="101414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8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1"/>
            <a:ext cx="10515600" cy="50037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9697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873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767443"/>
            <a:ext cx="12192000" cy="56555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202238" y="-12445"/>
            <a:ext cx="1989763" cy="763559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投影限り</a:t>
            </a:r>
          </a:p>
        </p:txBody>
      </p:sp>
    </p:spTree>
    <p:extLst>
      <p:ext uri="{BB962C8B-B14F-4D97-AF65-F5344CB8AC3E}">
        <p14:creationId xmlns:p14="http://schemas.microsoft.com/office/powerpoint/2010/main" val="31026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847347"/>
            <a:ext cx="12192000" cy="730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0397447" y="6000108"/>
            <a:ext cx="1794553" cy="85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44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56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36F1-1657-4947-9586-A7B0DC085A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25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4" r:id="rId4"/>
    <p:sldLayoutId id="2147483671" r:id="rId5"/>
    <p:sldLayoutId id="2147483673" r:id="rId6"/>
    <p:sldLayoutId id="214748367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 descr="ダイアグラム&#10;&#10;自動的に生成された説明">
            <a:extLst>
              <a:ext uri="{FF2B5EF4-FFF2-40B4-BE49-F238E27FC236}">
                <a16:creationId xmlns:a16="http://schemas.microsoft.com/office/drawing/2014/main" id="{4C33FAE3-21D7-41A9-B080-0F342A7B5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8" t="28619" r="29211" b="20360"/>
          <a:stretch/>
        </p:blipFill>
        <p:spPr>
          <a:xfrm>
            <a:off x="91457" y="1334861"/>
            <a:ext cx="11847228" cy="5412694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F9EC2C3-A722-48BA-AC9E-9C0AEA6781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5263"/>
            <a:ext cx="12192000" cy="1070201"/>
          </a:xfrm>
        </p:spPr>
        <p:txBody>
          <a:bodyPr/>
          <a:lstStyle/>
          <a:p>
            <a:pPr algn="ctr"/>
            <a:r>
              <a:rPr lang="ja-JP" altLang="en-US" sz="8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待ち合わせ」をモデル化</a:t>
            </a:r>
            <a:endParaRPr kumimoji="1" lang="ja-JP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5"/>
    </mc:Choice>
    <mc:Fallback xmlns="">
      <p:transition spd="slow" advTm="4495"/>
    </mc:Fallback>
  </mc:AlternateContent>
  <p:extLst>
    <p:ext uri="{3A86A75C-4F4B-4683-9AE1-C65F6400EC91}">
      <p14:laserTraceLst xmlns:p14="http://schemas.microsoft.com/office/powerpoint/2010/main">
        <p14:tracePtLst>
          <p14:tracePt t="3468" x="1990725" y="2836863"/>
          <p14:tracePt t="3474" x="1890713" y="2684463"/>
          <p14:tracePt t="3482" x="1728788" y="2470150"/>
          <p14:tracePt t="3490" x="1524000" y="2271713"/>
          <p14:tracePt t="3498" x="1317625" y="2078038"/>
          <p14:tracePt t="3506" x="1111250" y="1893888"/>
          <p14:tracePt t="3516" x="950913" y="1744663"/>
          <p14:tracePt t="3525" x="830263" y="1612900"/>
          <p14:tracePt t="3532" x="714375" y="1497013"/>
          <p14:tracePt t="3540" x="669925" y="1411288"/>
          <p14:tracePt t="3548" x="639763" y="1339850"/>
          <p14:tracePt t="3556" x="614363" y="1279525"/>
          <p14:tracePt t="3564" x="592138" y="1216025"/>
          <p14:tracePt t="3572" x="573088" y="1163638"/>
          <p14:tracePt t="3580" x="565150" y="1127125"/>
          <p14:tracePt t="3588" x="554038" y="1085850"/>
          <p14:tracePt t="3596" x="550863" y="1055688"/>
          <p14:tracePt t="3604" x="550863" y="1036638"/>
          <p14:tracePt t="3612" x="550863" y="1025525"/>
          <p14:tracePt t="3620" x="550863" y="1014413"/>
          <p14:tracePt t="3628" x="550863" y="1006475"/>
          <p14:tracePt t="3636" x="550863" y="1003300"/>
          <p14:tracePt t="3748" x="546100" y="995363"/>
          <p14:tracePt t="3756" x="531813" y="976313"/>
          <p14:tracePt t="3764" x="515938" y="942975"/>
          <p14:tracePt t="3772" x="487363" y="884238"/>
          <p14:tracePt t="3780" x="446088" y="812800"/>
          <p14:tracePt t="3788" x="407988" y="714375"/>
          <p14:tracePt t="3796" x="366713" y="587375"/>
          <p14:tracePt t="3805" x="322263" y="434975"/>
          <p14:tracePt t="3812" x="265113" y="280988"/>
          <p14:tracePt t="3820" x="179388" y="115888"/>
        </p14:tracePtLst>
      </p14:laserTraceLst>
    </p:ext>
  </p:extLst>
</p:sld>
</file>

<file path=ppt/theme/theme1.xml><?xml version="1.0" encoding="utf-8"?>
<a:theme xmlns:a="http://schemas.openxmlformats.org/drawingml/2006/main" name="NecoakBlue169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20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プレゼンテーション1" id="{13B773FD-21D9-40F2-9E63-9946A260A7B6}" vid="{C9B24A44-2640-434C-AB2E-38FB592342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necoak-blue-16-9</Template>
  <TotalTime>6057</TotalTime>
  <Words>4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メイリオ</vt:lpstr>
      <vt:lpstr>Arial</vt:lpstr>
      <vt:lpstr>Calibri</vt:lpstr>
      <vt:lpstr>NecoakBlue169</vt:lpstr>
      <vt:lpstr>待ち合わせ」をモデル化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佳樹</dc:creator>
  <cp:lastModifiedBy>金子 佳樹</cp:lastModifiedBy>
  <cp:revision>66</cp:revision>
  <dcterms:created xsi:type="dcterms:W3CDTF">2021-01-26T14:43:33Z</dcterms:created>
  <dcterms:modified xsi:type="dcterms:W3CDTF">2021-10-31T08:09:11Z</dcterms:modified>
</cp:coreProperties>
</file>