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91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4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0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10400-0717-4EFD-8B48-A420AEE0252E}" type="datetimeFigureOut">
              <a:rPr kumimoji="1" lang="ja-JP" altLang="en-US" smtClean="0"/>
              <a:t>2021/10/31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E38C1-AFC7-4605-B6C8-0E12A2FD90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700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 flipV="1">
            <a:off x="0" y="3437468"/>
            <a:ext cx="12192000" cy="342053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kumimoji="1" lang="ja-JP" alt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1643" y="3437467"/>
            <a:ext cx="8985956" cy="1935163"/>
          </a:xfrm>
        </p:spPr>
        <p:txBody>
          <a:bodyPr anchor="ctr" anchorCtr="0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1643" y="5638800"/>
            <a:ext cx="8376357" cy="101414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8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6422994"/>
            <a:ext cx="12192000" cy="435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-12445"/>
            <a:ext cx="12192000" cy="7798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943"/>
            <a:ext cx="10515600" cy="55517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9501"/>
            <a:ext cx="10515600" cy="5336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3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6422996"/>
            <a:ext cx="12192000" cy="435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-12445"/>
            <a:ext cx="12192000" cy="7798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943"/>
            <a:ext cx="10515600" cy="55517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1"/>
            <a:ext cx="10515600" cy="500379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1" y="767443"/>
            <a:ext cx="12191999" cy="511627"/>
          </a:xfrm>
          <a:solidFill>
            <a:schemeClr val="bg2"/>
          </a:solidFill>
          <a:ln>
            <a:solidFill>
              <a:schemeClr val="bg1"/>
            </a:solidFill>
          </a:ln>
        </p:spPr>
        <p:txBody>
          <a:bodyPr anchor="ctr" anchorCtr="0"/>
          <a:lstStyle>
            <a:lvl1pPr marL="0" indent="0">
              <a:buNone/>
              <a:defRPr sz="2400" b="1">
                <a:ln w="12700">
                  <a:solidFill>
                    <a:schemeClr val="bg1"/>
                  </a:solidFill>
                </a:ln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9697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-12445"/>
            <a:ext cx="12192000" cy="7798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95400"/>
            <a:ext cx="5181600" cy="50101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95400"/>
            <a:ext cx="5181600" cy="50101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95943"/>
            <a:ext cx="10515600" cy="55517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6422996"/>
            <a:ext cx="12192000" cy="435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1" y="767443"/>
            <a:ext cx="12191999" cy="511627"/>
          </a:xfrm>
          <a:solidFill>
            <a:schemeClr val="bg2"/>
          </a:solidFill>
          <a:ln>
            <a:solidFill>
              <a:schemeClr val="bg1"/>
            </a:solidFill>
          </a:ln>
        </p:spPr>
        <p:txBody>
          <a:bodyPr anchor="ctr" anchorCtr="0"/>
          <a:lstStyle>
            <a:lvl1pPr marL="0" indent="0">
              <a:buNone/>
              <a:defRPr sz="2400" b="1">
                <a:ln w="12700">
                  <a:solidFill>
                    <a:schemeClr val="bg1"/>
                  </a:solidFill>
                </a:ln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12873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-12446"/>
            <a:ext cx="12192000" cy="687044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029" y="1271847"/>
            <a:ext cx="10066714" cy="4305993"/>
          </a:xfrm>
        </p:spPr>
        <p:txBody>
          <a:bodyPr wrap="square" anchor="ctr" anchorCtr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9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767443"/>
            <a:ext cx="12192000" cy="565555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6422994"/>
            <a:ext cx="12192000" cy="435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-12445"/>
            <a:ext cx="12192000" cy="7798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943"/>
            <a:ext cx="10515600" cy="55517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9501"/>
            <a:ext cx="10515600" cy="53365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0202238" y="-12445"/>
            <a:ext cx="1989763" cy="763559"/>
          </a:xfrm>
          <a:prstGeom prst="rect">
            <a:avLst/>
          </a:prstGeom>
          <a:solidFill>
            <a:schemeClr val="bg1"/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投影限り</a:t>
            </a:r>
          </a:p>
        </p:txBody>
      </p:sp>
    </p:spTree>
    <p:extLst>
      <p:ext uri="{BB962C8B-B14F-4D97-AF65-F5344CB8AC3E}">
        <p14:creationId xmlns:p14="http://schemas.microsoft.com/office/powerpoint/2010/main" val="31026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-12446"/>
            <a:ext cx="12192000" cy="687044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029" y="1271847"/>
            <a:ext cx="10066714" cy="4305993"/>
          </a:xfrm>
        </p:spPr>
        <p:txBody>
          <a:bodyPr wrap="square" anchor="ctr" anchorCtr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4847347"/>
            <a:ext cx="12192000" cy="730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10397447" y="6000108"/>
            <a:ext cx="1794553" cy="857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4400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43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561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936F1-1657-4947-9586-A7B0DC085A9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252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64" r:id="rId4"/>
    <p:sldLayoutId id="2147483671" r:id="rId5"/>
    <p:sldLayoutId id="2147483673" r:id="rId6"/>
    <p:sldLayoutId id="2147483672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ー 5" descr="ダイアグラム&#10;&#10;自動的に生成された説明">
            <a:extLst>
              <a:ext uri="{FF2B5EF4-FFF2-40B4-BE49-F238E27FC236}">
                <a16:creationId xmlns:a16="http://schemas.microsoft.com/office/drawing/2014/main" id="{55D440D5-FCB0-4432-821D-2DB14A817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2" t="4312" r="26675" b="20621"/>
          <a:stretch/>
        </p:blipFill>
        <p:spPr>
          <a:xfrm>
            <a:off x="1318531" y="934811"/>
            <a:ext cx="9337906" cy="5874204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F9EC2C3-A722-48BA-AC9E-9C0AEA67819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12192000" cy="1271588"/>
          </a:xfrm>
        </p:spPr>
        <p:txBody>
          <a:bodyPr/>
          <a:lstStyle/>
          <a:p>
            <a:pPr algn="ctr"/>
            <a:r>
              <a:rPr kumimoji="1" lang="ja-JP" altLang="en-US" sz="7200" dirty="0">
                <a:solidFill>
                  <a:schemeClr val="bg1"/>
                </a:solidFill>
              </a:rPr>
              <a:t>蒸気機関車をモデル化する</a:t>
            </a:r>
          </a:p>
        </p:txBody>
      </p:sp>
    </p:spTree>
    <p:extLst>
      <p:ext uri="{BB962C8B-B14F-4D97-AF65-F5344CB8AC3E}">
        <p14:creationId xmlns:p14="http://schemas.microsoft.com/office/powerpoint/2010/main" val="22972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4"/>
    </mc:Choice>
    <mc:Fallback xmlns="">
      <p:transition spd="slow" advTm="5334"/>
    </mc:Fallback>
  </mc:AlternateContent>
  <p:extLst>
    <p:ext uri="{3A86A75C-4F4B-4683-9AE1-C65F6400EC91}">
      <p14:laserTraceLst xmlns:p14="http://schemas.microsoft.com/office/powerpoint/2010/main">
        <p14:tracePtLst>
          <p14:tracePt t="2771" x="3646488" y="4694238"/>
          <p14:tracePt t="2778" x="3578225" y="4697413"/>
          <p14:tracePt t="2786" x="3484563" y="4694238"/>
          <p14:tracePt t="2794" x="3376613" y="4694238"/>
          <p14:tracePt t="2802" x="3290888" y="4683125"/>
          <p14:tracePt t="2810" x="3208338" y="4675188"/>
          <p14:tracePt t="2818" x="3140075" y="4672013"/>
          <p14:tracePt t="2827" x="3087688" y="4664075"/>
          <p14:tracePt t="2834" x="3043238" y="4656138"/>
          <p14:tracePt t="2842" x="3009900" y="4649788"/>
          <p14:tracePt t="2850" x="2982913" y="4638675"/>
          <p14:tracePt t="2858" x="2971800" y="4630738"/>
          <p14:tracePt t="2866" x="2960688" y="4627563"/>
          <p14:tracePt t="2874" x="2957513" y="4619625"/>
          <p14:tracePt t="2882" x="2946400" y="4603750"/>
          <p14:tracePt t="2890" x="2946400" y="4592638"/>
          <p14:tracePt t="2898" x="2946400" y="4581525"/>
          <p14:tracePt t="2906" x="2941638" y="4562475"/>
          <p14:tracePt t="2914" x="2941638" y="4540250"/>
          <p14:tracePt t="2922" x="2941638" y="4518025"/>
          <p14:tracePt t="2932" x="2941638" y="4487863"/>
          <p14:tracePt t="2940" x="2941638" y="4451350"/>
          <p14:tracePt t="2948" x="2941638" y="4398963"/>
          <p14:tracePt t="2956" x="2938463" y="4330700"/>
          <p14:tracePt t="2964" x="2930525" y="4256088"/>
          <p14:tracePt t="2973" x="2924175" y="4151313"/>
          <p14:tracePt t="2980" x="2908300" y="4049713"/>
          <p14:tracePt t="2989" x="2900363" y="3878263"/>
          <p14:tracePt t="3027" x="2590800" y="3114675"/>
          <p14:tracePt t="3029" x="2474913" y="2971800"/>
          <p14:tracePt t="3036" x="2351088" y="2871788"/>
          <p14:tracePt t="3044" x="2246313" y="2819400"/>
          <p14:tracePt t="3052" x="2160588" y="2773363"/>
          <p14:tracePt t="3061" x="2108200" y="2755900"/>
          <p14:tracePt t="3068" x="2058988" y="2732088"/>
          <p14:tracePt t="3076" x="2032000" y="2720975"/>
          <p14:tracePt t="3084" x="2020888" y="2714625"/>
          <p14:tracePt t="3092" x="2017713" y="2714625"/>
          <p14:tracePt t="3262" x="2009775" y="2709863"/>
          <p14:tracePt t="3270" x="1998663" y="2703513"/>
          <p14:tracePt t="3278" x="1973263" y="2668588"/>
          <p14:tracePt t="3287" x="1924050" y="2598738"/>
          <p14:tracePt t="3294" x="1882775" y="2511425"/>
          <p14:tracePt t="3303" x="1792288" y="2335213"/>
          <p14:tracePt t="3310" x="1711325" y="2103438"/>
          <p14:tracePt t="3318" x="1612900" y="1841500"/>
          <p14:tracePt t="3326" x="1508125" y="1535113"/>
          <p14:tracePt t="3334" x="1397000" y="1227138"/>
          <p14:tracePt t="3342" x="1268413" y="920750"/>
          <p14:tracePt t="3350" x="1138238" y="650875"/>
          <p14:tracePt t="3358" x="995363" y="411163"/>
          <p14:tracePt t="3366" x="842963" y="236538"/>
          <p14:tracePt t="3375" x="696913" y="112713"/>
          <p14:tracePt t="3382" x="573088" y="26988"/>
          <p14:tracePt t="3664" x="441325" y="52388"/>
          <p14:tracePt t="3672" x="452438" y="79375"/>
          <p14:tracePt t="3680" x="460375" y="90488"/>
          <p14:tracePt t="3688" x="471488" y="101600"/>
          <p14:tracePt t="3697" x="471488" y="104775"/>
          <p14:tracePt t="3704" x="471488" y="112713"/>
          <p14:tracePt t="3744" x="460375" y="107950"/>
          <p14:tracePt t="3752" x="434975" y="93663"/>
          <p14:tracePt t="3761" x="407988" y="79375"/>
          <p14:tracePt t="3769" x="374650" y="55563"/>
          <p14:tracePt t="3776" x="333375" y="33338"/>
          <p14:tracePt t="3784" x="280988" y="3175"/>
        </p14:tracePtLst>
      </p14:laserTraceLst>
    </p:ext>
  </p:extLst>
</p:sld>
</file>

<file path=ppt/theme/theme1.xml><?xml version="1.0" encoding="utf-8"?>
<a:theme xmlns:a="http://schemas.openxmlformats.org/drawingml/2006/main" name="NecoakBlue169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>
          <a:defRPr sz="2000" dirty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プレゼンテーション1" id="{13B773FD-21D9-40F2-9E63-9946A260A7B6}" vid="{C9B24A44-2640-434C-AB2E-38FB5923422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necoak-blue-16-9</Template>
  <TotalTime>6049</TotalTime>
  <Words>5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メイリオ</vt:lpstr>
      <vt:lpstr>Arial</vt:lpstr>
      <vt:lpstr>Calibri</vt:lpstr>
      <vt:lpstr>NecoakBlue169</vt:lpstr>
      <vt:lpstr>蒸気機関車をモデル化する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金子 佳樹</dc:creator>
  <cp:lastModifiedBy>金子 佳樹</cp:lastModifiedBy>
  <cp:revision>74</cp:revision>
  <dcterms:created xsi:type="dcterms:W3CDTF">2021-01-26T14:43:33Z</dcterms:created>
  <dcterms:modified xsi:type="dcterms:W3CDTF">2021-10-31T09:31:29Z</dcterms:modified>
</cp:coreProperties>
</file>