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  <a:endParaRPr kumimoji="1" lang="ja-JP" altLang="en-US" sz="3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モデリングカフェ第１回　例題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「打合せ」を</a:t>
            </a:r>
            <a:r>
              <a:rPr lang="ja-JP" altLang="en-US" dirty="0"/>
              <a:t>モデリング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】</a:t>
            </a:r>
            <a:r>
              <a:rPr lang="ja-JP" altLang="en-US" dirty="0"/>
              <a:t>打合せ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04282"/>
            <a:ext cx="10515600" cy="449852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長谷川さんは</a:t>
            </a:r>
            <a:r>
              <a:rPr lang="ja-JP" altLang="en-US" sz="3200" dirty="0" smtClean="0"/>
              <a:t>，相田</a:t>
            </a:r>
            <a:r>
              <a:rPr lang="ja-JP" altLang="en-US" sz="3200" dirty="0"/>
              <a:t>部長</a:t>
            </a:r>
            <a:r>
              <a:rPr lang="ja-JP" altLang="en-US" sz="3200" dirty="0" smtClean="0"/>
              <a:t>から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</a:t>
            </a:r>
            <a:r>
              <a:rPr lang="ja-JP" altLang="en-US" sz="3200" dirty="0"/>
              <a:t>来週の</a:t>
            </a:r>
            <a:r>
              <a:rPr lang="en-US" altLang="ja-JP" sz="3200" dirty="0"/>
              <a:t>12</a:t>
            </a:r>
            <a:r>
              <a:rPr lang="ja-JP" altLang="en-US" sz="3200" dirty="0"/>
              <a:t>月</a:t>
            </a:r>
            <a:r>
              <a:rPr lang="en-US" altLang="ja-JP" sz="3200" dirty="0"/>
              <a:t>13</a:t>
            </a:r>
            <a:r>
              <a:rPr lang="ja-JP" altLang="en-US" sz="3200" dirty="0"/>
              <a:t>日</a:t>
            </a:r>
            <a:r>
              <a:rPr lang="en-US" altLang="ja-JP" sz="3200" dirty="0"/>
              <a:t>(</a:t>
            </a:r>
            <a:r>
              <a:rPr lang="ja-JP" altLang="en-US" sz="3200" dirty="0"/>
              <a:t>火</a:t>
            </a:r>
            <a:r>
              <a:rPr lang="en-US" altLang="ja-JP" sz="3200" dirty="0"/>
              <a:t>)</a:t>
            </a:r>
            <a:r>
              <a:rPr lang="ja-JP" altLang="en-US" sz="3200" dirty="0"/>
              <a:t>に</a:t>
            </a:r>
            <a:r>
              <a:rPr lang="en-US" altLang="ja-JP" sz="3200" dirty="0"/>
              <a:t>14:00</a:t>
            </a:r>
            <a:r>
              <a:rPr lang="ja-JP" altLang="en-US" sz="3200" dirty="0"/>
              <a:t>から第</a:t>
            </a:r>
            <a:r>
              <a:rPr lang="en-US" altLang="ja-JP" sz="3200" dirty="0"/>
              <a:t>3</a:t>
            </a:r>
            <a:r>
              <a:rPr lang="ja-JP" altLang="en-US" sz="3200" dirty="0"/>
              <a:t>会議室にて 新商品企画の打合せがあるよ</a:t>
            </a:r>
            <a:r>
              <a:rPr lang="ja-JP" altLang="en-US" sz="3200" dirty="0" smtClean="0"/>
              <a:t>」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と</a:t>
            </a:r>
            <a:r>
              <a:rPr lang="ja-JP" altLang="en-US" sz="3200" dirty="0"/>
              <a:t>聞きました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/>
            </a:r>
            <a:br>
              <a:rPr lang="ja-JP" altLang="en-US" sz="3200" dirty="0"/>
            </a:br>
            <a:r>
              <a:rPr lang="ja-JP" altLang="en-US" sz="3200" dirty="0"/>
              <a:t>また，先輩の田中さん</a:t>
            </a:r>
            <a:r>
              <a:rPr lang="ja-JP" altLang="en-US" sz="3200" dirty="0" smtClean="0"/>
              <a:t>から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</a:t>
            </a:r>
            <a:r>
              <a:rPr lang="en-US" altLang="ja-JP" sz="3200" dirty="0"/>
              <a:t>12</a:t>
            </a:r>
            <a:r>
              <a:rPr lang="ja-JP" altLang="en-US" sz="3200" dirty="0"/>
              <a:t>月</a:t>
            </a:r>
            <a:r>
              <a:rPr lang="en-US" altLang="ja-JP" sz="3200" dirty="0"/>
              <a:t>15</a:t>
            </a:r>
            <a:r>
              <a:rPr lang="ja-JP" altLang="en-US" sz="3200" dirty="0"/>
              <a:t>日</a:t>
            </a:r>
            <a:r>
              <a:rPr lang="en-US" altLang="ja-JP" sz="3200" dirty="0"/>
              <a:t>(</a:t>
            </a:r>
            <a:r>
              <a:rPr lang="ja-JP" altLang="en-US" sz="3200" dirty="0"/>
              <a:t>木</a:t>
            </a:r>
            <a:r>
              <a:rPr lang="en-US" altLang="ja-JP" sz="3200" dirty="0"/>
              <a:t>)13:00</a:t>
            </a:r>
            <a:r>
              <a:rPr lang="ja-JP" altLang="en-US" sz="3200" dirty="0"/>
              <a:t>から第</a:t>
            </a:r>
            <a:r>
              <a:rPr lang="en-US" altLang="ja-JP" sz="3200" dirty="0"/>
              <a:t>1</a:t>
            </a:r>
            <a:r>
              <a:rPr lang="ja-JP" altLang="en-US" sz="3200" dirty="0"/>
              <a:t>会議室</a:t>
            </a:r>
            <a:r>
              <a:rPr lang="ja-JP" altLang="en-US" sz="3200" dirty="0" smtClean="0"/>
              <a:t>にて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プロジェクト</a:t>
            </a:r>
            <a:r>
              <a:rPr lang="ja-JP" altLang="en-US" sz="3200" dirty="0"/>
              <a:t>のキックオフミーティングがある</a:t>
            </a:r>
            <a:r>
              <a:rPr lang="ja-JP" altLang="en-US" sz="3200" dirty="0" smtClean="0"/>
              <a:t>ので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参加</a:t>
            </a:r>
            <a:r>
              <a:rPr lang="ja-JP" altLang="en-US" sz="3200" dirty="0"/>
              <a:t>してくれ」といわれています。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199" y="1015778"/>
            <a:ext cx="1054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これらの状況を説明できるような「打合せ」を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モデリングする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26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状況把握：要素の抽出①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5438" y="1221648"/>
            <a:ext cx="188976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34639" y="1221648"/>
            <a:ext cx="1553212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1986" y="1633369"/>
            <a:ext cx="5560063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5439" y="2008474"/>
            <a:ext cx="1788162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5438" y="2373508"/>
            <a:ext cx="325501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6500" y="1313772"/>
            <a:ext cx="4279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5"/>
                </a:solidFill>
              </a:rPr>
              <a:t>・被招待者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・開催日時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・開催趣旨</a:t>
            </a:r>
            <a:endParaRPr kumimoji="1" lang="en-US" altLang="ja-JP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</a:t>
            </a:r>
            <a:r>
              <a:rPr lang="ja-JP" altLang="en-US" dirty="0"/>
              <a:t>：要素の</a:t>
            </a:r>
            <a:r>
              <a:rPr lang="ja-JP" altLang="en-US" dirty="0" smtClean="0"/>
              <a:t>抽出②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19249" y="4000286"/>
            <a:ext cx="184150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6500" y="1313772"/>
            <a:ext cx="427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5"/>
                </a:solidFill>
              </a:rPr>
              <a:t>・被招待者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・開催日時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・開催趣旨</a:t>
            </a:r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・会議室</a:t>
            </a:r>
            <a:endParaRPr kumimoji="1" lang="en-US" altLang="ja-JP" sz="2800" dirty="0">
              <a:solidFill>
                <a:schemeClr val="accent5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84750" y="4000286"/>
            <a:ext cx="1437218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68349" y="4388876"/>
            <a:ext cx="3318089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34557" y="4388876"/>
            <a:ext cx="1738209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3116" y="4780128"/>
            <a:ext cx="647065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0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状況</a:t>
            </a:r>
            <a:r>
              <a:rPr lang="ja-JP" altLang="en-US" dirty="0" smtClean="0"/>
              <a:t>把握：要素を選別する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56215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被招待者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56215" y="32296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招待者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68748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12981" y="19850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社員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68746" y="5413685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会議開催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68746" y="32296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出席依頼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512981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社外人物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56215" y="4192311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会議室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56215" y="5103566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開催日時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56215" y="5721632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開催趣旨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二等辺三角形 16"/>
          <p:cNvSpPr/>
          <p:nvPr/>
        </p:nvSpPr>
        <p:spPr>
          <a:xfrm rot="5400000">
            <a:off x="3008121" y="2887813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3008121" y="5465913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二等辺三角形 18"/>
          <p:cNvSpPr/>
          <p:nvPr/>
        </p:nvSpPr>
        <p:spPr>
          <a:xfrm rot="5400000">
            <a:off x="5717115" y="2318792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8199" y="1015778"/>
            <a:ext cx="1054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純粋に抽出した要素から識別すべき要素を絞っていく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8746" y="4192311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会議リソース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二等辺三角形 21"/>
          <p:cNvSpPr/>
          <p:nvPr/>
        </p:nvSpPr>
        <p:spPr>
          <a:xfrm rot="5400000">
            <a:off x="3008121" y="4244539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二等辺三角形 22"/>
          <p:cNvSpPr/>
          <p:nvPr/>
        </p:nvSpPr>
        <p:spPr>
          <a:xfrm rot="5400000">
            <a:off x="5717115" y="4244539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512980" y="3845177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会議室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12980" y="4256722"/>
            <a:ext cx="1841501" cy="707886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オンライン接続情報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966727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2467</TotalTime>
  <Words>184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NecoakBlue169</vt:lpstr>
      <vt:lpstr>モデリングカフェ第１回　例題 「打合せ」をモデリングする</vt:lpstr>
      <vt:lpstr>【例題】打合せ</vt:lpstr>
      <vt:lpstr>状況把握</vt:lpstr>
      <vt:lpstr>状況把握：要素の抽出①</vt:lpstr>
      <vt:lpstr>状況把握：要素の抽出②</vt:lpstr>
      <vt:lpstr>状況把握：要素を選別する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Microsoft アカウント</cp:lastModifiedBy>
  <cp:revision>14</cp:revision>
  <dcterms:created xsi:type="dcterms:W3CDTF">2021-01-26T14:43:33Z</dcterms:created>
  <dcterms:modified xsi:type="dcterms:W3CDTF">2021-08-24T15:43:02Z</dcterms:modified>
</cp:coreProperties>
</file>