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E7D35C-9149-4779-914B-4F0BE5C9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029" y="92364"/>
            <a:ext cx="10386382" cy="212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概念モデリング</a:t>
            </a:r>
            <a:br>
              <a:rPr lang="en-US" altLang="ja-JP" sz="4800" dirty="0"/>
            </a:br>
            <a:r>
              <a:rPr lang="ja-JP" altLang="en-US" sz="4800" dirty="0"/>
              <a:t>「アイスクリーム」をモデル化する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C8207457-E82E-4594-8434-D26100AD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12" y="1848278"/>
            <a:ext cx="9080912" cy="48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7414"/>
      </p:ext>
    </p:extLst>
  </p:cSld>
  <p:clrMapOvr>
    <a:masterClrMapping/>
  </p:clrMapOvr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3010</TotalTime>
  <Words>9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NecoakBlue169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34</cp:revision>
  <dcterms:created xsi:type="dcterms:W3CDTF">2021-01-26T14:43:33Z</dcterms:created>
  <dcterms:modified xsi:type="dcterms:W3CDTF">2021-09-26T04:42:36Z</dcterms:modified>
</cp:coreProperties>
</file>