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5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10400-0717-4EFD-8B48-A420AEE0252E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38C1-AFC7-4605-B6C8-0E12A2FD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0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 flipV="1">
            <a:off x="0" y="3437468"/>
            <a:ext cx="12192000" cy="34205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kumimoji="1" lang="ja-JP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1643" y="3437467"/>
            <a:ext cx="8985956" cy="1935163"/>
          </a:xfrm>
        </p:spPr>
        <p:txBody>
          <a:bodyPr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1643" y="5638800"/>
            <a:ext cx="8376357" cy="101414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1"/>
            <a:ext cx="10515600" cy="50037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697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87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767443"/>
            <a:ext cx="12192000" cy="56555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202238" y="-12445"/>
            <a:ext cx="1989763" cy="763559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投影限り</a:t>
            </a:r>
          </a:p>
        </p:txBody>
      </p:sp>
    </p:spTree>
    <p:extLst>
      <p:ext uri="{BB962C8B-B14F-4D97-AF65-F5344CB8AC3E}">
        <p14:creationId xmlns:p14="http://schemas.microsoft.com/office/powerpoint/2010/main" val="31026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847347"/>
            <a:ext cx="12192000" cy="73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0397447" y="6000108"/>
            <a:ext cx="1794553" cy="85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44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56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36F1-1657-4947-9586-A7B0DC085A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25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71" r:id="rId5"/>
    <p:sldLayoutId id="2147483673" r:id="rId6"/>
    <p:sldLayoutId id="214748367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A043BB07-6533-4BDA-AC54-2909BBB8B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46" b="39584"/>
          <a:stretch/>
        </p:blipFill>
        <p:spPr>
          <a:xfrm>
            <a:off x="6702407" y="238761"/>
            <a:ext cx="5158123" cy="2813049"/>
          </a:xfrm>
        </p:spPr>
      </p:pic>
      <p:pic>
        <p:nvPicPr>
          <p:cNvPr id="6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34B8230B-E834-49B2-8674-5CA834F6A1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8" b="4248"/>
          <a:stretch/>
        </p:blipFill>
        <p:spPr>
          <a:xfrm>
            <a:off x="4716534" y="3262630"/>
            <a:ext cx="7143996" cy="3440431"/>
          </a:xfrm>
          <a:prstGeom prst="rect">
            <a:avLst/>
          </a:prstGeom>
        </p:spPr>
      </p:pic>
      <p:sp>
        <p:nvSpPr>
          <p:cNvPr id="7" name="タイトル 3">
            <a:extLst>
              <a:ext uri="{FF2B5EF4-FFF2-40B4-BE49-F238E27FC236}">
                <a16:creationId xmlns:a16="http://schemas.microsoft.com/office/drawing/2014/main" id="{A1BD0093-996B-4882-AAFB-49C433F8D241}"/>
              </a:ext>
            </a:extLst>
          </p:cNvPr>
          <p:cNvSpPr txBox="1">
            <a:spLocks/>
          </p:cNvSpPr>
          <p:nvPr/>
        </p:nvSpPr>
        <p:spPr>
          <a:xfrm>
            <a:off x="331470" y="424773"/>
            <a:ext cx="11854543" cy="27324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z="5400" dirty="0">
                <a:solidFill>
                  <a:schemeClr val="bg1"/>
                </a:solidFill>
              </a:rPr>
              <a:t>カードゲーム</a:t>
            </a:r>
            <a:br>
              <a:rPr lang="en-US" altLang="ja-JP" sz="5400" dirty="0">
                <a:solidFill>
                  <a:schemeClr val="bg1"/>
                </a:solidFill>
              </a:rPr>
            </a:br>
            <a:r>
              <a:rPr lang="ja-JP" altLang="en-US" sz="5400" dirty="0">
                <a:solidFill>
                  <a:schemeClr val="bg1"/>
                </a:solidFill>
              </a:rPr>
              <a:t>ブラックジャック</a:t>
            </a:r>
            <a:br>
              <a:rPr lang="en-US" altLang="ja-JP" sz="5400" dirty="0">
                <a:solidFill>
                  <a:schemeClr val="bg1"/>
                </a:solidFill>
              </a:rPr>
            </a:br>
            <a:r>
              <a:rPr lang="ja-JP" altLang="en-US" sz="5400" dirty="0">
                <a:solidFill>
                  <a:schemeClr val="bg1"/>
                </a:solidFill>
              </a:rPr>
              <a:t>をモデル化する</a:t>
            </a:r>
          </a:p>
        </p:txBody>
      </p:sp>
    </p:spTree>
    <p:extLst>
      <p:ext uri="{BB962C8B-B14F-4D97-AF65-F5344CB8AC3E}">
        <p14:creationId xmlns:p14="http://schemas.microsoft.com/office/powerpoint/2010/main" val="1997060329"/>
      </p:ext>
    </p:extLst>
  </p:cSld>
  <p:clrMapOvr>
    <a:masterClrMapping/>
  </p:clrMapOvr>
</p:sld>
</file>

<file path=ppt/theme/theme1.xml><?xml version="1.0" encoding="utf-8"?>
<a:theme xmlns:a="http://schemas.openxmlformats.org/drawingml/2006/main" name="NecoakBlue16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20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プレゼンテーション1" id="{13B773FD-21D9-40F2-9E63-9946A260A7B6}" vid="{C9B24A44-2640-434C-AB2E-38FB592342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necoak-blue-16-9</Template>
  <TotalTime>3465</TotalTime>
  <Words>7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Calibri</vt:lpstr>
      <vt:lpstr>NecoakBlue169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佳樹</dc:creator>
  <cp:lastModifiedBy>金子 佳樹</cp:lastModifiedBy>
  <cp:revision>44</cp:revision>
  <dcterms:created xsi:type="dcterms:W3CDTF">2021-01-26T14:43:33Z</dcterms:created>
  <dcterms:modified xsi:type="dcterms:W3CDTF">2021-10-02T14:46:54Z</dcterms:modified>
</cp:coreProperties>
</file>