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5" r:id="rId3"/>
    <p:sldId id="259" r:id="rId4"/>
    <p:sldId id="285" r:id="rId5"/>
    <p:sldId id="289" r:id="rId6"/>
    <p:sldId id="29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50" d="100"/>
          <a:sy n="150" d="100"/>
        </p:scale>
        <p:origin x="32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113.sakura.ne.jp/p/hasshahyo/index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85750" y="3437467"/>
            <a:ext cx="11854543" cy="2798233"/>
          </a:xfrm>
        </p:spPr>
        <p:txBody>
          <a:bodyPr/>
          <a:lstStyle/>
          <a:p>
            <a:r>
              <a:rPr lang="ja-JP" altLang="en-US" dirty="0"/>
              <a:t>概念モデリング</a:t>
            </a:r>
            <a:br>
              <a:rPr lang="en-US" altLang="ja-JP" dirty="0"/>
            </a:br>
            <a:r>
              <a:rPr lang="ja-JP" altLang="en-US" dirty="0"/>
              <a:t>　思考系</a:t>
            </a:r>
            <a:r>
              <a:rPr lang="en-US" altLang="ja-JP" dirty="0"/>
              <a:t>UML</a:t>
            </a:r>
            <a:r>
              <a:rPr lang="ja-JP" altLang="en-US" dirty="0"/>
              <a:t>モデリングエクササイズ</a:t>
            </a:r>
            <a:br>
              <a:rPr lang="en-US" altLang="ja-JP" dirty="0"/>
            </a:br>
            <a:r>
              <a:rPr lang="ja-JP" altLang="en-US" dirty="0"/>
              <a:t>　演習</a:t>
            </a:r>
            <a:r>
              <a:rPr lang="en-US" altLang="ja-JP" dirty="0"/>
              <a:t>7</a:t>
            </a:r>
            <a:r>
              <a:rPr lang="ja-JP" altLang="en-US" dirty="0"/>
              <a:t>「新幹線の停車駅」をモデル化する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6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4"/>
    </mc:Choice>
    <mc:Fallback xmlns="">
      <p:transition spd="slow" advTm="62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D9BD6-4F48-4A78-88F3-4DE1B537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題材書籍の紹介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B603F2-AC92-4E02-B297-913B13BA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692" y="959501"/>
            <a:ext cx="7419108" cy="53365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思考系</a:t>
            </a:r>
            <a:r>
              <a:rPr kumimoji="1" lang="en-US" altLang="ja-JP" dirty="0"/>
              <a:t>UML</a:t>
            </a:r>
            <a:r>
              <a:rPr kumimoji="1" lang="ja-JP" altLang="en-US" dirty="0"/>
              <a:t>モデリング即効エクササイズ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―</a:t>
            </a:r>
            <a:r>
              <a:rPr kumimoji="1" lang="ja-JP" altLang="en-US" dirty="0"/>
              <a:t>モデ力を鍛える</a:t>
            </a:r>
            <a:r>
              <a:rPr kumimoji="1" lang="en-US" altLang="ja-JP" dirty="0"/>
              <a:t>13</a:t>
            </a:r>
            <a:r>
              <a:rPr kumimoji="1" lang="ja-JP" altLang="en-US" dirty="0"/>
              <a:t>の自主トレメニュー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出版社 ‏ </a:t>
            </a:r>
            <a:r>
              <a:rPr kumimoji="1" lang="en-US" altLang="ja-JP" sz="2400" dirty="0"/>
              <a:t>: ‎ </a:t>
            </a:r>
            <a:r>
              <a:rPr kumimoji="1" lang="ja-JP" altLang="en-US" sz="2400" dirty="0"/>
              <a:t>翔泳社 </a:t>
            </a:r>
            <a:r>
              <a:rPr kumimoji="1" lang="en-US" altLang="ja-JP" sz="2400" dirty="0"/>
              <a:t>(2004/7/1)</a:t>
            </a:r>
          </a:p>
          <a:p>
            <a:pPr marL="0" indent="0">
              <a:buNone/>
            </a:pPr>
            <a:r>
              <a:rPr kumimoji="1" lang="en-US" altLang="ja-JP" sz="2400" dirty="0"/>
              <a:t>ISBN-13 ‏ : ‎ 978-4798107127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8673CA-4415-4EC2-BE7A-A77E24F6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6" y="959501"/>
            <a:ext cx="3319392" cy="46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6"/>
    </mc:Choice>
    <mc:Fallback xmlns="">
      <p:transition spd="slow" advTm="76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</a:t>
            </a:r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B27EF6-4E98-40D1-89A8-BFA078B6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153"/>
            <a:ext cx="10515600" cy="5245331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「新幹線の停車駅」をモデル化する</a:t>
            </a:r>
            <a:endParaRPr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975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5"/>
    </mc:Choice>
    <mc:Fallback xmlns="">
      <p:transition spd="slow" advTm="61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C22A3-F3EE-4A50-979A-BBC8101D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状況理解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5793C-8B17-4C9B-B0D7-2A993F2F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33" y="959501"/>
            <a:ext cx="10612967" cy="1440799"/>
          </a:xfrm>
        </p:spPr>
        <p:txBody>
          <a:bodyPr>
            <a:noAutofit/>
          </a:bodyPr>
          <a:lstStyle/>
          <a:p>
            <a:r>
              <a:rPr lang="ja-JP" altLang="en-US" dirty="0"/>
              <a:t>新幹線は便によって、</a:t>
            </a:r>
            <a:br>
              <a:rPr lang="en-US" altLang="ja-JP" dirty="0"/>
            </a:br>
            <a:r>
              <a:rPr lang="ja-JP" altLang="en-US" dirty="0"/>
              <a:t>どこの駅に何時に停車</a:t>
            </a:r>
            <a:r>
              <a:rPr lang="en-US" altLang="ja-JP" dirty="0"/>
              <a:t>/</a:t>
            </a:r>
            <a:r>
              <a:rPr lang="ja-JP" altLang="en-US" dirty="0"/>
              <a:t>出発するか決まっている</a:t>
            </a:r>
            <a:endParaRPr lang="en-US" altLang="ja-JP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425966-3A47-4DF8-80CC-BBAB81D8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869" y="5225581"/>
            <a:ext cx="1710052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532F30-825F-4C56-A2B3-320A9D4C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15" y="5276162"/>
            <a:ext cx="1465390" cy="5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大きな駅のイラスト">
            <a:extLst>
              <a:ext uri="{FF2B5EF4-FFF2-40B4-BE49-F238E27FC236}">
                <a16:creationId xmlns:a16="http://schemas.microsoft.com/office/drawing/2014/main" id="{4E212CE6-4687-49A7-A922-35E53E74C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2" y="3606913"/>
            <a:ext cx="1511255" cy="1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293A3E2C-C052-41BA-96C7-71A149F2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815" y="5276162"/>
            <a:ext cx="1465390" cy="5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大きな駅のイラスト">
            <a:extLst>
              <a:ext uri="{FF2B5EF4-FFF2-40B4-BE49-F238E27FC236}">
                <a16:creationId xmlns:a16="http://schemas.microsoft.com/office/drawing/2014/main" id="{8B221632-E294-41FF-BC31-6D3F9D78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73" y="3606913"/>
            <a:ext cx="1511255" cy="1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大きな駅のイラスト">
            <a:extLst>
              <a:ext uri="{FF2B5EF4-FFF2-40B4-BE49-F238E27FC236}">
                <a16:creationId xmlns:a16="http://schemas.microsoft.com/office/drawing/2014/main" id="{D1073BD5-483B-43C9-9091-164754B4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48" y="3606913"/>
            <a:ext cx="1511255" cy="1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2A7649-C9AA-4D6B-BF56-F519A99FB088}"/>
              </a:ext>
            </a:extLst>
          </p:cNvPr>
          <p:cNvSpPr txBox="1"/>
          <p:nvPr/>
        </p:nvSpPr>
        <p:spPr>
          <a:xfrm>
            <a:off x="4962531" y="2802467"/>
            <a:ext cx="1308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名古屋</a:t>
            </a:r>
            <a:r>
              <a:rPr kumimoji="1" lang="ja-JP" altLang="en-US" dirty="0"/>
              <a:t>駅</a:t>
            </a:r>
            <a:endParaRPr kumimoji="1" lang="en-US" altLang="ja-JP" dirty="0"/>
          </a:p>
          <a:p>
            <a:r>
              <a:rPr lang="ja-JP" altLang="en-US" dirty="0"/>
              <a:t>・到着：</a:t>
            </a:r>
            <a:r>
              <a:rPr lang="en-US" altLang="ja-JP" dirty="0"/>
              <a:t>8:39</a:t>
            </a:r>
            <a:br>
              <a:rPr lang="en-US" altLang="ja-JP" dirty="0"/>
            </a:br>
            <a:r>
              <a:rPr lang="ja-JP" altLang="en-US" dirty="0"/>
              <a:t>・出発：</a:t>
            </a:r>
            <a:r>
              <a:rPr lang="en-US" altLang="ja-JP" dirty="0"/>
              <a:t>8:41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F57F10-5B35-47B1-A60F-61D37BD16BAE}"/>
              </a:ext>
            </a:extLst>
          </p:cNvPr>
          <p:cNvSpPr txBox="1"/>
          <p:nvPr/>
        </p:nvSpPr>
        <p:spPr>
          <a:xfrm>
            <a:off x="9839278" y="2802467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東京駅</a:t>
            </a:r>
            <a:endParaRPr kumimoji="1" lang="en-US" altLang="ja-JP" dirty="0"/>
          </a:p>
          <a:p>
            <a:r>
              <a:rPr lang="ja-JP" altLang="en-US" dirty="0"/>
              <a:t>・出発：</a:t>
            </a:r>
            <a:r>
              <a:rPr lang="en-US" altLang="ja-JP" dirty="0"/>
              <a:t>7:00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A9DDF3-C96E-4FF1-96C0-81400E8D5C56}"/>
              </a:ext>
            </a:extLst>
          </p:cNvPr>
          <p:cNvSpPr txBox="1"/>
          <p:nvPr/>
        </p:nvSpPr>
        <p:spPr>
          <a:xfrm>
            <a:off x="7001339" y="2802467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新横浜駅</a:t>
            </a:r>
            <a:endParaRPr kumimoji="1" lang="en-US" altLang="ja-JP" dirty="0"/>
          </a:p>
          <a:p>
            <a:r>
              <a:rPr lang="ja-JP" altLang="en-US" dirty="0"/>
              <a:t>・出発：</a:t>
            </a:r>
            <a:r>
              <a:rPr lang="en-US" altLang="ja-JP" dirty="0"/>
              <a:t>7:18</a:t>
            </a:r>
            <a:endParaRPr kumimoji="1" lang="en-US" altLang="ja-JP" dirty="0"/>
          </a:p>
        </p:txBody>
      </p:sp>
      <p:pic>
        <p:nvPicPr>
          <p:cNvPr id="21" name="Picture 10" descr="大きな駅のイラスト">
            <a:extLst>
              <a:ext uri="{FF2B5EF4-FFF2-40B4-BE49-F238E27FC236}">
                <a16:creationId xmlns:a16="http://schemas.microsoft.com/office/drawing/2014/main" id="{B9F27FD0-BDEE-49CC-B4E3-98C22107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77" y="3606913"/>
            <a:ext cx="1511255" cy="1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93B91E-0E43-425E-8BD0-22DD8D30DA2A}"/>
              </a:ext>
            </a:extLst>
          </p:cNvPr>
          <p:cNvSpPr txBox="1"/>
          <p:nvPr/>
        </p:nvSpPr>
        <p:spPr>
          <a:xfrm>
            <a:off x="8455577" y="2802467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品川駅</a:t>
            </a:r>
            <a:endParaRPr kumimoji="1" lang="en-US" altLang="ja-JP" dirty="0"/>
          </a:p>
          <a:p>
            <a:r>
              <a:rPr lang="ja-JP" altLang="en-US" dirty="0"/>
              <a:t>・出発：</a:t>
            </a:r>
            <a:r>
              <a:rPr lang="en-US" altLang="ja-JP" dirty="0"/>
              <a:t>7:07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FC8D06-C494-4397-9F66-37049958BF4E}"/>
              </a:ext>
            </a:extLst>
          </p:cNvPr>
          <p:cNvSpPr txBox="1"/>
          <p:nvPr/>
        </p:nvSpPr>
        <p:spPr>
          <a:xfrm>
            <a:off x="7386738" y="5792569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のぞみ </a:t>
            </a:r>
            <a:r>
              <a:rPr kumimoji="1" lang="en-US" altLang="ja-JP" dirty="0"/>
              <a:t>203</a:t>
            </a:r>
            <a:r>
              <a:rPr kumimoji="1" lang="ja-JP" altLang="en-US" dirty="0"/>
              <a:t>号</a:t>
            </a:r>
            <a:endParaRPr kumimoji="1" lang="en-US" altLang="ja-JP" dirty="0"/>
          </a:p>
          <a:p>
            <a:r>
              <a:rPr lang="ja-JP" altLang="en-US" dirty="0"/>
              <a:t>東京発・新大阪行き</a:t>
            </a:r>
            <a:endParaRPr kumimoji="1" lang="en-US" altLang="ja-JP" dirty="0"/>
          </a:p>
        </p:txBody>
      </p:sp>
      <p:pic>
        <p:nvPicPr>
          <p:cNvPr id="24" name="Picture 10" descr="大きな駅のイラスト">
            <a:extLst>
              <a:ext uri="{FF2B5EF4-FFF2-40B4-BE49-F238E27FC236}">
                <a16:creationId xmlns:a16="http://schemas.microsoft.com/office/drawing/2014/main" id="{5C2FC7E1-0B78-4701-B028-0891414A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17" y="3606913"/>
            <a:ext cx="1511255" cy="1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FA2DD5B-C259-4D25-B36C-3714E4510C00}"/>
              </a:ext>
            </a:extLst>
          </p:cNvPr>
          <p:cNvSpPr txBox="1"/>
          <p:nvPr/>
        </p:nvSpPr>
        <p:spPr>
          <a:xfrm>
            <a:off x="2575375" y="2802467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京都</a:t>
            </a:r>
            <a:r>
              <a:rPr kumimoji="1" lang="ja-JP" altLang="en-US" dirty="0"/>
              <a:t>駅</a:t>
            </a:r>
            <a:endParaRPr kumimoji="1" lang="en-US" altLang="ja-JP" dirty="0"/>
          </a:p>
          <a:p>
            <a:r>
              <a:rPr lang="ja-JP" altLang="en-US" dirty="0"/>
              <a:t>・到着</a:t>
            </a:r>
            <a:r>
              <a:rPr lang="en-US" altLang="ja-JP" dirty="0"/>
              <a:t>/</a:t>
            </a:r>
            <a:r>
              <a:rPr lang="ja-JP" altLang="en-US" dirty="0"/>
              <a:t>出発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：</a:t>
            </a:r>
            <a:r>
              <a:rPr lang="en-US" altLang="ja-JP" dirty="0"/>
              <a:t>9:16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D09D9F-AC6D-498E-A7D2-D46440109EE7}"/>
              </a:ext>
            </a:extLst>
          </p:cNvPr>
          <p:cNvSpPr txBox="1"/>
          <p:nvPr/>
        </p:nvSpPr>
        <p:spPr>
          <a:xfrm>
            <a:off x="599576" y="2802467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新大阪駅</a:t>
            </a:r>
            <a:endParaRPr kumimoji="1" lang="en-US" altLang="ja-JP" dirty="0"/>
          </a:p>
          <a:p>
            <a:r>
              <a:rPr lang="ja-JP" altLang="en-US" dirty="0"/>
              <a:t>・到着：</a:t>
            </a:r>
            <a:r>
              <a:rPr lang="en-US" altLang="ja-JP" dirty="0"/>
              <a:t>9:30</a:t>
            </a:r>
          </a:p>
        </p:txBody>
      </p:sp>
      <p:pic>
        <p:nvPicPr>
          <p:cNvPr id="27" name="Picture 10" descr="大きな駅のイラスト">
            <a:extLst>
              <a:ext uri="{FF2B5EF4-FFF2-40B4-BE49-F238E27FC236}">
                <a16:creationId xmlns:a16="http://schemas.microsoft.com/office/drawing/2014/main" id="{EA82EAD1-ACAE-42F4-91DE-2FC7F307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42" y="3606913"/>
            <a:ext cx="1511255" cy="1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93"/>
    </mc:Choice>
    <mc:Fallback xmlns="">
      <p:transition spd="slow" advTm="46693"/>
    </mc:Fallback>
  </mc:AlternateContent>
  <p:extLst>
    <p:ext uri="{3A86A75C-4F4B-4683-9AE1-C65F6400EC91}">
      <p14:laserTraceLst xmlns:p14="http://schemas.microsoft.com/office/powerpoint/2010/main">
        <p14:tracePtLst>
          <p14:tracePt t="3992" x="4038600" y="6775450"/>
          <p14:tracePt t="3999" x="4019550" y="6700838"/>
          <p14:tracePt t="4007" x="3990975" y="6629400"/>
          <p14:tracePt t="4016" x="3956050" y="6540500"/>
          <p14:tracePt t="4024" x="3908425" y="6427788"/>
          <p14:tracePt t="4032" x="3851275" y="6284913"/>
          <p14:tracePt t="4040" x="3787775" y="6113463"/>
          <p14:tracePt t="4048" x="3716338" y="5926138"/>
          <p14:tracePt t="4056" x="3635375" y="5708650"/>
          <p14:tracePt t="4064" x="3541713" y="5491163"/>
          <p14:tracePt t="4072" x="3459163" y="5286375"/>
          <p14:tracePt t="4080" x="3379788" y="5099050"/>
          <p14:tracePt t="4088" x="3313113" y="4926013"/>
          <p14:tracePt t="4096" x="3275013" y="4760913"/>
          <p14:tracePt t="4104" x="3244850" y="4652963"/>
          <p14:tracePt t="4112" x="3233738" y="4567238"/>
          <p14:tracePt t="4120" x="3227388" y="4506913"/>
          <p14:tracePt t="4128" x="3227388" y="4446588"/>
          <p14:tracePt t="4136" x="3227388" y="4394200"/>
          <p14:tracePt t="4145" x="3227388" y="4349750"/>
          <p14:tracePt t="4152" x="3227388" y="4313238"/>
          <p14:tracePt t="4160" x="3227388" y="4283075"/>
          <p14:tracePt t="4168" x="3227388" y="4252913"/>
          <p14:tracePt t="4178" x="3227388" y="4230688"/>
          <p14:tracePt t="4186" x="3227388" y="4211638"/>
          <p14:tracePt t="4194" x="3227388" y="4200525"/>
          <p14:tracePt t="4202" x="3227388" y="4189413"/>
          <p14:tracePt t="4210" x="3227388" y="4181475"/>
          <p14:tracePt t="4219" x="3227388" y="4173538"/>
          <p14:tracePt t="4226" x="3230563" y="4162425"/>
          <p14:tracePt t="4234" x="3233738" y="4151313"/>
          <p14:tracePt t="4250" x="3238500" y="4148138"/>
          <p14:tracePt t="4258" x="3244850" y="4143375"/>
          <p14:tracePt t="4266" x="3249613" y="4140200"/>
          <p14:tracePt t="4274" x="3255963" y="4137025"/>
          <p14:tracePt t="4283" x="3260725" y="4132263"/>
          <p14:tracePt t="4290" x="3260725" y="4129088"/>
          <p14:tracePt t="4298" x="3263900" y="4125913"/>
          <p14:tracePt t="4306" x="3268663" y="4125913"/>
          <p14:tracePt t="4322" x="3268663" y="4121150"/>
          <p14:tracePt t="4338" x="3268663" y="4117975"/>
          <p14:tracePt t="4412" x="3271838" y="4121150"/>
          <p14:tracePt t="4418" x="3271838" y="4132263"/>
          <p14:tracePt t="4426" x="3271838" y="4143375"/>
          <p14:tracePt t="4434" x="3271838" y="4151313"/>
          <p14:tracePt t="4442" x="3271838" y="4154488"/>
          <p14:tracePt t="4636" x="3271838" y="4151313"/>
          <p14:tracePt t="4644" x="3260725" y="4117975"/>
          <p14:tracePt t="4652" x="3255963" y="4084638"/>
          <p14:tracePt t="4660" x="3255963" y="4046538"/>
          <p14:tracePt t="4668" x="3255963" y="4002088"/>
          <p14:tracePt t="4676" x="3255963" y="3963988"/>
          <p14:tracePt t="4684" x="3260725" y="3919538"/>
          <p14:tracePt t="4692" x="3263900" y="3875088"/>
          <p14:tracePt t="4700" x="3275013" y="3825875"/>
          <p14:tracePt t="4708" x="3294063" y="3765550"/>
          <p14:tracePt t="4716" x="3321050" y="3694113"/>
          <p14:tracePt t="4724" x="3357563" y="3624263"/>
          <p14:tracePt t="4732" x="3409950" y="3533775"/>
          <p14:tracePt t="4742" x="3473450" y="3443288"/>
          <p14:tracePt t="4750" x="3544888" y="3346450"/>
          <p14:tracePt t="4758" x="3624263" y="3249613"/>
          <p14:tracePt t="4766" x="3687763" y="3181350"/>
          <p14:tracePt t="4774" x="3757613" y="3111500"/>
          <p14:tracePt t="4782" x="3844925" y="3032125"/>
          <p14:tracePt t="4790" x="3933825" y="2971800"/>
          <p14:tracePt t="4798" x="4024313" y="2919413"/>
          <p14:tracePt t="4806" x="4113213" y="2867025"/>
          <p14:tracePt t="4815" x="4184650" y="2825750"/>
          <p14:tracePt t="4822" x="4259263" y="2789238"/>
          <p14:tracePt t="4830" x="4349750" y="2736850"/>
          <p14:tracePt t="4838" x="4421188" y="2695575"/>
          <p14:tracePt t="4846" x="4521200" y="2651125"/>
          <p14:tracePt t="4854" x="4622800" y="2593975"/>
          <p14:tracePt t="4862" x="4705350" y="2560638"/>
          <p14:tracePt t="4870" x="4821238" y="2511425"/>
          <p14:tracePt t="4878" x="4900613" y="2486025"/>
          <p14:tracePt t="4886" x="4959350" y="2459038"/>
          <p14:tracePt t="4894" x="5000625" y="2447925"/>
          <p14:tracePt t="4902" x="5019675" y="2444750"/>
          <p14:tracePt t="4934" x="5019675" y="2447925"/>
          <p14:tracePt t="4942" x="5019675" y="2452688"/>
          <p14:tracePt t="4950" x="5011738" y="2455863"/>
          <p14:tracePt t="4958" x="5005388" y="2459038"/>
          <p14:tracePt t="4966" x="4997450" y="2463800"/>
          <p14:tracePt t="4974" x="4989513" y="2463800"/>
          <p14:tracePt t="4982" x="4981575" y="2466975"/>
          <p14:tracePt t="4990" x="4970463" y="2466975"/>
          <p14:tracePt t="4998" x="4964113" y="2466975"/>
          <p14:tracePt t="5007" x="4956175" y="2466975"/>
          <p14:tracePt t="5015" x="4948238" y="2463800"/>
          <p14:tracePt t="5022" x="4945063" y="2463800"/>
          <p14:tracePt t="5030" x="4937125" y="2459038"/>
          <p14:tracePt t="5040" x="4933950" y="2455863"/>
          <p14:tracePt t="5048" x="4926013" y="2452688"/>
          <p14:tracePt t="5056" x="4918075" y="2447925"/>
          <p14:tracePt t="5064" x="4914900" y="2444750"/>
          <p14:tracePt t="5072" x="4911725" y="2444750"/>
          <p14:tracePt t="5080" x="4911725" y="2439988"/>
          <p14:tracePt t="5088" x="4911725" y="2436813"/>
          <p14:tracePt t="5096" x="4911725" y="2433638"/>
          <p14:tracePt t="5104" x="4911725" y="2425700"/>
          <p14:tracePt t="5112" x="4937125" y="2414588"/>
          <p14:tracePt t="5120" x="4964113" y="2395538"/>
          <p14:tracePt t="5128" x="4997450" y="2373313"/>
          <p14:tracePt t="5136" x="5038725" y="2347913"/>
          <p14:tracePt t="5144" x="5072063" y="2317750"/>
          <p14:tracePt t="5152" x="5099050" y="2287588"/>
          <p14:tracePt t="5160" x="5121275" y="2260600"/>
          <p14:tracePt t="5168" x="5135563" y="2235200"/>
          <p14:tracePt t="5176" x="5143500" y="2212975"/>
          <p14:tracePt t="5184" x="5143500" y="2201863"/>
          <p14:tracePt t="5216" x="5116513" y="2163763"/>
          <p14:tracePt t="5224" x="5094288" y="2163763"/>
          <p14:tracePt t="5235" x="5068888" y="2155825"/>
          <p14:tracePt t="5240" x="5046663" y="2155825"/>
          <p14:tracePt t="5248" x="5022850" y="2155825"/>
          <p14:tracePt t="5256" x="5005388" y="2155825"/>
          <p14:tracePt t="5264" x="4994275" y="2152650"/>
          <p14:tracePt t="5272" x="4981575" y="2149475"/>
          <p14:tracePt t="5281" x="4978400" y="2144713"/>
          <p14:tracePt t="5288" x="4970463" y="2141538"/>
          <p14:tracePt t="5296" x="4964113" y="2136775"/>
          <p14:tracePt t="5304" x="4959350" y="2136775"/>
          <p14:tracePt t="5312" x="4953000" y="2133600"/>
          <p14:tracePt t="5322" x="4948238" y="2133600"/>
          <p14:tracePt t="5330" x="4941888" y="2130425"/>
          <p14:tracePt t="5346" x="4937125" y="2130425"/>
          <p14:tracePt t="5354" x="4933950" y="2130425"/>
          <p14:tracePt t="5370" x="4929188" y="2130425"/>
          <p14:tracePt t="5378" x="4926013" y="2130425"/>
          <p14:tracePt t="5386" x="4922838" y="2133600"/>
          <p14:tracePt t="5394" x="4918075" y="2136775"/>
          <p14:tracePt t="5402" x="4911725" y="2149475"/>
          <p14:tracePt t="5410" x="4911725" y="2160588"/>
          <p14:tracePt t="5418" x="4911725" y="2166938"/>
          <p14:tracePt t="5426" x="4911725" y="2178050"/>
          <p14:tracePt t="5434" x="4911725" y="2193925"/>
          <p14:tracePt t="5442" x="4911725" y="2205038"/>
          <p14:tracePt t="5450" x="4906963" y="2216150"/>
          <p14:tracePt t="5459" x="4903788" y="2238375"/>
          <p14:tracePt t="5466" x="4900613" y="2257425"/>
          <p14:tracePt t="5474" x="4884738" y="2282825"/>
          <p14:tracePt t="5482" x="4862513" y="2301875"/>
          <p14:tracePt t="5490" x="4829175" y="2332038"/>
          <p14:tracePt t="5497" x="4772025" y="2362200"/>
          <p14:tracePt t="5506" x="4705350" y="2395538"/>
          <p14:tracePt t="5515" x="4603750" y="2428875"/>
          <p14:tracePt t="5522" x="4465638" y="2474913"/>
          <p14:tracePt t="5530" x="4316413" y="2500313"/>
          <p14:tracePt t="5540" x="4159250" y="2519363"/>
          <p14:tracePt t="5548" x="4016375" y="2527300"/>
          <p14:tracePt t="5554" x="3919538" y="2533650"/>
          <p14:tracePt t="5562" x="3844925" y="2533650"/>
          <p14:tracePt t="5570" x="3792538" y="2530475"/>
          <p14:tracePt t="5578" x="3762375" y="2530475"/>
          <p14:tracePt t="5586" x="3751263" y="2527300"/>
          <p14:tracePt t="5594" x="3751263" y="2519363"/>
          <p14:tracePt t="5604" x="3751263" y="2511425"/>
          <p14:tracePt t="5612" x="3751263" y="2500313"/>
          <p14:tracePt t="5618" x="3757613" y="2486025"/>
          <p14:tracePt t="5628" x="3787775" y="2463800"/>
          <p14:tracePt t="5636" x="3825875" y="2433638"/>
          <p14:tracePt t="5644" x="3862388" y="2411413"/>
          <p14:tracePt t="5652" x="3919538" y="2381250"/>
          <p14:tracePt t="5661" x="3975100" y="2347913"/>
          <p14:tracePt t="5668" x="4032250" y="2317750"/>
          <p14:tracePt t="5676" x="4090988" y="2295525"/>
          <p14:tracePt t="5684" x="4148138" y="2276475"/>
          <p14:tracePt t="5692" x="4200525" y="2260600"/>
          <p14:tracePt t="5700" x="4244975" y="2257425"/>
          <p14:tracePt t="5708" x="4283075" y="2257425"/>
          <p14:tracePt t="5716" x="4308475" y="2257425"/>
          <p14:tracePt t="5724" x="4319588" y="2260600"/>
          <p14:tracePt t="5732" x="4327525" y="2268538"/>
          <p14:tracePt t="5740" x="4327525" y="2276475"/>
          <p14:tracePt t="5748" x="4327525" y="2282825"/>
          <p14:tracePt t="5756" x="4327525" y="2290763"/>
          <p14:tracePt t="5765" x="4327525" y="2306638"/>
          <p14:tracePt t="5772" x="4319588" y="2317750"/>
          <p14:tracePt t="5781" x="4316413" y="2324100"/>
          <p14:tracePt t="5788" x="4308475" y="2332038"/>
          <p14:tracePt t="5796" x="4297363" y="2339975"/>
          <p14:tracePt t="5804" x="4283075" y="2351088"/>
          <p14:tracePt t="5812" x="4270375" y="2359025"/>
          <p14:tracePt t="5820" x="4259263" y="2359025"/>
          <p14:tracePt t="5828" x="4244975" y="2362200"/>
          <p14:tracePt t="5836" x="4233863" y="2365375"/>
          <p14:tracePt t="5844" x="4225925" y="2365375"/>
          <p14:tracePt t="5852" x="4214813" y="2365375"/>
          <p14:tracePt t="5860" x="4203700" y="2365375"/>
          <p14:tracePt t="5868" x="4189413" y="2362200"/>
          <p14:tracePt t="5876" x="4173538" y="2359025"/>
          <p14:tracePt t="5884" x="4159250" y="2359025"/>
          <p14:tracePt t="5894" x="4148138" y="2359025"/>
          <p14:tracePt t="5902" x="4140200" y="2354263"/>
          <p14:tracePt t="5910" x="4129088" y="2354263"/>
          <p14:tracePt t="5918" x="4121150" y="2354263"/>
          <p14:tracePt t="5926" x="4110038" y="2354263"/>
          <p14:tracePt t="5934" x="4098925" y="2354263"/>
          <p14:tracePt t="5943" x="4084638" y="2354263"/>
          <p14:tracePt t="5950" x="4079875" y="2354263"/>
          <p14:tracePt t="5958" x="4073525" y="2351088"/>
          <p14:tracePt t="5966" x="4068763" y="2351088"/>
          <p14:tracePt t="5974" x="4065588" y="2351088"/>
          <p14:tracePt t="5982" x="4060825" y="2347913"/>
          <p14:tracePt t="6054" x="4060825" y="2354263"/>
          <p14:tracePt t="6062" x="4060825" y="2370138"/>
          <p14:tracePt t="6070" x="4060825" y="2376488"/>
          <p14:tracePt t="6079" x="4068763" y="2384425"/>
          <p14:tracePt t="6086" x="4084638" y="2395538"/>
          <p14:tracePt t="6094" x="4095750" y="2403475"/>
          <p14:tracePt t="6102" x="4117975" y="2417763"/>
          <p14:tracePt t="6110" x="4140200" y="2433638"/>
          <p14:tracePt t="6118" x="4159250" y="2444750"/>
          <p14:tracePt t="6126" x="4178300" y="2459038"/>
          <p14:tracePt t="6134" x="4189413" y="2466975"/>
          <p14:tracePt t="6142" x="4195763" y="2474913"/>
          <p14:tracePt t="6150" x="4200525" y="2481263"/>
          <p14:tracePt t="6158" x="4200525" y="2486025"/>
          <p14:tracePt t="6220" x="4192588" y="2481263"/>
          <p14:tracePt t="6228" x="4189413" y="2474913"/>
          <p14:tracePt t="6236" x="4184650" y="2463800"/>
          <p14:tracePt t="6244" x="4184650" y="2447925"/>
          <p14:tracePt t="6252" x="4184650" y="2444750"/>
          <p14:tracePt t="6260" x="4189413" y="2425700"/>
          <p14:tracePt t="6268" x="4200525" y="2411413"/>
          <p14:tracePt t="6276" x="4233863" y="2387600"/>
          <p14:tracePt t="6284" x="4289425" y="2359025"/>
          <p14:tracePt t="6292" x="4352925" y="2320925"/>
          <p14:tracePt t="6300" x="4432300" y="2287588"/>
          <p14:tracePt t="6308" x="4529138" y="2249488"/>
          <p14:tracePt t="6316" x="4608513" y="2224088"/>
          <p14:tracePt t="6324" x="4705350" y="2185988"/>
          <p14:tracePt t="6332" x="4779963" y="2166938"/>
          <p14:tracePt t="6340" x="4837113" y="2149475"/>
          <p14:tracePt t="6348" x="4873625" y="2144713"/>
          <p14:tracePt t="6356" x="4884738" y="2144713"/>
          <p14:tracePt t="6364" x="4889500" y="2144713"/>
          <p14:tracePt t="6396" x="4889500" y="2149475"/>
          <p14:tracePt t="6412" x="4889500" y="2152650"/>
          <p14:tracePt t="6421" x="4889500" y="2155825"/>
          <p14:tracePt t="6428" x="4881563" y="2163763"/>
          <p14:tracePt t="6436" x="4881563" y="2166938"/>
          <p14:tracePt t="6444" x="4876800" y="2174875"/>
          <p14:tracePt t="6452" x="4876800" y="2182813"/>
          <p14:tracePt t="6462" x="4876800" y="2193925"/>
          <p14:tracePt t="6470" x="4876800" y="2201863"/>
          <p14:tracePt t="6478" x="4876800" y="2212975"/>
          <p14:tracePt t="6486" x="4876800" y="2230438"/>
          <p14:tracePt t="6494" x="4876800" y="2241550"/>
          <p14:tracePt t="6502" x="4873625" y="2254250"/>
          <p14:tracePt t="6510" x="4873625" y="2265363"/>
          <p14:tracePt t="6518" x="4870450" y="2271713"/>
          <p14:tracePt t="6526" x="4870450" y="2279650"/>
          <p14:tracePt t="6534" x="4870450" y="2282825"/>
          <p14:tracePt t="6542" x="4870450" y="2287588"/>
          <p14:tracePt t="6550" x="4870450" y="2290763"/>
          <p14:tracePt t="6566" x="4865688" y="2295525"/>
          <p14:tracePt t="6574" x="4862513" y="2295525"/>
          <p14:tracePt t="6598" x="4859338" y="2295525"/>
          <p14:tracePt t="6622" x="4854575" y="2295525"/>
          <p14:tracePt t="6630" x="4851400" y="2295525"/>
          <p14:tracePt t="6638" x="4848225" y="2295525"/>
          <p14:tracePt t="6654" x="4840288" y="2295525"/>
          <p14:tracePt t="6670" x="4832350" y="2295525"/>
          <p14:tracePt t="6678" x="4829175" y="2290763"/>
          <p14:tracePt t="6686" x="4821238" y="2287588"/>
          <p14:tracePt t="6694" x="4818063" y="2282825"/>
          <p14:tracePt t="6702" x="4810125" y="2279650"/>
          <p14:tracePt t="6710" x="4806950" y="2276475"/>
          <p14:tracePt t="6718" x="4806950" y="2271713"/>
          <p14:tracePt t="6726" x="4806950" y="2268538"/>
          <p14:tracePt t="6912" x="4802188" y="2268538"/>
          <p14:tracePt t="7380" x="4799013" y="2268538"/>
          <p14:tracePt t="7388" x="4795838" y="2268538"/>
          <p14:tracePt t="7397" x="4791075" y="2268538"/>
          <p14:tracePt t="7412" x="4787900" y="2268538"/>
          <p14:tracePt t="7436" x="4787900" y="2271713"/>
          <p14:tracePt t="7444" x="4784725" y="2271713"/>
          <p14:tracePt t="7468" x="4779963" y="2271713"/>
          <p14:tracePt t="7476" x="4776788" y="2271713"/>
          <p14:tracePt t="7486" x="4768850" y="2271713"/>
          <p14:tracePt t="7496" x="4760913" y="2271713"/>
          <p14:tracePt t="7504" x="4754563" y="2276475"/>
          <p14:tracePt t="7512" x="4743450" y="2276475"/>
          <p14:tracePt t="7520" x="4735513" y="2276475"/>
          <p14:tracePt t="7528" x="4724400" y="2276475"/>
          <p14:tracePt t="7536" x="4716463" y="2279650"/>
          <p14:tracePt t="7544" x="4708525" y="2279650"/>
          <p14:tracePt t="7552" x="4702175" y="2282825"/>
          <p14:tracePt t="7560" x="4694238" y="2287588"/>
          <p14:tracePt t="7568" x="4678363" y="2290763"/>
          <p14:tracePt t="7576" x="4672013" y="2295525"/>
          <p14:tracePt t="7584" x="4656138" y="2298700"/>
          <p14:tracePt t="7593" x="4649788" y="2306638"/>
          <p14:tracePt t="7600" x="4633913" y="2309813"/>
          <p14:tracePt t="7608" x="4625975" y="2312988"/>
          <p14:tracePt t="7618" x="4614863" y="2317750"/>
          <p14:tracePt t="7626" x="4608513" y="2320925"/>
          <p14:tracePt t="7634" x="4603750" y="2324100"/>
          <p14:tracePt t="7642" x="4597400" y="2328863"/>
          <p14:tracePt t="7650" x="4589463" y="2332038"/>
          <p14:tracePt t="7658" x="4586288" y="2332038"/>
          <p14:tracePt t="7674" x="4581525" y="2335213"/>
          <p14:tracePt t="7682" x="4578350" y="2339975"/>
          <p14:tracePt t="7690" x="4573588" y="2343150"/>
          <p14:tracePt t="7698" x="4570413" y="2347913"/>
          <p14:tracePt t="7706" x="4570413" y="2354263"/>
          <p14:tracePt t="7715" x="4567238" y="2362200"/>
          <p14:tracePt t="7722" x="4567238" y="2370138"/>
          <p14:tracePt t="7730" x="4562475" y="2376488"/>
          <p14:tracePt t="7738" x="4562475" y="2384425"/>
          <p14:tracePt t="7746" x="4559300" y="2392363"/>
          <p14:tracePt t="7754" x="4556125" y="2400300"/>
          <p14:tracePt t="7762" x="4551363" y="2406650"/>
          <p14:tracePt t="7770" x="4548188" y="2411413"/>
          <p14:tracePt t="7778" x="4545013" y="2414588"/>
          <p14:tracePt t="7786" x="4540250" y="2425700"/>
          <p14:tracePt t="7802" x="4540250" y="2433638"/>
          <p14:tracePt t="7810" x="4540250" y="2439988"/>
          <p14:tracePt t="7818" x="4540250" y="2452688"/>
          <p14:tracePt t="7826" x="4540250" y="2459038"/>
          <p14:tracePt t="7834" x="4540250" y="2466975"/>
          <p14:tracePt t="7842" x="4540250" y="2474913"/>
          <p14:tracePt t="7850" x="4540250" y="2481263"/>
          <p14:tracePt t="7858" x="4540250" y="2486025"/>
          <p14:tracePt t="7866" x="4540250" y="2489200"/>
          <p14:tracePt t="7875" x="4540250" y="2492375"/>
          <p14:tracePt t="7914" x="4540250" y="2500313"/>
          <p14:tracePt t="7916" x="4540250" y="2511425"/>
          <p14:tracePt t="7924" x="4537075" y="2519363"/>
          <p14:tracePt t="7932" x="4533900" y="2530475"/>
          <p14:tracePt t="7940" x="4529138" y="2538413"/>
          <p14:tracePt t="7948" x="4521200" y="2552700"/>
          <p14:tracePt t="7956" x="4518025" y="2560638"/>
          <p14:tracePt t="7965" x="4503738" y="2568575"/>
          <p14:tracePt t="7972" x="4498975" y="2574925"/>
          <p14:tracePt t="7980" x="4492625" y="2579688"/>
          <p14:tracePt t="7988" x="4492625" y="2582863"/>
          <p14:tracePt t="7998" x="4487863" y="2586038"/>
          <p14:tracePt t="8008" x="4484688" y="2586038"/>
          <p14:tracePt t="8016" x="4484688" y="2590800"/>
          <p14:tracePt t="8040" x="4481513" y="2590800"/>
          <p14:tracePt t="8056" x="4481513" y="2593975"/>
          <p14:tracePt t="8064" x="4476750" y="2593975"/>
          <p14:tracePt t="8072" x="4473575" y="2593975"/>
          <p14:tracePt t="8088" x="4468813" y="2593975"/>
          <p14:tracePt t="8096" x="4468813" y="2598738"/>
          <p14:tracePt t="8202" x="4465638" y="2601913"/>
          <p14:tracePt t="8218" x="4462463" y="2601913"/>
          <p14:tracePt t="8226" x="4457700" y="2605088"/>
          <p14:tracePt t="8242" x="4454525" y="2605088"/>
          <p14:tracePt t="8258" x="4454525" y="2609850"/>
          <p14:tracePt t="8267" x="4451350" y="2609850"/>
          <p14:tracePt t="8274" x="4451350" y="2613025"/>
          <p14:tracePt t="8282" x="4446588" y="2616200"/>
          <p14:tracePt t="8298" x="4443413" y="2624138"/>
          <p14:tracePt t="8306" x="4440238" y="2638425"/>
          <p14:tracePt t="8315" x="4432300" y="2651125"/>
          <p14:tracePt t="8322" x="4416425" y="2679700"/>
          <p14:tracePt t="8330" x="4410075" y="2706688"/>
          <p14:tracePt t="8338" x="4398963" y="2743200"/>
          <p14:tracePt t="8346" x="4387850" y="2778125"/>
          <p14:tracePt t="8354" x="4379913" y="2808288"/>
          <p14:tracePt t="8362" x="4375150" y="2841625"/>
          <p14:tracePt t="8370" x="4371975" y="2871788"/>
          <p14:tracePt t="8378" x="4371975" y="2894013"/>
          <p14:tracePt t="8386" x="4371975" y="2916238"/>
          <p14:tracePt t="8394" x="4371975" y="2941638"/>
          <p14:tracePt t="8402" x="4371975" y="2954338"/>
          <p14:tracePt t="8410" x="4371975" y="2968625"/>
          <p14:tracePt t="8418" x="4371975" y="2982913"/>
          <p14:tracePt t="8426" x="4371975" y="2994025"/>
          <p14:tracePt t="8434" x="4371975" y="3001963"/>
          <p14:tracePt t="8442" x="4371975" y="3006725"/>
          <p14:tracePt t="8452" x="4371975" y="3009900"/>
          <p14:tracePt t="8460" x="4371975" y="3013075"/>
          <p14:tracePt t="8468" x="4371975" y="3021013"/>
          <p14:tracePt t="8476" x="4371975" y="3028950"/>
          <p14:tracePt t="8484" x="4371975" y="3035300"/>
          <p14:tracePt t="8492" x="4371975" y="3043238"/>
          <p14:tracePt t="8500" x="4371975" y="3046413"/>
          <p14:tracePt t="8510" x="4371975" y="3051175"/>
          <p14:tracePt t="8520" x="4375150" y="3062288"/>
          <p14:tracePt t="8536" x="4375150" y="3070225"/>
          <p14:tracePt t="8544" x="4379913" y="3076575"/>
          <p14:tracePt t="8552" x="4379913" y="3084513"/>
          <p14:tracePt t="8560" x="4383088" y="3087688"/>
          <p14:tracePt t="8568" x="4383088" y="3095625"/>
          <p14:tracePt t="8576" x="4383088" y="3098800"/>
          <p14:tracePt t="8584" x="4383088" y="3106738"/>
          <p14:tracePt t="8592" x="4387850" y="3106738"/>
          <p14:tracePt t="8600" x="4387850" y="3114675"/>
          <p14:tracePt t="8608" x="4387850" y="3125788"/>
          <p14:tracePt t="8616" x="4391025" y="3133725"/>
          <p14:tracePt t="8624" x="4391025" y="3148013"/>
          <p14:tracePt t="8632" x="4394200" y="3155950"/>
          <p14:tracePt t="8640" x="4398963" y="3163888"/>
          <p14:tracePt t="8656" x="4398963" y="3167063"/>
          <p14:tracePt t="8724" x="4398963" y="3175000"/>
          <p14:tracePt t="8732" x="4398963" y="3186113"/>
          <p14:tracePt t="8740" x="4398963" y="3216275"/>
          <p14:tracePt t="8750" x="4398963" y="3238500"/>
          <p14:tracePt t="8758" x="4405313" y="3271838"/>
          <p14:tracePt t="8766" x="4410075" y="3302000"/>
          <p14:tracePt t="8774" x="4416425" y="3354388"/>
          <p14:tracePt t="8782" x="4421188" y="3398838"/>
          <p14:tracePt t="8790" x="4429125" y="3448050"/>
          <p14:tracePt t="8798" x="4432300" y="3484563"/>
          <p14:tracePt t="8806" x="4443413" y="3525838"/>
          <p14:tracePt t="8815" x="4451350" y="3556000"/>
          <p14:tracePt t="8822" x="4454525" y="3586163"/>
          <p14:tracePt t="8830" x="4454525" y="3605213"/>
          <p14:tracePt t="8838" x="4454525" y="3627438"/>
          <p14:tracePt t="8846" x="4454525" y="3641725"/>
          <p14:tracePt t="8854" x="4454525" y="3660775"/>
          <p14:tracePt t="8862" x="4454525" y="3671888"/>
          <p14:tracePt t="8870" x="4454525" y="3683000"/>
          <p14:tracePt t="8879" x="4454525" y="3702050"/>
          <p14:tracePt t="8886" x="4454525" y="3713163"/>
          <p14:tracePt t="8915" x="4454525" y="3776663"/>
          <p14:tracePt t="8920" x="4454525" y="3792538"/>
          <p14:tracePt t="8930" x="4454525" y="3811588"/>
          <p14:tracePt t="8938" x="4454525" y="3822700"/>
          <p14:tracePt t="8946" x="4454525" y="3829050"/>
          <p14:tracePt t="8954" x="4454525" y="3833813"/>
          <p14:tracePt t="9064" x="4457700" y="3833813"/>
          <p14:tracePt t="9072" x="4462463" y="3833813"/>
          <p14:tracePt t="9088" x="4465638" y="3833813"/>
          <p14:tracePt t="9096" x="4465638" y="3836988"/>
          <p14:tracePt t="9104" x="4468813" y="3836988"/>
          <p14:tracePt t="9632" x="4473575" y="3844925"/>
          <p14:tracePt t="9641" x="4492625" y="3856038"/>
          <p14:tracePt t="9648" x="4525963" y="3859213"/>
          <p14:tracePt t="9657" x="4562475" y="3859213"/>
          <p14:tracePt t="9664" x="4608513" y="3863975"/>
          <p14:tracePt t="9672" x="4683125" y="3856038"/>
          <p14:tracePt t="9680" x="4768850" y="3844925"/>
          <p14:tracePt t="9688" x="4918075" y="3806825"/>
          <p14:tracePt t="9696" x="5116513" y="3735388"/>
          <p14:tracePt t="9704" x="5367338" y="3641725"/>
          <p14:tracePt t="9712" x="5629275" y="3541713"/>
          <p14:tracePt t="9720" x="5907088" y="3432175"/>
          <p14:tracePt t="9728" x="6172200" y="3309938"/>
          <p14:tracePt t="9736" x="6469063" y="3159125"/>
          <p14:tracePt t="9744" x="6737350" y="3013075"/>
          <p14:tracePt t="9752" x="6992938" y="2882900"/>
          <p14:tracePt t="9760" x="7191375" y="2747963"/>
          <p14:tracePt t="9768" x="7343775" y="2632075"/>
          <p14:tracePt t="9776" x="7456488" y="2544763"/>
          <p14:tracePt t="9786" x="7505700" y="2497138"/>
          <p14:tracePt t="9792" x="7524750" y="2455863"/>
          <p14:tracePt t="9800" x="7524750" y="2433638"/>
          <p14:tracePt t="9808" x="7524750" y="2414588"/>
          <p14:tracePt t="9816" x="7516813" y="2403475"/>
          <p14:tracePt t="9824" x="7508875" y="2384425"/>
          <p14:tracePt t="9832" x="7494588" y="2365375"/>
          <p14:tracePt t="9842" x="7486650" y="2347913"/>
          <p14:tracePt t="9848" x="7472363" y="2335213"/>
          <p14:tracePt t="9856" x="7459663" y="2320925"/>
          <p14:tracePt t="9864" x="7445375" y="2309813"/>
          <p14:tracePt t="9872" x="7437438" y="2295525"/>
          <p14:tracePt t="9880" x="7423150" y="2276475"/>
          <p14:tracePt t="9890" x="7415213" y="2268538"/>
          <p14:tracePt t="9898" x="7412038" y="2260600"/>
          <p14:tracePt t="9906" x="7407275" y="2257425"/>
          <p14:tracePt t="9948" x="7407275" y="2254250"/>
          <p14:tracePt t="9954" x="7407275" y="2249488"/>
          <p14:tracePt t="9962" x="7407275" y="2246313"/>
          <p14:tracePt t="9970" x="7407275" y="2238375"/>
          <p14:tracePt t="9978" x="7407275" y="2230438"/>
          <p14:tracePt t="9986" x="7407275" y="2224088"/>
          <p14:tracePt t="9994" x="7407275" y="2219325"/>
          <p14:tracePt t="10002" x="7407275" y="2216150"/>
          <p14:tracePt t="10010" x="7407275" y="2212975"/>
          <p14:tracePt t="10026" x="7407275" y="2208213"/>
          <p14:tracePt t="10124" x="7404100" y="2208213"/>
          <p14:tracePt t="10130" x="7392988" y="2212975"/>
          <p14:tracePt t="10138" x="7370763" y="2219325"/>
          <p14:tracePt t="10148" x="7343775" y="2230438"/>
          <p14:tracePt t="10158" x="7315200" y="2241550"/>
          <p14:tracePt t="10168" x="7307263" y="2246313"/>
          <p14:tracePt t="10176" x="7291388" y="2249488"/>
          <p14:tracePt t="10182" x="7285038" y="2254250"/>
          <p14:tracePt t="10192" x="7280275" y="2260600"/>
          <p14:tracePt t="10200" x="7277100" y="2268538"/>
          <p14:tracePt t="10208" x="7273925" y="2279650"/>
          <p14:tracePt t="10216" x="7269163" y="2295525"/>
          <p14:tracePt t="10224" x="7269163" y="2309813"/>
          <p14:tracePt t="10232" x="7265988" y="2332038"/>
          <p14:tracePt t="10240" x="7265988" y="2359025"/>
          <p14:tracePt t="10248" x="7265988" y="2381250"/>
          <p14:tracePt t="10256" x="7265988" y="2395538"/>
          <p14:tracePt t="10264" x="7265988" y="2428875"/>
          <p14:tracePt t="10272" x="7269163" y="2459038"/>
          <p14:tracePt t="10280" x="7277100" y="2481263"/>
          <p14:tracePt t="10288" x="7288213" y="2522538"/>
          <p14:tracePt t="10296" x="7291388" y="2549525"/>
          <p14:tracePt t="10304" x="7302500" y="2571750"/>
          <p14:tracePt t="10313" x="7307263" y="2605088"/>
          <p14:tracePt t="10320" x="7318375" y="2635250"/>
          <p14:tracePt t="10328" x="7321550" y="2662238"/>
          <p14:tracePt t="10336" x="7332663" y="2695575"/>
          <p14:tracePt t="10344" x="7337425" y="2717800"/>
          <p14:tracePt t="10354" x="7337425" y="2740025"/>
          <p14:tracePt t="10360" x="7337425" y="2762250"/>
          <p14:tracePt t="10368" x="7337425" y="2789238"/>
          <p14:tracePt t="10376" x="7337425" y="2803525"/>
          <p14:tracePt t="10384" x="7329488" y="2822575"/>
          <p14:tracePt t="10392" x="7321550" y="2836863"/>
          <p14:tracePt t="10400" x="7307263" y="2847975"/>
          <p14:tracePt t="10408" x="7296150" y="2852738"/>
          <p14:tracePt t="10418" x="7280275" y="2860675"/>
          <p14:tracePt t="10425" x="7269163" y="2863850"/>
          <p14:tracePt t="10432" x="7258050" y="2863850"/>
          <p14:tracePt t="10440" x="7239000" y="2863850"/>
          <p14:tracePt t="10448" x="7216775" y="2863850"/>
          <p14:tracePt t="10456" x="7186613" y="2863850"/>
          <p14:tracePt t="10464" x="7156450" y="2860675"/>
          <p14:tracePt t="10474" x="7131050" y="2847975"/>
          <p14:tracePt t="10480" x="7104063" y="2833688"/>
          <p14:tracePt t="10490" x="7078663" y="2819400"/>
          <p14:tracePt t="10498" x="7045325" y="2800350"/>
          <p14:tracePt t="10506" x="7011988" y="2778125"/>
          <p14:tracePt t="10515" x="6977063" y="2755900"/>
          <p14:tracePt t="10522" x="6935788" y="2732088"/>
          <p14:tracePt t="10530" x="6894513" y="2709863"/>
          <p14:tracePt t="10538" x="6861175" y="2673350"/>
          <p14:tracePt t="10546" x="6827838" y="2646363"/>
          <p14:tracePt t="10554" x="6797675" y="2609850"/>
          <p14:tracePt t="10562" x="6775450" y="2574925"/>
          <p14:tracePt t="10570" x="6761163" y="2549525"/>
          <p14:tracePt t="10578" x="6748463" y="2530475"/>
          <p14:tracePt t="10586" x="6748463" y="2519363"/>
          <p14:tracePt t="10594" x="6748463" y="2508250"/>
          <p14:tracePt t="10602" x="6748463" y="2497138"/>
          <p14:tracePt t="10610" x="6748463" y="2489200"/>
          <p14:tracePt t="10618" x="6748463" y="2478088"/>
          <p14:tracePt t="10626" x="6748463" y="2459038"/>
          <p14:tracePt t="10634" x="6748463" y="2444750"/>
          <p14:tracePt t="10642" x="6761163" y="2428875"/>
          <p14:tracePt t="10650" x="6767513" y="2417763"/>
          <p14:tracePt t="10661" x="6775450" y="2406650"/>
          <p14:tracePt t="10670" x="6789738" y="2395538"/>
          <p14:tracePt t="10678" x="6805613" y="2387600"/>
          <p14:tracePt t="10687" x="6824663" y="2376488"/>
          <p14:tracePt t="10694" x="6850063" y="2370138"/>
          <p14:tracePt t="10702" x="6861175" y="2365375"/>
          <p14:tracePt t="10710" x="6877050" y="2365375"/>
          <p14:tracePt t="10718" x="6888163" y="2365375"/>
          <p14:tracePt t="10726" x="6894513" y="2370138"/>
          <p14:tracePt t="10734" x="6902450" y="2373313"/>
          <p14:tracePt t="10744" x="6907213" y="2373313"/>
          <p14:tracePt t="10752" x="6913563" y="2381250"/>
          <p14:tracePt t="10760" x="6921500" y="2384425"/>
          <p14:tracePt t="10768" x="6932613" y="2392363"/>
          <p14:tracePt t="10776" x="6940550" y="2400300"/>
          <p14:tracePt t="10784" x="6959600" y="2414588"/>
          <p14:tracePt t="10792" x="6973888" y="2425700"/>
          <p14:tracePt t="10800" x="6992938" y="2447925"/>
          <p14:tracePt t="10808" x="7015163" y="2466975"/>
          <p14:tracePt t="10816" x="7034213" y="2481263"/>
          <p14:tracePt t="10824" x="7051675" y="2500313"/>
          <p14:tracePt t="10832" x="7081838" y="2530475"/>
          <p14:tracePt t="10841" x="7092950" y="2549525"/>
          <p14:tracePt t="10848" x="7104063" y="2574925"/>
          <p14:tracePt t="10856" x="7112000" y="2605088"/>
          <p14:tracePt t="10867" x="7116763" y="2651125"/>
          <p14:tracePt t="10876" x="7116763" y="2684463"/>
          <p14:tracePt t="10884" x="7100888" y="2767013"/>
          <p14:tracePt t="10892" x="7089775" y="2800350"/>
          <p14:tracePt t="10900" x="7078663" y="2833688"/>
          <p14:tracePt t="10908" x="7059613" y="2860675"/>
          <p14:tracePt t="10916" x="7045325" y="2878138"/>
          <p14:tracePt t="10924" x="7029450" y="2894013"/>
          <p14:tracePt t="10932" x="7018338" y="2901950"/>
          <p14:tracePt t="10940" x="6996113" y="2908300"/>
          <p14:tracePt t="10948" x="6977063" y="2916238"/>
          <p14:tracePt t="10956" x="6954838" y="2919413"/>
          <p14:tracePt t="10965" x="6921500" y="2916238"/>
          <p14:tracePt t="10972" x="6891338" y="2913063"/>
          <p14:tracePt t="10980" x="6865938" y="2901950"/>
          <p14:tracePt t="10988" x="6846888" y="2886075"/>
          <p14:tracePt t="10996" x="6827838" y="2878138"/>
          <p14:tracePt t="11004" x="6813550" y="2863850"/>
          <p14:tracePt t="11016" x="6797675" y="2844800"/>
          <p14:tracePt t="11020" x="6794500" y="2830513"/>
          <p14:tracePt t="11028" x="6794500" y="2803525"/>
          <p14:tracePt t="11036" x="6794500" y="2781300"/>
          <p14:tracePt t="11044" x="6794500" y="2767013"/>
          <p14:tracePt t="11054" x="6794500" y="2759075"/>
          <p14:tracePt t="11063" x="6794500" y="2755900"/>
          <p14:tracePt t="11070" x="6797675" y="2755900"/>
          <p14:tracePt t="11079" x="6800850" y="2755900"/>
          <p14:tracePt t="11086" x="6813550" y="2755900"/>
          <p14:tracePt t="11094" x="6824663" y="2767013"/>
          <p14:tracePt t="11102" x="6853238" y="2795588"/>
          <p14:tracePt t="11110" x="6880225" y="2822575"/>
          <p14:tracePt t="11118" x="6902450" y="2855913"/>
          <p14:tracePt t="11126" x="6924675" y="2897188"/>
          <p14:tracePt t="11134" x="6935788" y="2938463"/>
          <p14:tracePt t="11142" x="6951663" y="2965450"/>
          <p14:tracePt t="11150" x="6959600" y="3001963"/>
          <p14:tracePt t="11158" x="6962775" y="3024188"/>
          <p14:tracePt t="11166" x="6965950" y="3051175"/>
          <p14:tracePt t="11174" x="6965950" y="3073400"/>
          <p14:tracePt t="11182" x="6965950" y="3103563"/>
          <p14:tracePt t="11190" x="6965950" y="3128963"/>
          <p14:tracePt t="11198" x="6965950" y="3144838"/>
          <p14:tracePt t="11206" x="6965950" y="3163888"/>
          <p14:tracePt t="11215" x="6962775" y="3175000"/>
          <p14:tracePt t="11222" x="6959600" y="3186113"/>
          <p14:tracePt t="11230" x="6954838" y="3189288"/>
          <p14:tracePt t="11238" x="6946900" y="3197225"/>
          <p14:tracePt t="11246" x="6935788" y="3205163"/>
          <p14:tracePt t="11254" x="6918325" y="3211513"/>
          <p14:tracePt t="11262" x="6883400" y="3227388"/>
          <p14:tracePt t="11271" x="6853238" y="3238500"/>
          <p14:tracePt t="11281" x="6827838" y="3241675"/>
          <p14:tracePt t="11290" x="6797675" y="3241675"/>
          <p14:tracePt t="11298" x="6775450" y="3241675"/>
          <p14:tracePt t="11308" x="6764338" y="3241675"/>
          <p14:tracePt t="11315" x="6748463" y="3241675"/>
          <p14:tracePt t="11324" x="6742113" y="3241675"/>
          <p14:tracePt t="11340" x="6737350" y="3238500"/>
          <p14:tracePt t="11348" x="6734175" y="3238500"/>
          <p14:tracePt t="11356" x="6731000" y="3233738"/>
          <p14:tracePt t="11364" x="6726238" y="3233738"/>
          <p14:tracePt t="11372" x="6723063" y="3233738"/>
          <p14:tracePt t="11380" x="6719888" y="3233738"/>
          <p14:tracePt t="11396" x="6711950" y="3238500"/>
          <p14:tracePt t="11404" x="6704013" y="3241675"/>
          <p14:tracePt t="11412" x="6696075" y="3244850"/>
          <p14:tracePt t="11420" x="6692900" y="3249613"/>
          <p14:tracePt t="11428" x="6689725" y="3249613"/>
          <p14:tracePt t="11436" x="6689725" y="3252788"/>
          <p14:tracePt t="11444" x="6689725" y="3257550"/>
          <p14:tracePt t="11452" x="6689725" y="3260725"/>
          <p14:tracePt t="11460" x="6689725" y="3263900"/>
          <p14:tracePt t="11468" x="6689725" y="3268663"/>
          <p14:tracePt t="11476" x="6689725" y="3275013"/>
          <p14:tracePt t="11484" x="6689725" y="3286125"/>
          <p14:tracePt t="11492" x="6689725" y="3302000"/>
          <p14:tracePt t="11500" x="6689725" y="3313113"/>
          <p14:tracePt t="11508" x="6684963" y="3335338"/>
          <p14:tracePt t="11516" x="6684963" y="3346450"/>
          <p14:tracePt t="11524" x="6684963" y="3368675"/>
          <p14:tracePt t="11532" x="6684963" y="3398838"/>
          <p14:tracePt t="11540" x="6684963" y="3425825"/>
          <p14:tracePt t="11548" x="6684963" y="3440113"/>
          <p14:tracePt t="11556" x="6684963" y="3462338"/>
          <p14:tracePt t="11564" x="6684963" y="3492500"/>
          <p14:tracePt t="11572" x="6684963" y="3514725"/>
          <p14:tracePt t="11582" x="6684963" y="3541713"/>
          <p14:tracePt t="11588" x="6684963" y="3571875"/>
          <p14:tracePt t="11598" x="6684963" y="3600450"/>
          <p14:tracePt t="11606" x="6684963" y="3630613"/>
          <p14:tracePt t="11615" x="6684963" y="3660775"/>
          <p14:tracePt t="11622" x="6678613" y="3690938"/>
          <p14:tracePt t="11630" x="6678613" y="3724275"/>
          <p14:tracePt t="11638" x="6678613" y="3746500"/>
          <p14:tracePt t="11646" x="6678613" y="3776663"/>
          <p14:tracePt t="11654" x="6678613" y="3792538"/>
          <p14:tracePt t="11662" x="6678613" y="3806825"/>
          <p14:tracePt t="11670" x="6678613" y="3817938"/>
          <p14:tracePt t="11678" x="6678613" y="3822700"/>
          <p14:tracePt t="11687" x="6678613" y="3825875"/>
          <p14:tracePt t="11694" x="6678613" y="3829050"/>
          <p14:tracePt t="11702" x="6678613" y="3833813"/>
          <p14:tracePt t="11710" x="6684963" y="3836988"/>
          <p14:tracePt t="11718" x="6696075" y="3844925"/>
          <p14:tracePt t="11726" x="6711950" y="3856038"/>
          <p14:tracePt t="11735" x="6723063" y="3859213"/>
          <p14:tracePt t="11742" x="6731000" y="3863975"/>
          <p14:tracePt t="11750" x="6734175" y="3867150"/>
          <p14:tracePt t="11758" x="6737350" y="3867150"/>
          <p14:tracePt t="11767" x="6737350" y="3870325"/>
          <p14:tracePt t="11774" x="6737350" y="3875088"/>
          <p14:tracePt t="11782" x="6737350" y="3881438"/>
          <p14:tracePt t="11798" x="6737350" y="3886200"/>
          <p14:tracePt t="11815" x="6737350" y="3889375"/>
          <p14:tracePt t="11830" x="6737350" y="3892550"/>
          <p14:tracePt t="11848" x="6737350" y="3897313"/>
          <p14:tracePt t="11854" x="6737350" y="3900488"/>
          <p14:tracePt t="11862" x="6737350" y="3903663"/>
          <p14:tracePt t="11871" x="6737350" y="3908425"/>
          <p14:tracePt t="11960" x="6748463" y="3908425"/>
          <p14:tracePt t="11968" x="6764338" y="3908425"/>
          <p14:tracePt t="11976" x="6797675" y="3908425"/>
          <p14:tracePt t="11984" x="6838950" y="3916363"/>
          <p14:tracePt t="11992" x="6877050" y="3919538"/>
          <p14:tracePt t="12000" x="6918325" y="3930650"/>
          <p14:tracePt t="12008" x="6946900" y="3930650"/>
          <p14:tracePt t="12016" x="6965950" y="3941763"/>
          <p14:tracePt t="12024" x="6981825" y="3944938"/>
          <p14:tracePt t="12032" x="6999288" y="3944938"/>
          <p14:tracePt t="12040" x="7029450" y="3949700"/>
          <p14:tracePt t="12048" x="7059613" y="3956050"/>
          <p14:tracePt t="12056" x="7112000" y="3956050"/>
          <p14:tracePt t="12064" x="7180263" y="3956050"/>
          <p14:tracePt t="12074" x="7246938" y="3952875"/>
          <p14:tracePt t="12080" x="7329488" y="3944938"/>
          <p14:tracePt t="12088" x="7412038" y="3941763"/>
          <p14:tracePt t="12096" x="7494588" y="3941763"/>
          <p14:tracePt t="12104" x="7561263" y="3941763"/>
          <p14:tracePt t="12112" x="7591425" y="3933825"/>
          <p14:tracePt t="12120" x="7599363" y="3927475"/>
          <p14:tracePt t="12128" x="7613650" y="3916363"/>
          <p14:tracePt t="12136" x="7618413" y="3908425"/>
          <p14:tracePt t="12144" x="7618413" y="3900488"/>
          <p14:tracePt t="12152" x="7618413" y="3897313"/>
          <p14:tracePt t="12160" x="7618413" y="3892550"/>
          <p14:tracePt t="12300" x="7613650" y="3892550"/>
          <p14:tracePt t="12306" x="7588250" y="3878263"/>
          <p14:tracePt t="12315" x="7535863" y="3848100"/>
          <p14:tracePt t="12322" x="7508875" y="3833813"/>
          <p14:tracePt t="12331" x="7500938" y="3822700"/>
          <p14:tracePt t="12338" x="7505700" y="3803650"/>
          <p14:tracePt t="12346" x="7519988" y="3770313"/>
          <p14:tracePt t="12354" x="7550150" y="3735388"/>
          <p14:tracePt t="12362" x="7583488" y="3694113"/>
          <p14:tracePt t="12370" x="7621588" y="3657600"/>
          <p14:tracePt t="12378" x="7670800" y="3616325"/>
          <p14:tracePt t="12386" x="7718425" y="3571875"/>
          <p14:tracePt t="12394" x="7781925" y="3530600"/>
          <p14:tracePt t="12402" x="7869238" y="3462338"/>
          <p14:tracePt t="12410" x="7935913" y="3402013"/>
          <p14:tracePt t="12418" x="8007350" y="3338513"/>
          <p14:tracePt t="12426" x="8062913" y="3282950"/>
          <p14:tracePt t="12434" x="8104188" y="3233738"/>
          <p14:tracePt t="12444" x="8131175" y="3192463"/>
          <p14:tracePt t="12452" x="8137525" y="3167063"/>
          <p14:tracePt t="12458" x="8137525" y="3136900"/>
          <p14:tracePt t="12468" x="8137525" y="3114675"/>
          <p14:tracePt t="12476" x="8137525" y="3092450"/>
          <p14:tracePt t="12484" x="8137525" y="3065463"/>
          <p14:tracePt t="12492" x="8137525" y="3051175"/>
          <p14:tracePt t="12500" x="8126413" y="3024188"/>
          <p14:tracePt t="12508" x="8118475" y="3006725"/>
          <p14:tracePt t="12516" x="8104188" y="2987675"/>
          <p14:tracePt t="12524" x="8089900" y="2968625"/>
          <p14:tracePt t="12532" x="8074025" y="2946400"/>
          <p14:tracePt t="12540" x="8059738" y="2927350"/>
          <p14:tracePt t="12548" x="8051800" y="2916238"/>
          <p14:tracePt t="12556" x="8040688" y="2908300"/>
          <p14:tracePt t="12564" x="8037513" y="2901950"/>
          <p14:tracePt t="12572" x="8037513" y="2897188"/>
          <p14:tracePt t="12580" x="8032750" y="2894013"/>
          <p14:tracePt t="12616" x="8032750" y="2889250"/>
          <p14:tracePt t="12624" x="8029575" y="2889250"/>
          <p14:tracePt t="12632" x="8026400" y="2886075"/>
          <p14:tracePt t="12640" x="8021638" y="2886075"/>
          <p14:tracePt t="12649" x="8018463" y="2882900"/>
          <p14:tracePt t="12656" x="8013700" y="2874963"/>
          <p14:tracePt t="12664" x="8010525" y="2867025"/>
          <p14:tracePt t="12672" x="8007350" y="2855913"/>
          <p14:tracePt t="12680" x="8002588" y="2844800"/>
          <p14:tracePt t="12688" x="7999413" y="2822575"/>
          <p14:tracePt t="12696" x="7999413" y="2795588"/>
          <p14:tracePt t="12704" x="7999413" y="2773363"/>
          <p14:tracePt t="12712" x="7999413" y="2759075"/>
          <p14:tracePt t="12720" x="7999413" y="2740025"/>
          <p14:tracePt t="12728" x="7999413" y="2732088"/>
          <p14:tracePt t="12736" x="7999413" y="2728913"/>
          <p14:tracePt t="12744" x="7999413" y="2725738"/>
          <p14:tracePt t="12752" x="7999413" y="2720975"/>
          <p14:tracePt t="12762" x="7999413" y="2717800"/>
          <p14:tracePt t="12770" x="7999413" y="2714625"/>
          <p14:tracePt t="12778" x="7999413" y="2709863"/>
          <p14:tracePt t="12786" x="7999413" y="2706688"/>
          <p14:tracePt t="12802" x="7999413" y="2703513"/>
          <p14:tracePt t="12813" x="7999413" y="2698750"/>
          <p14:tracePt t="12822" x="7999413" y="2695575"/>
          <p14:tracePt t="12831" x="8002588" y="2690813"/>
          <p14:tracePt t="12838" x="8002588" y="2687638"/>
          <p14:tracePt t="12846" x="8007350" y="2679700"/>
          <p14:tracePt t="12854" x="8010525" y="2673350"/>
          <p14:tracePt t="12862" x="8013700" y="2662238"/>
          <p14:tracePt t="12870" x="8021638" y="2651125"/>
          <p14:tracePt t="12878" x="8032750" y="2635250"/>
          <p14:tracePt t="12915" x="8093075" y="2590800"/>
          <p14:tracePt t="12918" x="8101013" y="2586038"/>
          <p14:tracePt t="12926" x="8104188" y="2582863"/>
          <p14:tracePt t="12934" x="8107363" y="2582863"/>
          <p14:tracePt t="12942" x="8112125" y="2582863"/>
          <p14:tracePt t="13216" x="8112125" y="2579688"/>
          <p14:tracePt t="13232" x="8118475" y="2574925"/>
          <p14:tracePt t="13240" x="8126413" y="2571750"/>
          <p14:tracePt t="13248" x="8134350" y="2571750"/>
          <p14:tracePt t="13256" x="8137525" y="2571750"/>
          <p14:tracePt t="13265" x="8142288" y="2571750"/>
          <p14:tracePt t="14378" x="8142288" y="2574925"/>
          <p14:tracePt t="14384" x="8142288" y="2579688"/>
          <p14:tracePt t="14392" x="8142288" y="2586038"/>
          <p14:tracePt t="14401" x="8142288" y="2593975"/>
          <p14:tracePt t="14408" x="8134350" y="2601913"/>
          <p14:tracePt t="14416" x="8126413" y="2613025"/>
          <p14:tracePt t="14424" x="8112125" y="2620963"/>
          <p14:tracePt t="14432" x="8096250" y="2646363"/>
          <p14:tracePt t="14440" x="8089900" y="2673350"/>
          <p14:tracePt t="14448" x="8078788" y="2698750"/>
          <p14:tracePt t="14456" x="8074025" y="2728913"/>
          <p14:tracePt t="14466" x="8066088" y="2759075"/>
          <p14:tracePt t="14475" x="8054975" y="2800350"/>
          <p14:tracePt t="14482" x="8051800" y="2830513"/>
          <p14:tracePt t="14490" x="8051800" y="2860675"/>
          <p14:tracePt t="14498" x="8051800" y="2894013"/>
          <p14:tracePt t="14506" x="8051800" y="2916238"/>
          <p14:tracePt t="14515" x="8051800" y="2938463"/>
          <p14:tracePt t="14523" x="8043863" y="2960688"/>
          <p14:tracePt t="14531" x="8040688" y="2987675"/>
          <p14:tracePt t="14538" x="8040688" y="3009900"/>
          <p14:tracePt t="14546" x="8037513" y="3028950"/>
          <p14:tracePt t="14554" x="8032750" y="3043238"/>
          <p14:tracePt t="14562" x="8032750" y="3062288"/>
          <p14:tracePt t="14570" x="8032750" y="3073400"/>
          <p14:tracePt t="14579" x="8032750" y="3092450"/>
          <p14:tracePt t="14586" x="8029575" y="3098800"/>
          <p14:tracePt t="14594" x="8029575" y="3106738"/>
          <p14:tracePt t="14611" x="8029575" y="3111500"/>
          <p14:tracePt t="14618" x="8029575" y="3114675"/>
          <p14:tracePt t="14764" x="8029575" y="3117850"/>
          <p14:tracePt t="14773" x="8029575" y="3122613"/>
          <p14:tracePt t="14780" x="8029575" y="3133725"/>
          <p14:tracePt t="14789" x="8029575" y="3144838"/>
          <p14:tracePt t="14796" x="8029575" y="3155950"/>
          <p14:tracePt t="14804" x="8029575" y="3163888"/>
          <p14:tracePt t="14812" x="8029575" y="3170238"/>
          <p14:tracePt t="14820" x="8029575" y="3181350"/>
          <p14:tracePt t="14828" x="8029575" y="3189288"/>
          <p14:tracePt t="14836" x="8029575" y="3197225"/>
          <p14:tracePt t="14844" x="8029575" y="3205163"/>
          <p14:tracePt t="14852" x="8029575" y="3216275"/>
          <p14:tracePt t="14860" x="8029575" y="3222625"/>
          <p14:tracePt t="14868" x="8029575" y="3230563"/>
          <p14:tracePt t="14877" x="8029575" y="3233738"/>
          <p14:tracePt t="14884" x="8029575" y="3241675"/>
          <p14:tracePt t="14892" x="8029575" y="3252788"/>
          <p14:tracePt t="14901" x="8029575" y="3268663"/>
          <p14:tracePt t="14908" x="8029575" y="3282950"/>
          <p14:tracePt t="14916" x="8026400" y="3297238"/>
          <p14:tracePt t="14924" x="8026400" y="3321050"/>
          <p14:tracePt t="14933" x="8026400" y="3349625"/>
          <p14:tracePt t="14940" x="8026400" y="3384550"/>
          <p14:tracePt t="14948" x="8026400" y="3414713"/>
          <p14:tracePt t="14956" x="8026400" y="3443288"/>
          <p14:tracePt t="14964" x="8026400" y="3473450"/>
          <p14:tracePt t="14972" x="8026400" y="3503613"/>
          <p14:tracePt t="14980" x="8026400" y="3533775"/>
          <p14:tracePt t="14988" x="8026400" y="3556000"/>
          <p14:tracePt t="14998" x="8026400" y="3575050"/>
          <p14:tracePt t="15004" x="8026400" y="3589338"/>
          <p14:tracePt t="15012" x="8026400" y="3616325"/>
          <p14:tracePt t="15020" x="8026400" y="3630613"/>
          <p14:tracePt t="15030" x="8026400" y="3649663"/>
          <p14:tracePt t="15038" x="8029575" y="3660775"/>
          <p14:tracePt t="15047" x="8029575" y="3671888"/>
          <p14:tracePt t="15054" x="8032750" y="3679825"/>
          <p14:tracePt t="15065" x="8032750" y="3687763"/>
          <p14:tracePt t="15075" x="8037513" y="3690938"/>
          <p14:tracePt t="15090" x="8037513" y="3694113"/>
          <p14:tracePt t="15098" x="8037513" y="3698875"/>
          <p14:tracePt t="15130" x="8037513" y="3702050"/>
          <p14:tracePt t="15139" x="8037513" y="3705225"/>
          <p14:tracePt t="15146" x="8037513" y="3713163"/>
          <p14:tracePt t="15154" x="8037513" y="3721100"/>
          <p14:tracePt t="15162" x="8037513" y="3732213"/>
          <p14:tracePt t="15170" x="8037513" y="3740150"/>
          <p14:tracePt t="15178" x="8037513" y="3743325"/>
          <p14:tracePt t="15187" x="8037513" y="3746500"/>
          <p14:tracePt t="15194" x="8037513" y="3751263"/>
          <p14:tracePt t="15270" x="8037513" y="3754438"/>
          <p14:tracePt t="15278" x="8037513" y="3759200"/>
          <p14:tracePt t="15286" x="8037513" y="3762375"/>
          <p14:tracePt t="15294" x="8037513" y="3770313"/>
          <p14:tracePt t="15302" x="8037513" y="3773488"/>
          <p14:tracePt t="15312" x="8037513" y="3776663"/>
          <p14:tracePt t="15376" x="8037513" y="3781425"/>
          <p14:tracePt t="15384" x="8037513" y="3787775"/>
          <p14:tracePt t="15393" x="8037513" y="3795713"/>
          <p14:tracePt t="15400" x="8037513" y="3806825"/>
          <p14:tracePt t="15409" x="8037513" y="3814763"/>
          <p14:tracePt t="15416" x="8037513" y="3822700"/>
          <p14:tracePt t="15424" x="8037513" y="3825875"/>
          <p14:tracePt t="15448" x="8037513" y="3829050"/>
          <p14:tracePt t="16843" x="8037513" y="3836988"/>
          <p14:tracePt t="16851" x="8037513" y="3840163"/>
          <p14:tracePt t="16858" x="8037513" y="3844925"/>
          <p14:tracePt t="16866" x="8037513" y="3848100"/>
          <p14:tracePt t="16874" x="8032750" y="3856038"/>
          <p14:tracePt t="16882" x="8026400" y="3859213"/>
          <p14:tracePt t="16894" x="8013700" y="3863975"/>
          <p14:tracePt t="16902" x="7999413" y="3867150"/>
          <p14:tracePt t="16910" x="7991475" y="3870325"/>
          <p14:tracePt t="16918" x="7985125" y="3875088"/>
          <p14:tracePt t="16926" x="7974013" y="3878263"/>
          <p14:tracePt t="16934" x="7961313" y="3886200"/>
          <p14:tracePt t="16942" x="7947025" y="3889375"/>
          <p14:tracePt t="16950" x="7932738" y="3892550"/>
          <p14:tracePt t="16958" x="7897813" y="3897313"/>
          <p14:tracePt t="16967" x="7861300" y="3903663"/>
          <p14:tracePt t="16975" x="7816850" y="3908425"/>
          <p14:tracePt t="16982" x="7748588" y="3919538"/>
          <p14:tracePt t="16990" x="7681913" y="3919538"/>
          <p14:tracePt t="16998" x="7599363" y="3927475"/>
          <p14:tracePt t="17010" x="7489825" y="3941763"/>
          <p14:tracePt t="17020" x="7351713" y="3938588"/>
          <p14:tracePt t="17026" x="7150100" y="3941763"/>
          <p14:tracePt t="17037" x="6935788" y="3941763"/>
          <p14:tracePt t="17045" x="6678613" y="3941763"/>
          <p14:tracePt t="17052" x="6419850" y="3941763"/>
          <p14:tracePt t="17082" x="5645150" y="4005263"/>
          <p14:tracePt t="17084" x="5454650" y="4035425"/>
          <p14:tracePt t="17092" x="5314950" y="4076700"/>
          <p14:tracePt t="17101" x="5221288" y="4106863"/>
          <p14:tracePt t="17108" x="5165725" y="4125913"/>
          <p14:tracePt t="17117" x="5132388" y="4140200"/>
          <p14:tracePt t="17124" x="5127625" y="4140200"/>
          <p14:tracePt t="17132" x="5127625" y="4143375"/>
          <p14:tracePt t="17140" x="5135563" y="4143375"/>
          <p14:tracePt t="17148" x="5154613" y="4137025"/>
          <p14:tracePt t="17156" x="5180013" y="4121150"/>
          <p14:tracePt t="17165" x="5229225" y="4087813"/>
          <p14:tracePt t="17172" x="5270500" y="4062413"/>
          <p14:tracePt t="17180" x="5311775" y="4024313"/>
          <p14:tracePt t="17189" x="5345113" y="4002088"/>
          <p14:tracePt t="17196" x="5367338" y="3975100"/>
          <p14:tracePt t="17204" x="5386388" y="3960813"/>
          <p14:tracePt t="17215" x="5397500" y="3949700"/>
          <p14:tracePt t="17225" x="5405438" y="3933825"/>
          <p14:tracePt t="17232" x="5408613" y="3927475"/>
          <p14:tracePt t="17286" x="5408613" y="3916363"/>
          <p14:tracePt t="17292" x="5416550" y="3886200"/>
          <p14:tracePt t="17300" x="5427663" y="3859213"/>
          <p14:tracePt t="17308" x="5430838" y="3848100"/>
          <p14:tracePt t="17318" x="5430838" y="3840163"/>
          <p14:tracePt t="17343" x="5427663" y="3844925"/>
          <p14:tracePt t="17351" x="5405438" y="3859213"/>
          <p14:tracePt t="17359" x="5349875" y="3897313"/>
          <p14:tracePt t="17366" x="5262563" y="3952875"/>
          <p14:tracePt t="17374" x="5132388" y="4024313"/>
          <p14:tracePt t="17382" x="4981575" y="4106863"/>
          <p14:tracePt t="17390" x="4837113" y="4181475"/>
          <p14:tracePt t="17398" x="4678363" y="4244975"/>
          <p14:tracePt t="17407" x="4562475" y="4305300"/>
          <p14:tracePt t="17415" x="4487863" y="4341813"/>
          <p14:tracePt t="17423" x="4424363" y="4387850"/>
          <p14:tracePt t="17430" x="4398963" y="4421188"/>
          <p14:tracePt t="17438" x="4379913" y="4446588"/>
          <p14:tracePt t="17447" x="4379913" y="4470400"/>
          <p14:tracePt t="17454" x="4379913" y="4495800"/>
          <p14:tracePt t="17463" x="4383088" y="4525963"/>
          <p14:tracePt t="17470" x="4391025" y="4545013"/>
          <p14:tracePt t="17478" x="4402138" y="4556125"/>
          <p14:tracePt t="17486" x="4410075" y="4575175"/>
          <p14:tracePt t="17496" x="4413250" y="4586288"/>
          <p14:tracePt t="17502" x="4416425" y="4592638"/>
          <p14:tracePt t="17510" x="4424363" y="4603750"/>
          <p14:tracePt t="17518" x="4429125" y="4603750"/>
          <p14:tracePt t="17526" x="4429125" y="4608513"/>
          <p14:tracePt t="17535" x="4432300" y="4611688"/>
          <p14:tracePt t="17543" x="4440238" y="4616450"/>
          <p14:tracePt t="17551" x="4440238" y="4619625"/>
          <p14:tracePt t="17558" x="4446588" y="4622800"/>
          <p14:tracePt t="17567" x="4454525" y="4630738"/>
          <p14:tracePt t="17575" x="4462463" y="4638675"/>
          <p14:tracePt t="17582" x="4473575" y="4645025"/>
          <p14:tracePt t="17590" x="4487863" y="4649788"/>
          <p14:tracePt t="17599" x="4498975" y="4660900"/>
          <p14:tracePt t="17609" x="4506913" y="4668838"/>
          <p14:tracePt t="17616" x="4514850" y="4672013"/>
          <p14:tracePt t="17624" x="4521200" y="4675188"/>
          <p14:tracePt t="17632" x="4525963" y="4679950"/>
          <p14:tracePt t="17648" x="4529138" y="4683125"/>
          <p14:tracePt t="17656" x="4533900" y="4683125"/>
          <p14:tracePt t="17673" x="4537075" y="4683125"/>
          <p14:tracePt t="17696" x="4540250" y="4683125"/>
          <p14:tracePt t="17712" x="4545013" y="4683125"/>
          <p14:tracePt t="17720" x="4551363" y="4683125"/>
          <p14:tracePt t="17728" x="4556125" y="4683125"/>
          <p14:tracePt t="17736" x="4559300" y="4683125"/>
          <p14:tracePt t="17744" x="4562475" y="4683125"/>
          <p14:tracePt t="17899" x="4567238" y="4683125"/>
          <p14:tracePt t="17939" x="4570413" y="4686300"/>
          <p14:tracePt t="17947" x="4573588" y="4686300"/>
          <p14:tracePt t="17954" x="4578350" y="4691063"/>
          <p14:tracePt t="17962" x="4581525" y="4691063"/>
          <p14:tracePt t="17970" x="4589463" y="4694238"/>
          <p14:tracePt t="17979" x="4592638" y="4694238"/>
          <p14:tracePt t="17986" x="4600575" y="4694238"/>
          <p14:tracePt t="17995" x="4614863" y="4694238"/>
          <p14:tracePt t="18002" x="4622800" y="4694238"/>
          <p14:tracePt t="18018" x="4633913" y="4694238"/>
          <p14:tracePt t="18026" x="4641850" y="4694238"/>
          <p14:tracePt t="18034" x="4664075" y="4694238"/>
          <p14:tracePt t="18042" x="4686300" y="4694238"/>
          <p14:tracePt t="18051" x="4716463" y="4694238"/>
          <p14:tracePt t="18059" x="4743450" y="4694238"/>
          <p14:tracePt t="18067" x="4757738" y="4697413"/>
          <p14:tracePt t="18074" x="4776788" y="4697413"/>
          <p14:tracePt t="18082" x="4787900" y="4697413"/>
          <p14:tracePt t="18090" x="4799013" y="4702175"/>
          <p14:tracePt t="18098" x="4813300" y="4702175"/>
          <p14:tracePt t="18107" x="4824413" y="4702175"/>
          <p14:tracePt t="18115" x="4840288" y="4702175"/>
          <p14:tracePt t="18123" x="4862513" y="4702175"/>
          <p14:tracePt t="18130" x="4884738" y="4702175"/>
          <p14:tracePt t="18141" x="4911725" y="4702175"/>
          <p14:tracePt t="18147" x="4933950" y="4702175"/>
          <p14:tracePt t="18155" x="4964113" y="4702175"/>
          <p14:tracePt t="18162" x="4994275" y="4702175"/>
          <p14:tracePt t="18172" x="5022850" y="4702175"/>
          <p14:tracePt t="18181" x="5053013" y="4702175"/>
          <p14:tracePt t="18189" x="5099050" y="4702175"/>
          <p14:tracePt t="18196" x="5140325" y="4702175"/>
          <p14:tracePt t="18205" x="5176838" y="4697413"/>
          <p14:tracePt t="18212" x="5214938" y="4697413"/>
          <p14:tracePt t="18221" x="5251450" y="4697413"/>
          <p14:tracePt t="18228" x="5303838" y="4691063"/>
          <p14:tracePt t="18238" x="5349875" y="4686300"/>
          <p14:tracePt t="18248" x="5397500" y="4679950"/>
          <p14:tracePt t="18257" x="5449888" y="4675188"/>
          <p14:tracePt t="18264" x="5495925" y="4668838"/>
          <p14:tracePt t="18272" x="5540375" y="4660900"/>
          <p14:tracePt t="18280" x="5573713" y="4656138"/>
          <p14:tracePt t="18288" x="5611813" y="4656138"/>
          <p14:tracePt t="18297" x="5634038" y="4656138"/>
          <p14:tracePt t="18305" x="5653088" y="4664075"/>
          <p14:tracePt t="18313" x="5667375" y="4664075"/>
          <p14:tracePt t="18320" x="5686425" y="4668838"/>
          <p14:tracePt t="18329" x="5705475" y="4672013"/>
          <p14:tracePt t="18336" x="5734050" y="4672013"/>
          <p14:tracePt t="18345" x="5757863" y="4672013"/>
          <p14:tracePt t="18352" x="5794375" y="4672013"/>
          <p14:tracePt t="18361" x="5827713" y="4668838"/>
          <p14:tracePt t="18368" x="5865813" y="4664075"/>
          <p14:tracePt t="18377" x="5903913" y="4656138"/>
          <p14:tracePt t="18385" x="5940425" y="4652963"/>
          <p14:tracePt t="18392" x="5989638" y="4645025"/>
          <p14:tracePt t="18400" x="6034088" y="4641850"/>
          <p14:tracePt t="18409" x="6072188" y="4641850"/>
          <p14:tracePt t="18417" x="6102350" y="4641850"/>
          <p14:tracePt t="18424" x="6130925" y="4641850"/>
          <p14:tracePt t="18432" x="6149975" y="4641850"/>
          <p14:tracePt t="18442" x="6161088" y="4641850"/>
          <p14:tracePt t="18454" x="6169025" y="4641850"/>
          <p14:tracePt t="18462" x="6180138" y="4641850"/>
          <p14:tracePt t="18470" x="6183313" y="4641850"/>
          <p14:tracePt t="18478" x="6188075" y="4641850"/>
          <p14:tracePt t="18502" x="6188075" y="4633913"/>
          <p14:tracePt t="18511" x="6188075" y="4627563"/>
          <p14:tracePt t="18518" x="6180138" y="4619625"/>
          <p14:tracePt t="18527" x="6176963" y="4616450"/>
          <p14:tracePt t="18534" x="6172200" y="4608513"/>
          <p14:tracePt t="18704" x="6169025" y="4608513"/>
          <p14:tracePt t="18744" x="6172200" y="4608513"/>
          <p14:tracePt t="18752" x="6180138" y="4608513"/>
          <p14:tracePt t="18760" x="6188075" y="4608513"/>
          <p14:tracePt t="18768" x="6194425" y="4608513"/>
          <p14:tracePt t="18776" x="6202363" y="4608513"/>
          <p14:tracePt t="18784" x="6210300" y="4608513"/>
          <p14:tracePt t="18792" x="6221413" y="4611688"/>
          <p14:tracePt t="18800" x="6232525" y="4616450"/>
          <p14:tracePt t="18808" x="6251575" y="4619625"/>
          <p14:tracePt t="18816" x="6276975" y="4630738"/>
          <p14:tracePt t="18824" x="6300788" y="4633913"/>
          <p14:tracePt t="18832" x="6334125" y="4645025"/>
          <p14:tracePt t="18840" x="6367463" y="4660900"/>
          <p14:tracePt t="18848" x="6397625" y="4668838"/>
          <p14:tracePt t="18856" x="6430963" y="4679950"/>
          <p14:tracePt t="18865" x="6453188" y="4683125"/>
          <p14:tracePt t="18872" x="6472238" y="4683125"/>
          <p14:tracePt t="18882" x="6483350" y="4686300"/>
          <p14:tracePt t="18888" x="6486525" y="4686300"/>
          <p14:tracePt t="18897" x="6494463" y="4686300"/>
          <p14:tracePt t="18921" x="6497638" y="4686300"/>
          <p14:tracePt t="18936" x="6502400" y="4686300"/>
          <p14:tracePt t="18944" x="6505575" y="4686300"/>
          <p14:tracePt t="18952" x="6513513" y="4691063"/>
          <p14:tracePt t="18960" x="6521450" y="4694238"/>
          <p14:tracePt t="18968" x="6527800" y="4697413"/>
          <p14:tracePt t="18977" x="6535738" y="4702175"/>
          <p14:tracePt t="18984" x="6546850" y="4705350"/>
          <p14:tracePt t="18992" x="6554788" y="4708525"/>
          <p14:tracePt t="19000" x="6569075" y="4708525"/>
          <p14:tracePt t="19009" x="6580188" y="4713288"/>
          <p14:tracePt t="19017" x="6591300" y="4713288"/>
          <p14:tracePt t="19027" x="6604000" y="4716463"/>
          <p14:tracePt t="19034" x="6621463" y="4721225"/>
          <p14:tracePt t="19042" x="6632575" y="4721225"/>
          <p14:tracePt t="19050" x="6656388" y="4727575"/>
          <p14:tracePt t="19059" x="6681788" y="4727575"/>
          <p14:tracePt t="19066" x="6704013" y="4727575"/>
          <p14:tracePt t="19074" x="6742113" y="4727575"/>
          <p14:tracePt t="19082" x="6764338" y="4724400"/>
          <p14:tracePt t="19090" x="6797675" y="4724400"/>
          <p14:tracePt t="19098" x="6835775" y="4721225"/>
          <p14:tracePt t="19106" x="6880225" y="4713288"/>
          <p14:tracePt t="19115" x="6932613" y="4702175"/>
          <p14:tracePt t="19122" x="6981825" y="4702175"/>
          <p14:tracePt t="19131" x="7026275" y="4697413"/>
          <p14:tracePt t="19138" x="7078663" y="4683125"/>
          <p14:tracePt t="19147" x="7131050" y="4683125"/>
          <p14:tracePt t="19154" x="7180263" y="4672013"/>
          <p14:tracePt t="19165" x="7224713" y="4672013"/>
          <p14:tracePt t="19174" x="7277100" y="4672013"/>
          <p14:tracePt t="19182" x="7307263" y="4672013"/>
          <p14:tracePt t="19190" x="7343775" y="4672013"/>
          <p14:tracePt t="19198" x="7373938" y="4672013"/>
          <p14:tracePt t="19206" x="7392988" y="4675188"/>
          <p14:tracePt t="19217" x="7404100" y="4679950"/>
          <p14:tracePt t="19222" x="7412038" y="4683125"/>
          <p14:tracePt t="19231" x="7415213" y="4686300"/>
          <p14:tracePt t="19238" x="7419975" y="4686300"/>
          <p14:tracePt t="19263" x="7419975" y="4691063"/>
          <p14:tracePt t="19271" x="7419975" y="4694238"/>
          <p14:tracePt t="19278" x="7419975" y="4697413"/>
          <p14:tracePt t="19287" x="7415213" y="4702175"/>
          <p14:tracePt t="19294" x="7400925" y="4708525"/>
          <p14:tracePt t="19302" x="7385050" y="4713288"/>
          <p14:tracePt t="19310" x="7362825" y="4713288"/>
          <p14:tracePt t="19319" x="7337425" y="4721225"/>
          <p14:tracePt t="19328" x="7315200" y="4721225"/>
          <p14:tracePt t="19336" x="7291388" y="4721225"/>
          <p14:tracePt t="19344" x="7273925" y="4716463"/>
          <p14:tracePt t="19352" x="7246938" y="4708525"/>
          <p14:tracePt t="19360" x="7227888" y="4697413"/>
          <p14:tracePt t="19369" x="7210425" y="4691063"/>
          <p14:tracePt t="19377" x="7183438" y="4675188"/>
          <p14:tracePt t="19385" x="7156450" y="4652963"/>
          <p14:tracePt t="19393" x="7131050" y="4630738"/>
          <p14:tracePt t="19400" x="7108825" y="4603750"/>
          <p14:tracePt t="19408" x="7078663" y="4562475"/>
          <p14:tracePt t="19417" x="7045325" y="4525963"/>
          <p14:tracePt t="19424" x="7015163" y="4492625"/>
          <p14:tracePt t="19432" x="6981825" y="4457700"/>
          <p14:tracePt t="19441" x="6946900" y="4429125"/>
          <p14:tracePt t="19448" x="6910388" y="4394200"/>
          <p14:tracePt t="19456" x="6869113" y="4352925"/>
          <p14:tracePt t="19464" x="6838950" y="4313238"/>
          <p14:tracePt t="19472" x="6808788" y="4271963"/>
          <p14:tracePt t="19481" x="6794500" y="4230688"/>
          <p14:tracePt t="19488" x="6775450" y="4189413"/>
          <p14:tracePt t="19496" x="6772275" y="4159250"/>
          <p14:tracePt t="19504" x="6772275" y="4137025"/>
          <p14:tracePt t="19513" x="6772275" y="4110038"/>
          <p14:tracePt t="19521" x="6775450" y="4098925"/>
          <p14:tracePt t="19529" x="6783388" y="4087813"/>
          <p14:tracePt t="19536" x="6800850" y="4084638"/>
          <p14:tracePt t="19544" x="6827838" y="4073525"/>
          <p14:tracePt t="19552" x="6858000" y="4065588"/>
          <p14:tracePt t="19561" x="6894513" y="4062413"/>
          <p14:tracePt t="19570" x="6951663" y="4054475"/>
          <p14:tracePt t="19576" x="7018338" y="4054475"/>
          <p14:tracePt t="19585" x="7086600" y="4057650"/>
          <p14:tracePt t="19593" x="7156450" y="4057650"/>
          <p14:tracePt t="19600" x="7232650" y="4057650"/>
          <p14:tracePt t="19610" x="7307263" y="4057650"/>
          <p14:tracePt t="19619" x="7373938" y="4057650"/>
          <p14:tracePt t="19627" x="7442200" y="4068763"/>
          <p14:tracePt t="19634" x="7516813" y="4076700"/>
          <p14:tracePt t="19642" x="7583488" y="4087813"/>
          <p14:tracePt t="19650" x="7643813" y="4095750"/>
          <p14:tracePt t="19659" x="7699375" y="4106863"/>
          <p14:tracePt t="19667" x="7737475" y="4117975"/>
          <p14:tracePt t="19675" x="7762875" y="4132263"/>
          <p14:tracePt t="19683" x="7786688" y="4154488"/>
          <p14:tracePt t="19690" x="7800975" y="4181475"/>
          <p14:tracePt t="19698" x="7812088" y="4206875"/>
          <p14:tracePt t="19706" x="7812088" y="4230688"/>
          <p14:tracePt t="19715" x="7812088" y="4252913"/>
          <p14:tracePt t="19722" x="7812088" y="4267200"/>
          <p14:tracePt t="19730" x="7812088" y="4283075"/>
          <p14:tracePt t="19738" x="7812088" y="4297363"/>
          <p14:tracePt t="19746" x="7812088" y="4305300"/>
          <p14:tracePt t="19755" x="7812088" y="4308475"/>
          <p14:tracePt t="19762" x="7804150" y="4313238"/>
          <p14:tracePt t="19770" x="7797800" y="4316413"/>
          <p14:tracePt t="19778" x="7786688" y="4316413"/>
          <p14:tracePt t="19786" x="7778750" y="4316413"/>
          <p14:tracePt t="19795" x="7775575" y="4316413"/>
          <p14:tracePt t="20000" x="7767638" y="4316413"/>
          <p14:tracePt t="20008" x="7759700" y="4313238"/>
          <p14:tracePt t="20017" x="7756525" y="4313238"/>
          <p14:tracePt t="20024" x="7751763" y="4316413"/>
          <p14:tracePt t="20032" x="7751763" y="4319588"/>
          <p14:tracePt t="20056" x="7751763" y="4324350"/>
          <p14:tracePt t="20065" x="7756525" y="4330700"/>
          <p14:tracePt t="20072" x="7756525" y="4335463"/>
          <p14:tracePt t="20082" x="7756525" y="4338638"/>
          <p14:tracePt t="20088" x="7759700" y="4341813"/>
          <p14:tracePt t="20107" x="7759700" y="4346575"/>
          <p14:tracePt t="20128" x="7759700" y="4349750"/>
          <p14:tracePt t="20136" x="7759700" y="4352925"/>
          <p14:tracePt t="20145" x="7759700" y="4360863"/>
          <p14:tracePt t="20153" x="7759700" y="4368800"/>
          <p14:tracePt t="20162" x="7759700" y="4376738"/>
          <p14:tracePt t="20170" x="7762875" y="4387850"/>
          <p14:tracePt t="20178" x="7767638" y="4394200"/>
          <p14:tracePt t="20187" x="7775575" y="4402138"/>
          <p14:tracePt t="20195" x="7778750" y="4410075"/>
          <p14:tracePt t="20203" x="7786688" y="4424363"/>
          <p14:tracePt t="20211" x="7789863" y="4432300"/>
          <p14:tracePt t="20218" x="7800975" y="4440238"/>
          <p14:tracePt t="20227" x="7800975" y="4451350"/>
          <p14:tracePt t="20235" x="7800975" y="4462463"/>
          <p14:tracePt t="20242" x="7800975" y="4481513"/>
          <p14:tracePt t="20250" x="7800975" y="4492625"/>
          <p14:tracePt t="20258" x="7800975" y="4503738"/>
          <p14:tracePt t="20266" x="7797800" y="4514850"/>
          <p14:tracePt t="20274" x="7793038" y="4533900"/>
          <p14:tracePt t="20282" x="7786688" y="4545013"/>
          <p14:tracePt t="20290" x="7781925" y="4559300"/>
          <p14:tracePt t="20298" x="7767638" y="4570413"/>
          <p14:tracePt t="20306" x="7759700" y="4586288"/>
          <p14:tracePt t="20315" x="7751763" y="4597400"/>
          <p14:tracePt t="20323" x="7740650" y="4608513"/>
          <p14:tracePt t="20330" x="7726363" y="4622800"/>
          <p14:tracePt t="20339" x="7715250" y="4633913"/>
          <p14:tracePt t="20347" x="7699375" y="4645025"/>
          <p14:tracePt t="20355" x="7688263" y="4652963"/>
          <p14:tracePt t="20362" x="7670800" y="4660900"/>
          <p14:tracePt t="20371" x="7658100" y="4664075"/>
          <p14:tracePt t="20379" x="7643813" y="4668838"/>
          <p14:tracePt t="20389" x="7629525" y="4679950"/>
          <p14:tracePt t="20398" x="7613650" y="4683125"/>
          <p14:tracePt t="20407" x="7602538" y="4686300"/>
          <p14:tracePt t="20415" x="7591425" y="4686300"/>
          <p14:tracePt t="20423" x="7583488" y="4691063"/>
          <p14:tracePt t="20431" x="7577138" y="4691063"/>
          <p14:tracePt t="20439" x="7566025" y="4694238"/>
          <p14:tracePt t="20447" x="7558088" y="4694238"/>
          <p14:tracePt t="20485" x="7553325" y="4694238"/>
          <p14:tracePt t="20501" x="7553325" y="4697413"/>
          <p14:tracePt t="20517" x="7550150" y="4697413"/>
          <p14:tracePt t="20525" x="7546975" y="4702175"/>
          <p14:tracePt t="20541" x="7542213" y="4702175"/>
          <p14:tracePt t="20557" x="7539038" y="4705350"/>
          <p14:tracePt t="20572" x="7531100" y="4708525"/>
          <p14:tracePt t="20580" x="7527925" y="4708525"/>
          <p14:tracePt t="20589" x="7516813" y="4708525"/>
          <p14:tracePt t="20597" x="7508875" y="4708525"/>
          <p14:tracePt t="20605" x="7505700" y="4708525"/>
          <p14:tracePt t="20612" x="7500938" y="4708525"/>
          <p14:tracePt t="21861" x="7531100" y="4721225"/>
          <p14:tracePt t="21870" x="7577138" y="4721225"/>
          <p14:tracePt t="21877" x="7635875" y="4721225"/>
          <p14:tracePt t="21887" x="7696200" y="4724400"/>
          <p14:tracePt t="21895" x="7756525" y="4724400"/>
          <p14:tracePt t="21903" x="7816850" y="4724400"/>
          <p14:tracePt t="21911" x="7869238" y="4724400"/>
          <p14:tracePt t="21919" x="7921625" y="4724400"/>
          <p14:tracePt t="21927" x="7974013" y="4724400"/>
          <p14:tracePt t="21935" x="8026400" y="4724400"/>
          <p14:tracePt t="21943" x="8089900" y="4724400"/>
          <p14:tracePt t="21950" x="8156575" y="4724400"/>
          <p14:tracePt t="21959" x="8231188" y="4724400"/>
          <p14:tracePt t="21966" x="8313738" y="4724400"/>
          <p14:tracePt t="21974" x="8396288" y="4724400"/>
          <p14:tracePt t="21983" x="8478838" y="4724400"/>
          <p14:tracePt t="21990" x="8561388" y="4716463"/>
          <p14:tracePt t="21998" x="8636000" y="4708525"/>
          <p14:tracePt t="22007" x="8696325" y="4705350"/>
          <p14:tracePt t="22015" x="8740775" y="4705350"/>
          <p14:tracePt t="22023" x="8763000" y="4697413"/>
          <p14:tracePt t="22031" x="8774113" y="4697413"/>
          <p14:tracePt t="22233" x="8770938" y="4694238"/>
          <p14:tracePt t="22241" x="8763000" y="4686300"/>
          <p14:tracePt t="22248" x="8759825" y="4686300"/>
          <p14:tracePt t="22281" x="8763000" y="4686300"/>
          <p14:tracePt t="22289" x="8770938" y="4691063"/>
          <p14:tracePt t="22297" x="8774113" y="4694238"/>
          <p14:tracePt t="22305" x="8782050" y="4694238"/>
          <p14:tracePt t="22313" x="8789988" y="4697413"/>
          <p14:tracePt t="22321" x="8793163" y="4702175"/>
          <p14:tracePt t="22329" x="8793163" y="4705350"/>
          <p14:tracePt t="22337" x="8796338" y="4705350"/>
          <p14:tracePt t="22345" x="8801100" y="4708525"/>
          <p14:tracePt t="23079" x="8801100" y="4713288"/>
          <p14:tracePt t="23095" x="8801100" y="4716463"/>
          <p14:tracePt t="23111" x="8801100" y="4721225"/>
          <p14:tracePt t="23135" x="8801100" y="4724400"/>
          <p14:tracePt t="23166" x="8801100" y="4727575"/>
          <p14:tracePt t="23198" x="8801100" y="4732338"/>
          <p14:tracePt t="23231" x="8804275" y="4732338"/>
          <p14:tracePt t="23239" x="8804275" y="4735513"/>
          <p14:tracePt t="23247" x="8807450" y="4738688"/>
          <p14:tracePt t="23257" x="8812213" y="4738688"/>
          <p14:tracePt t="23271" x="8818563" y="4743450"/>
          <p14:tracePt t="23279" x="8823325" y="4746625"/>
          <p14:tracePt t="23287" x="8831263" y="4749800"/>
          <p14:tracePt t="23296" x="8837613" y="4757738"/>
          <p14:tracePt t="23305" x="8853488" y="4765675"/>
          <p14:tracePt t="23312" x="8867775" y="4776788"/>
          <p14:tracePt t="23320" x="8883650" y="4784725"/>
          <p14:tracePt t="23329" x="8894763" y="4787900"/>
          <p14:tracePt t="23337" x="8912225" y="4791075"/>
          <p14:tracePt t="23345" x="8936038" y="4795838"/>
          <p14:tracePt t="23353" x="8964613" y="4795838"/>
          <p14:tracePt t="23361" x="8999538" y="4802188"/>
          <p14:tracePt t="23369" x="9028113" y="4802188"/>
          <p14:tracePt t="23377" x="9058275" y="4802188"/>
          <p14:tracePt t="23385" x="9088438" y="4802188"/>
          <p14:tracePt t="23392" x="9118600" y="4802188"/>
          <p14:tracePt t="23401" x="9148763" y="4802188"/>
          <p14:tracePt t="23409" x="9182100" y="4802188"/>
          <p14:tracePt t="23416" x="9220200" y="4806950"/>
          <p14:tracePt t="23424" x="9250363" y="4806950"/>
          <p14:tracePt t="23432" x="9278938" y="4806950"/>
          <p14:tracePt t="23441" x="9302750" y="4806950"/>
          <p14:tracePt t="23448" x="9324975" y="4806950"/>
          <p14:tracePt t="23457" x="9344025" y="4806950"/>
          <p14:tracePt t="23466" x="9358313" y="4806950"/>
          <p14:tracePt t="23472" x="9377363" y="4806950"/>
          <p14:tracePt t="23481" x="9388475" y="4806950"/>
          <p14:tracePt t="23488" x="9399588" y="4806950"/>
          <p14:tracePt t="23497" x="9421813" y="4806950"/>
          <p14:tracePt t="23505" x="9455150" y="4806950"/>
          <p14:tracePt t="23512" x="9477375" y="4802188"/>
          <p14:tracePt t="23521" x="9507538" y="4802188"/>
          <p14:tracePt t="23529" x="9548813" y="4795838"/>
          <p14:tracePt t="23537" x="9578975" y="4791075"/>
          <p14:tracePt t="23544" x="9609138" y="4791075"/>
          <p14:tracePt t="23553" x="9647238" y="4784725"/>
          <p14:tracePt t="23563" x="9672638" y="4779963"/>
          <p14:tracePt t="23573" x="9694863" y="4776788"/>
          <p14:tracePt t="23581" x="9728200" y="4776788"/>
          <p14:tracePt t="23589" x="9744075" y="4776788"/>
          <p14:tracePt t="23599" x="9763125" y="4773613"/>
          <p14:tracePt t="23607" x="9774238" y="4773613"/>
          <p14:tracePt t="23615" x="9785350" y="4768850"/>
          <p14:tracePt t="23622" x="9796463" y="4768850"/>
          <p14:tracePt t="23630" x="9810750" y="4768850"/>
          <p14:tracePt t="23639" x="9821863" y="4768850"/>
          <p14:tracePt t="23647" x="9832975" y="4768850"/>
          <p14:tracePt t="23655" x="9840913" y="4768850"/>
          <p14:tracePt t="23663" x="9848850" y="4768850"/>
          <p14:tracePt t="23671" x="9852025" y="4768850"/>
          <p14:tracePt t="23679" x="9856788" y="4768850"/>
          <p14:tracePt t="23723" x="9852025" y="4768850"/>
          <p14:tracePt t="23731" x="9845675" y="4768850"/>
          <p14:tracePt t="23738" x="9832975" y="4768850"/>
          <p14:tracePt t="23746" x="9818688" y="4765675"/>
          <p14:tracePt t="23755" x="9804400" y="4760913"/>
          <p14:tracePt t="23763" x="9785350" y="4757738"/>
          <p14:tracePt t="23771" x="9769475" y="4757738"/>
          <p14:tracePt t="23779" x="9752013" y="4757738"/>
          <p14:tracePt t="23787" x="9736138" y="4757738"/>
          <p14:tracePt t="23794" x="9717088" y="4757738"/>
          <p14:tracePt t="23803" x="9705975" y="4757738"/>
          <p14:tracePt t="23811" x="9694863" y="4757738"/>
          <p14:tracePt t="23818" x="9686925" y="4757738"/>
          <p14:tracePt t="23827" x="9680575" y="4757738"/>
          <p14:tracePt t="23835" x="9669463" y="4757738"/>
          <p14:tracePt t="23843" x="9650413" y="4757738"/>
          <p14:tracePt t="23850" x="9617075" y="4760913"/>
          <p14:tracePt t="23861" x="9582150" y="4773613"/>
          <p14:tracePt t="23869" x="9545638" y="4779963"/>
          <p14:tracePt t="23877" x="9504363" y="4791075"/>
          <p14:tracePt t="23884" x="9474200" y="4795838"/>
          <p14:tracePt t="23893" x="9444038" y="4799013"/>
          <p14:tracePt t="23905" x="9410700" y="4799013"/>
          <p14:tracePt t="23913" x="9380538" y="4799013"/>
          <p14:tracePt t="23921" x="9344025" y="4799013"/>
          <p14:tracePt t="23929" x="9297988" y="4799013"/>
          <p14:tracePt t="23937" x="9245600" y="4799013"/>
          <p14:tracePt t="23945" x="9201150" y="4791075"/>
          <p14:tracePt t="23954" x="9145588" y="4779963"/>
          <p14:tracePt t="23961" x="9099550" y="4776788"/>
          <p14:tracePt t="23969" x="9063038" y="4768850"/>
          <p14:tracePt t="23977" x="9032875" y="4768850"/>
          <p14:tracePt t="23985" x="8999538" y="4765675"/>
          <p14:tracePt t="23993" x="8983663" y="4765675"/>
          <p14:tracePt t="24000" x="8972550" y="4765675"/>
          <p14:tracePt t="24009" x="8958263" y="4765675"/>
          <p14:tracePt t="24017" x="8947150" y="4765675"/>
          <p14:tracePt t="24025" x="8936038" y="4765675"/>
          <p14:tracePt t="24032" x="8923338" y="4765675"/>
          <p14:tracePt t="24041" x="8905875" y="4765675"/>
          <p14:tracePt t="24048" x="8897938" y="4765675"/>
          <p14:tracePt t="24057" x="8890000" y="4768850"/>
          <p14:tracePt t="24067" x="8883650" y="4768850"/>
          <p14:tracePt t="24079" x="8875713" y="4768850"/>
          <p14:tracePt t="24085" x="8867775" y="4773613"/>
          <p14:tracePt t="24093" x="8859838" y="4773613"/>
          <p14:tracePt t="24132" x="8856663" y="4776788"/>
          <p14:tracePt t="24187" x="8864600" y="4779963"/>
          <p14:tracePt t="24194" x="8886825" y="4784725"/>
          <p14:tracePt t="24203" x="8939213" y="4791075"/>
          <p14:tracePt t="24211" x="8991600" y="4791075"/>
          <p14:tracePt t="24218" x="9051925" y="4791075"/>
          <p14:tracePt t="24227" x="9110663" y="4787900"/>
          <p14:tracePt t="24235" x="9170988" y="4779963"/>
          <p14:tracePt t="24243" x="9239250" y="4776788"/>
          <p14:tracePt t="24251" x="9297988" y="4776788"/>
          <p14:tracePt t="24259" x="9366250" y="4760913"/>
          <p14:tracePt t="24267" x="9440863" y="4760913"/>
          <p14:tracePt t="24275" x="9501188" y="4757738"/>
          <p14:tracePt t="24283" x="9567863" y="4757738"/>
          <p14:tracePt t="24291" x="9628188" y="4757738"/>
          <p14:tracePt t="24299" x="9680575" y="4749800"/>
          <p14:tracePt t="24307" x="9725025" y="4749800"/>
          <p14:tracePt t="24315" x="9755188" y="4749800"/>
          <p14:tracePt t="24323" x="9785350" y="4749800"/>
          <p14:tracePt t="24331" x="9810750" y="4749800"/>
          <p14:tracePt t="24339" x="9826625" y="4749800"/>
          <p14:tracePt t="24348" x="9845675" y="4749800"/>
          <p14:tracePt t="24355" x="9856788" y="4754563"/>
          <p14:tracePt t="24363" x="9863138" y="4754563"/>
          <p14:tracePt t="24371" x="9871075" y="4754563"/>
          <p14:tracePt t="24378" x="9879013" y="4757738"/>
          <p14:tracePt t="24387" x="9885363" y="4765675"/>
          <p14:tracePt t="24395" x="9890125" y="4765675"/>
          <p14:tracePt t="24403" x="9893300" y="4765675"/>
          <p14:tracePt t="24418" x="9898063" y="4765675"/>
          <p14:tracePt t="24437" x="9898063" y="4768850"/>
          <p14:tracePt t="24461" x="9898063" y="4773613"/>
          <p14:tracePt t="24469" x="9901238" y="4773613"/>
          <p14:tracePt t="24505" x="9904413" y="4773613"/>
          <p14:tracePt t="24581" x="9904413" y="4776788"/>
          <p14:tracePt t="25233" x="9901238" y="4776788"/>
          <p14:tracePt t="25241" x="9885363" y="4776788"/>
          <p14:tracePt t="25248" x="9874250" y="4776788"/>
          <p14:tracePt t="25257" x="9867900" y="4776788"/>
          <p14:tracePt t="25266" x="9863138" y="4776788"/>
          <p14:tracePt t="25555" x="9859963" y="4779963"/>
          <p14:tracePt t="25563" x="9856788" y="4779963"/>
          <p14:tracePt t="25573" x="9848850" y="4779963"/>
          <p14:tracePt t="25581" x="9840913" y="4779963"/>
          <p14:tracePt t="25588" x="9837738" y="4779963"/>
          <p14:tracePt t="25597" x="9832975" y="4779963"/>
          <p14:tracePt t="26007" x="9832975" y="4784725"/>
          <p14:tracePt t="26063" x="9829800" y="4784725"/>
          <p14:tracePt t="26071" x="9826625" y="4787900"/>
          <p14:tracePt t="26079" x="9818688" y="4787900"/>
          <p14:tracePt t="26087" x="9815513" y="4787900"/>
          <p14:tracePt t="26095" x="9807575" y="4787900"/>
          <p14:tracePt t="26103" x="9799638" y="4791075"/>
          <p14:tracePt t="26111" x="9788525" y="4791075"/>
          <p14:tracePt t="26119" x="9777413" y="4795838"/>
          <p14:tracePt t="26127" x="9769475" y="4795838"/>
          <p14:tracePt t="26135" x="9758363" y="4802188"/>
          <p14:tracePt t="26143" x="9736138" y="4802188"/>
          <p14:tracePt t="26153" x="9717088" y="4806950"/>
          <p14:tracePt t="26159" x="9686925" y="4810125"/>
          <p14:tracePt t="26169" x="9658350" y="4810125"/>
          <p14:tracePt t="26177" x="9623425" y="4818063"/>
          <p14:tracePt t="26185" x="9594850" y="4821238"/>
          <p14:tracePt t="26193" x="9556750" y="4821238"/>
          <p14:tracePt t="26201" x="9523413" y="4821238"/>
          <p14:tracePt t="26209" x="9493250" y="4826000"/>
          <p14:tracePt t="26217" x="9448800" y="4832350"/>
          <p14:tracePt t="26227" x="9402763" y="4832350"/>
          <p14:tracePt t="26232" x="9350375" y="4832350"/>
          <p14:tracePt t="26241" x="9297988" y="4832350"/>
          <p14:tracePt t="26249" x="9245600" y="4832350"/>
          <p14:tracePt t="26257" x="9186863" y="4832350"/>
          <p14:tracePt t="26265" x="9126538" y="4832350"/>
          <p14:tracePt t="26273" x="9058275" y="4832350"/>
          <p14:tracePt t="26281" x="8983663" y="4832350"/>
          <p14:tracePt t="26289" x="8901113" y="4832350"/>
          <p14:tracePt t="26297" x="8812213" y="4832350"/>
          <p14:tracePt t="26305" x="8729663" y="4832350"/>
          <p14:tracePt t="26313" x="8639175" y="4840288"/>
          <p14:tracePt t="26321" x="8542338" y="4843463"/>
          <p14:tracePt t="26329" x="8426450" y="4862513"/>
          <p14:tracePt t="26337" x="8329613" y="4867275"/>
          <p14:tracePt t="26345" x="8247063" y="4873625"/>
          <p14:tracePt t="26353" x="8164513" y="4881563"/>
          <p14:tracePt t="26361" x="8089900" y="4884738"/>
          <p14:tracePt t="26369" x="8021638" y="4900613"/>
          <p14:tracePt t="26377" x="7954963" y="4900613"/>
          <p14:tracePt t="26385" x="7894638" y="4903788"/>
          <p14:tracePt t="26393" x="7842250" y="4911725"/>
          <p14:tracePt t="26401" x="7797800" y="4914900"/>
          <p14:tracePt t="26409" x="7756525" y="4922838"/>
          <p14:tracePt t="26417" x="7718425" y="4926013"/>
          <p14:tracePt t="26425" x="7688263" y="4926013"/>
          <p14:tracePt t="26435" x="7662863" y="4933950"/>
          <p14:tracePt t="26443" x="7651750" y="4937125"/>
          <p14:tracePt t="26451" x="7640638" y="4941888"/>
          <p14:tracePt t="26459" x="7632700" y="4948238"/>
          <p14:tracePt t="26467" x="7624763" y="4953000"/>
          <p14:tracePt t="26475" x="7621588" y="4956175"/>
          <p14:tracePt t="26483" x="7613650" y="4959350"/>
          <p14:tracePt t="26491" x="7610475" y="4964113"/>
          <p14:tracePt t="26499" x="7605713" y="4967288"/>
          <p14:tracePt t="26507" x="7602538" y="4967288"/>
          <p14:tracePt t="26515" x="7602538" y="4972050"/>
          <p14:tracePt t="26523" x="7602538" y="4975225"/>
          <p14:tracePt t="26539" x="7602538" y="4978400"/>
          <p14:tracePt t="26555" x="7602538" y="4983163"/>
          <p14:tracePt t="26571" x="7602538" y="4986338"/>
          <p14:tracePt t="26587" x="7605713" y="4989513"/>
          <p14:tracePt t="26595" x="7613650" y="4994275"/>
          <p14:tracePt t="26603" x="7621588" y="4994275"/>
          <p14:tracePt t="26611" x="7632700" y="4997450"/>
          <p14:tracePt t="26619" x="7646988" y="5000625"/>
          <p14:tracePt t="26626" x="7670800" y="5000625"/>
          <p14:tracePt t="26637" x="7693025" y="5000625"/>
          <p14:tracePt t="26643" x="7726363" y="4994275"/>
          <p14:tracePt t="26651" x="7756525" y="4989513"/>
          <p14:tracePt t="26659" x="7778750" y="4983163"/>
          <p14:tracePt t="26667" x="7797800" y="4978400"/>
          <p14:tracePt t="26675" x="7808913" y="4975225"/>
          <p14:tracePt t="26682" x="7812088" y="4975225"/>
          <p14:tracePt t="26901" x="7808913" y="4975225"/>
          <p14:tracePt t="26909" x="7797800" y="4983163"/>
          <p14:tracePt t="26916" x="7786688" y="4986338"/>
          <p14:tracePt t="26925" x="7759700" y="5000625"/>
          <p14:tracePt t="26932" x="7745413" y="5005388"/>
          <p14:tracePt t="26943" x="7729538" y="5019675"/>
          <p14:tracePt t="26953" x="7718425" y="5027613"/>
          <p14:tracePt t="26961" x="7704138" y="5035550"/>
          <p14:tracePt t="26969" x="7693025" y="5049838"/>
          <p14:tracePt t="26977" x="7681913" y="5057775"/>
          <p14:tracePt t="26985" x="7654925" y="5072063"/>
          <p14:tracePt t="26993" x="7629525" y="5083175"/>
          <p14:tracePt t="27001" x="7599363" y="5099050"/>
          <p14:tracePt t="27009" x="7558088" y="5110163"/>
          <p14:tracePt t="27017" x="7516813" y="5129213"/>
          <p14:tracePt t="27027" x="7486650" y="5140325"/>
          <p14:tracePt t="27035" x="7453313" y="5146675"/>
          <p14:tracePt t="27043" x="7412038" y="5165725"/>
          <p14:tracePt t="27051" x="7373938" y="5176838"/>
          <p14:tracePt t="27059" x="7332663" y="5195888"/>
          <p14:tracePt t="27066" x="7280275" y="5210175"/>
          <p14:tracePt t="27075" x="7224713" y="5229225"/>
          <p14:tracePt t="27082" x="7172325" y="5240338"/>
          <p14:tracePt t="27091" x="7116763" y="5256213"/>
          <p14:tracePt t="27099" x="7070725" y="5267325"/>
          <p14:tracePt t="27107" x="7023100" y="5278438"/>
          <p14:tracePt t="27115" x="6977063" y="5289550"/>
          <p14:tracePt t="27123" x="6940550" y="5292725"/>
          <p14:tracePt t="27131" x="6888163" y="5300663"/>
          <p14:tracePt t="27139" x="6824663" y="5308600"/>
          <p14:tracePt t="27148" x="6764338" y="5308600"/>
          <p14:tracePt t="27159" x="6681788" y="5319713"/>
          <p14:tracePt t="27167" x="6607175" y="5327650"/>
          <p14:tracePt t="27175" x="6521450" y="5338763"/>
          <p14:tracePt t="27182" x="6442075" y="5345113"/>
          <p14:tracePt t="27191" x="6367463" y="5345113"/>
          <p14:tracePt t="27199" x="6284913" y="5345113"/>
          <p14:tracePt t="27207" x="6210300" y="5353050"/>
          <p14:tracePt t="27215" x="6135688" y="5356225"/>
          <p14:tracePt t="27222" x="6061075" y="5364163"/>
          <p14:tracePt t="27231" x="6008688" y="5367338"/>
          <p14:tracePt t="27241" x="5962650" y="5375275"/>
          <p14:tracePt t="27251" x="5929313" y="5375275"/>
          <p14:tracePt t="27259" x="5907088" y="5380038"/>
          <p14:tracePt t="27266" x="5876925" y="5386388"/>
          <p14:tracePt t="27275" x="5857875" y="5391150"/>
          <p14:tracePt t="27283" x="5846763" y="5397500"/>
          <p14:tracePt t="27291" x="5835650" y="5405438"/>
          <p14:tracePt t="27299" x="5827713" y="5408613"/>
          <p14:tracePt t="27307" x="5821363" y="5416550"/>
          <p14:tracePt t="27317" x="5816600" y="5419725"/>
          <p14:tracePt t="27325" x="5816600" y="5424488"/>
          <p14:tracePt t="27332" x="5816600" y="5432425"/>
          <p14:tracePt t="27341" x="5816600" y="5435600"/>
          <p14:tracePt t="27348" x="5821363" y="5435600"/>
          <p14:tracePt t="27571" x="5816600" y="5443538"/>
          <p14:tracePt t="27577" x="5786438" y="5449888"/>
          <p14:tracePt t="27587" x="5738813" y="5476875"/>
          <p14:tracePt t="27595" x="5694363" y="5487988"/>
          <p14:tracePt t="27603" x="5641975" y="5507038"/>
          <p14:tracePt t="27611" x="5576888" y="5518150"/>
          <p14:tracePt t="27619" x="5532438" y="5521325"/>
          <p14:tracePt t="27627" x="5502275" y="5529263"/>
          <p14:tracePt t="27635" x="5465763" y="5529263"/>
          <p14:tracePt t="27643" x="5446713" y="5529263"/>
          <p14:tracePt t="27651" x="5438775" y="5529263"/>
          <p14:tracePt t="27661" x="5424488" y="5529263"/>
          <p14:tracePt t="27671" x="5408613" y="5529263"/>
          <p14:tracePt t="27679" x="5394325" y="5529263"/>
          <p14:tracePt t="27687" x="5364163" y="5529263"/>
          <p14:tracePt t="27695" x="5326063" y="5529263"/>
          <p14:tracePt t="27703" x="5270500" y="5521325"/>
          <p14:tracePt t="27711" x="5218113" y="5518150"/>
          <p14:tracePt t="27719" x="5157788" y="5510213"/>
          <p14:tracePt t="27727" x="5105400" y="5502275"/>
          <p14:tracePt t="27735" x="5038725" y="5499100"/>
          <p14:tracePt t="27743" x="4994275" y="5499100"/>
          <p14:tracePt t="27751" x="4953000" y="5487988"/>
          <p14:tracePt t="27759" x="4922838" y="5480050"/>
          <p14:tracePt t="27767" x="4892675" y="5476875"/>
          <p14:tracePt t="27775" x="4851400" y="5468938"/>
          <p14:tracePt t="27783" x="4821238" y="5465763"/>
          <p14:tracePt t="27791" x="4787900" y="5454650"/>
          <p14:tracePt t="27799" x="4757738" y="5443538"/>
          <p14:tracePt t="27807" x="4724400" y="5427663"/>
          <p14:tracePt t="27815" x="4691063" y="5416550"/>
          <p14:tracePt t="27823" x="4656138" y="5405438"/>
          <p14:tracePt t="27831" x="4603750" y="5383213"/>
          <p14:tracePt t="27839" x="4556125" y="5356225"/>
          <p14:tracePt t="27847" x="4498975" y="5334000"/>
          <p14:tracePt t="27855" x="4446588" y="5308600"/>
          <p14:tracePt t="27866" x="4398963" y="5278438"/>
          <p14:tracePt t="27871" x="4341813" y="5248275"/>
          <p14:tracePt t="27881" x="4308475" y="5226050"/>
          <p14:tracePt t="27899" x="4275138" y="5192713"/>
          <p14:tracePt t="27905" x="4270375" y="5173663"/>
          <p14:tracePt t="27913" x="4264025" y="5154613"/>
          <p14:tracePt t="27921" x="4248150" y="5135563"/>
          <p14:tracePt t="27929" x="4237038" y="5124450"/>
          <p14:tracePt t="27937" x="4225925" y="5105400"/>
          <p14:tracePt t="27945" x="4211638" y="5087938"/>
          <p14:tracePt t="27953" x="4189413" y="5053013"/>
          <p14:tracePt t="27961" x="4173538" y="5027613"/>
          <p14:tracePt t="27969" x="4154488" y="4994275"/>
          <p14:tracePt t="27977" x="4132263" y="4945063"/>
          <p14:tracePt t="27985" x="4121150" y="4906963"/>
          <p14:tracePt t="27993" x="4102100" y="4873625"/>
          <p14:tracePt t="28001" x="4098925" y="4826000"/>
          <p14:tracePt t="28009" x="4090988" y="4795838"/>
          <p14:tracePt t="28017" x="4090988" y="4765675"/>
          <p14:tracePt t="28025" x="4090988" y="4727575"/>
          <p14:tracePt t="28033" x="4090988" y="4691063"/>
          <p14:tracePt t="28041" x="4095750" y="4664075"/>
          <p14:tracePt t="28049" x="4095750" y="4649788"/>
          <p14:tracePt t="28057" x="4095750" y="4627563"/>
          <p14:tracePt t="28065" x="4095750" y="4619625"/>
          <p14:tracePt t="28073" x="4095750" y="4611688"/>
          <p14:tracePt t="28081" x="4095750" y="4603750"/>
          <p14:tracePt t="28089" x="4095750" y="4600575"/>
          <p14:tracePt t="28275" x="4090988" y="4589463"/>
          <p14:tracePt t="28282" x="4065588" y="4540250"/>
          <p14:tracePt t="28291" x="4032250" y="4473575"/>
          <p14:tracePt t="28299" x="3990975" y="4379913"/>
          <p14:tracePt t="28307" x="3938588" y="4289425"/>
          <p14:tracePt t="28315" x="3892550" y="4203700"/>
          <p14:tracePt t="28323" x="3840163" y="4114800"/>
          <p14:tracePt t="28331" x="3798888" y="4054475"/>
          <p14:tracePt t="28339" x="3743325" y="4002088"/>
          <p14:tracePt t="28347" x="3698875" y="3968750"/>
          <p14:tracePt t="28355" x="3663950" y="3930650"/>
          <p14:tracePt t="28363" x="3638550" y="3903663"/>
          <p14:tracePt t="28371" x="3616325" y="3881438"/>
          <p14:tracePt t="28379" x="3600450" y="3851275"/>
          <p14:tracePt t="28387" x="3586163" y="3825875"/>
          <p14:tracePt t="28395" x="3567113" y="3792538"/>
          <p14:tracePt t="28403" x="3544888" y="3759200"/>
          <p14:tracePt t="28411" x="3530600" y="3732213"/>
          <p14:tracePt t="28419" x="3514725" y="3705225"/>
          <p14:tracePt t="28427" x="3500438" y="3687763"/>
          <p14:tracePt t="28435" x="3489325" y="3668713"/>
          <p14:tracePt t="28443" x="3481388" y="3657600"/>
          <p14:tracePt t="28453" x="3478213" y="3649663"/>
          <p14:tracePt t="28645" x="3478213" y="3657600"/>
          <p14:tracePt t="28653" x="3478213" y="3668713"/>
          <p14:tracePt t="28662" x="3478213" y="3683000"/>
          <p14:tracePt t="28669" x="3478213" y="3694113"/>
          <p14:tracePt t="28677" x="3478213" y="3709988"/>
          <p14:tracePt t="28685" x="3478213" y="3724275"/>
          <p14:tracePt t="28693" x="3478213" y="3729038"/>
          <p14:tracePt t="28701" x="3478213" y="3746500"/>
          <p14:tracePt t="28709" x="3478213" y="3770313"/>
          <p14:tracePt t="28717" x="3478213" y="3792538"/>
          <p14:tracePt t="28725" x="3478213" y="3811588"/>
          <p14:tracePt t="28735" x="3481388" y="3836988"/>
          <p14:tracePt t="28743" x="3489325" y="3856038"/>
          <p14:tracePt t="28751" x="3492500" y="3889375"/>
          <p14:tracePt t="28759" x="3492500" y="3927475"/>
          <p14:tracePt t="28767" x="3500438" y="3963988"/>
          <p14:tracePt t="28775" x="3500438" y="3994150"/>
          <p14:tracePt t="28783" x="3500438" y="4038600"/>
          <p14:tracePt t="28791" x="3503613" y="4073525"/>
          <p14:tracePt t="28799" x="3503613" y="4110038"/>
          <p14:tracePt t="28807" x="3503613" y="4154488"/>
          <p14:tracePt t="28815" x="3503613" y="4200525"/>
          <p14:tracePt t="28823" x="3503613" y="4230688"/>
          <p14:tracePt t="28831" x="3503613" y="4259263"/>
          <p14:tracePt t="28839" x="3503613" y="4294188"/>
          <p14:tracePt t="28847" x="3503613" y="4316413"/>
          <p14:tracePt t="28855" x="3511550" y="4346575"/>
          <p14:tracePt t="28863" x="3514725" y="4379913"/>
          <p14:tracePt t="28871" x="3519488" y="4402138"/>
          <p14:tracePt t="28879" x="3519488" y="4432300"/>
          <p14:tracePt t="28889" x="3519488" y="4457700"/>
          <p14:tracePt t="28899" x="3519488" y="4487863"/>
          <p14:tracePt t="28907" x="3519488" y="4518025"/>
          <p14:tracePt t="28915" x="3519488" y="4548188"/>
          <p14:tracePt t="28923" x="3519488" y="4578350"/>
          <p14:tracePt t="28931" x="3519488" y="4600575"/>
          <p14:tracePt t="28939" x="3519488" y="4627563"/>
          <p14:tracePt t="28947" x="3519488" y="4649788"/>
          <p14:tracePt t="28955" x="3519488" y="4672013"/>
          <p14:tracePt t="28963" x="3519488" y="4686300"/>
          <p14:tracePt t="28999" x="3530600" y="4776788"/>
          <p14:tracePt t="29003" x="3536950" y="4795838"/>
          <p14:tracePt t="29013" x="3544888" y="4806950"/>
          <p14:tracePt t="29021" x="3556000" y="4818063"/>
          <p14:tracePt t="29029" x="3563938" y="4829175"/>
          <p14:tracePt t="29037" x="3571875" y="4840288"/>
          <p14:tracePt t="29045" x="3578225" y="4851400"/>
          <p14:tracePt t="29053" x="3597275" y="4867275"/>
          <p14:tracePt t="29061" x="3624263" y="4889500"/>
          <p14:tracePt t="29069" x="3649663" y="4895850"/>
          <p14:tracePt t="29077" x="3683000" y="4914900"/>
          <p14:tracePt t="29085" x="3732213" y="4933950"/>
          <p14:tracePt t="29093" x="3770313" y="4948238"/>
          <p14:tracePt t="29101" x="3810000" y="4967288"/>
          <p14:tracePt t="29109" x="3851275" y="4983163"/>
          <p14:tracePt t="29117" x="3886200" y="5000625"/>
          <p14:tracePt t="29125" x="3911600" y="5016500"/>
          <p14:tracePt t="29132" x="3938588" y="5030788"/>
          <p14:tracePt t="29141" x="3963988" y="5046663"/>
          <p14:tracePt t="29148" x="3983038" y="5057775"/>
          <p14:tracePt t="29157" x="3994150" y="5068888"/>
          <p14:tracePt t="29165" x="4008438" y="5080000"/>
          <p14:tracePt t="29173" x="4019550" y="5091113"/>
          <p14:tracePt t="29181" x="4032250" y="5094288"/>
          <p14:tracePt t="29189" x="4046538" y="5102225"/>
          <p14:tracePt t="29197" x="4057650" y="5110163"/>
          <p14:tracePt t="29205" x="4068763" y="5116513"/>
          <p14:tracePt t="29213" x="4087813" y="5116513"/>
          <p14:tracePt t="29221" x="4110038" y="5116513"/>
          <p14:tracePt t="29229" x="4125913" y="5116513"/>
          <p14:tracePt t="29237" x="4143375" y="5116513"/>
          <p14:tracePt t="29245" x="4159250" y="5116513"/>
          <p14:tracePt t="29253" x="4173538" y="5116513"/>
          <p14:tracePt t="29273" x="4178300" y="5116513"/>
          <p14:tracePt t="29289" x="4181475" y="5116513"/>
          <p14:tracePt t="29315" x="4184650" y="5116513"/>
          <p14:tracePt t="29331" x="4189413" y="5116513"/>
          <p14:tracePt t="29347" x="4192588" y="5116513"/>
          <p14:tracePt t="29371" x="4192588" y="5121275"/>
          <p14:tracePt t="29593" x="4192588" y="5124450"/>
          <p14:tracePt t="29601" x="4192588" y="5129213"/>
          <p14:tracePt t="29609" x="4192588" y="5132388"/>
          <p14:tracePt t="29625" x="4192588" y="5135563"/>
          <p14:tracePt t="29657" x="4192588" y="5140325"/>
          <p14:tracePt t="29681" x="4192588" y="5143500"/>
          <p14:tracePt t="29697" x="4195763" y="5146675"/>
          <p14:tracePt t="29705" x="4200525" y="5146675"/>
          <p14:tracePt t="29713" x="4206875" y="5151438"/>
          <p14:tracePt t="29721" x="4214813" y="5157788"/>
          <p14:tracePt t="29729" x="4222750" y="5162550"/>
          <p14:tracePt t="29737" x="4237038" y="5170488"/>
          <p14:tracePt t="29745" x="4244975" y="5173663"/>
          <p14:tracePt t="29753" x="4256088" y="5184775"/>
          <p14:tracePt t="29761" x="4267200" y="5187950"/>
          <p14:tracePt t="29769" x="4283075" y="5195888"/>
          <p14:tracePt t="29777" x="4294188" y="5199063"/>
          <p14:tracePt t="29785" x="4305300" y="5203825"/>
          <p14:tracePt t="29793" x="4322763" y="5203825"/>
          <p14:tracePt t="29801" x="4338638" y="5207000"/>
          <p14:tracePt t="29811" x="4352925" y="5207000"/>
          <p14:tracePt t="29817" x="4364038" y="5210175"/>
          <p14:tracePt t="29825" x="4375150" y="5218113"/>
          <p14:tracePt t="29832" x="4387850" y="5218113"/>
          <p14:tracePt t="29841" x="4405313" y="5222875"/>
          <p14:tracePt t="29849" x="4421188" y="5222875"/>
          <p14:tracePt t="29859" x="4446588" y="5226050"/>
          <p14:tracePt t="29867" x="4462463" y="5226050"/>
          <p14:tracePt t="29875" x="4481513" y="5226050"/>
          <p14:tracePt t="29900" x="4518025" y="5226050"/>
          <p14:tracePt t="29907" x="4525963" y="5226050"/>
          <p14:tracePt t="29916" x="4540250" y="5226050"/>
          <p14:tracePt t="29923" x="4551363" y="5222875"/>
          <p14:tracePt t="29931" x="4562475" y="5210175"/>
          <p14:tracePt t="29939" x="4578350" y="5207000"/>
          <p14:tracePt t="29947" x="4586288" y="5203825"/>
          <p14:tracePt t="29955" x="4589463" y="5195888"/>
          <p14:tracePt t="29963" x="4597400" y="5192713"/>
          <p14:tracePt t="29971" x="4597400" y="5184775"/>
          <p14:tracePt t="29979" x="4597400" y="5176838"/>
          <p14:tracePt t="29987" x="4600575" y="5176838"/>
          <p14:tracePt t="29995" x="4600575" y="51704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62A47-2899-4E80-9B0F-64366190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状況理解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2147E-7DC3-49E6-969B-1AF83BB8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当日の電光掲示板を見ると下記情報がわかる</a:t>
            </a:r>
            <a:endParaRPr kumimoji="1" lang="en-US" altLang="ja-JP" dirty="0"/>
          </a:p>
          <a:p>
            <a:pPr lvl="1"/>
            <a:r>
              <a:rPr lang="ja-JP" altLang="en-US" dirty="0"/>
              <a:t>実際の出発時刻（遅延があるかもしれない）</a:t>
            </a:r>
            <a:endParaRPr lang="en-US" altLang="ja-JP" dirty="0"/>
          </a:p>
          <a:p>
            <a:pPr lvl="1"/>
            <a:r>
              <a:rPr kumimoji="1" lang="ja-JP" altLang="en-US" dirty="0"/>
              <a:t>何番線到着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F7A1231-84DF-4F21-8C14-01B71DEC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84" y="2190741"/>
            <a:ext cx="10323616" cy="378355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7F9A69-3016-43AD-87C3-EE5E4539932E}"/>
              </a:ext>
            </a:extLst>
          </p:cNvPr>
          <p:cNvSpPr txBox="1"/>
          <p:nvPr/>
        </p:nvSpPr>
        <p:spPr>
          <a:xfrm>
            <a:off x="7857066" y="5995227"/>
            <a:ext cx="3704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発車標シミュレーターを利用して電光掲示板画像作成</a:t>
            </a:r>
            <a:br>
              <a:rPr lang="en-US" altLang="ja-JP" sz="1200" dirty="0"/>
            </a:br>
            <a:r>
              <a:rPr lang="ja-JP" altLang="en-US" sz="1200" dirty="0">
                <a:hlinkClick r:id="rId3"/>
              </a:rPr>
              <a:t>http://r113.sakura.ne.jp/p/hasshahyo/index.ht</a:t>
            </a:r>
            <a:r>
              <a:rPr lang="en-US" altLang="ja-JP" sz="1200" dirty="0">
                <a:hlinkClick r:id="rId3"/>
              </a:rPr>
              <a:t>m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866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0B1A-B7D9-4939-8EA4-DEB268F1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85D17-14FA-4424-B83F-18361EE1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916700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4048</TotalTime>
  <Words>189</Words>
  <Application>Microsoft Office PowerPoint</Application>
  <PresentationFormat>ワイド画面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Arial</vt:lpstr>
      <vt:lpstr>Calibri</vt:lpstr>
      <vt:lpstr>NecoakBlue169</vt:lpstr>
      <vt:lpstr>概念モデリング 　思考系UMLモデリングエクササイズ 　演習7「新幹線の停車駅」をモデル化する</vt:lpstr>
      <vt:lpstr>題材書籍の紹介</vt:lpstr>
      <vt:lpstr>演習7</vt:lpstr>
      <vt:lpstr>状況理解</vt:lpstr>
      <vt:lpstr>状況理解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56</cp:revision>
  <dcterms:created xsi:type="dcterms:W3CDTF">2021-01-26T14:43:33Z</dcterms:created>
  <dcterms:modified xsi:type="dcterms:W3CDTF">2021-10-23T15:20:36Z</dcterms:modified>
</cp:coreProperties>
</file>