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60" r:id="rId4"/>
  </p:sldIdLst>
  <p:sldSz cx="7772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9" autoAdjust="0"/>
    <p:restoredTop sz="94660"/>
  </p:normalViewPr>
  <p:slideViewPr>
    <p:cSldViewPr snapToGrid="0">
      <p:cViewPr>
        <p:scale>
          <a:sx n="75" d="100"/>
          <a:sy n="75" d="100"/>
        </p:scale>
        <p:origin x="23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87311-07F7-407A-849F-BB20D4C5A33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5213" y="1143000"/>
            <a:ext cx="2187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F8766-EFF1-4074-8A21-DE652EC3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F8766-EFF1-4074-8A21-DE652EC35F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795781"/>
            <a:ext cx="6606540" cy="382016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763261"/>
            <a:ext cx="5829300" cy="2649219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7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84200"/>
            <a:ext cx="1675924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84200"/>
            <a:ext cx="4930616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8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735583"/>
            <a:ext cx="6703695" cy="456437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7343143"/>
            <a:ext cx="6703695" cy="24002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921000"/>
            <a:ext cx="330327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921000"/>
            <a:ext cx="330327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84202"/>
            <a:ext cx="6703695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689861"/>
            <a:ext cx="3288089" cy="131825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4008120"/>
            <a:ext cx="328808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689861"/>
            <a:ext cx="3304282" cy="131825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4008120"/>
            <a:ext cx="33042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2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31520"/>
            <a:ext cx="2506801" cy="25603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579882"/>
            <a:ext cx="3934778" cy="7797800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291840"/>
            <a:ext cx="2506801" cy="6098541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31520"/>
            <a:ext cx="2506801" cy="25603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579882"/>
            <a:ext cx="3934778" cy="7797800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291840"/>
            <a:ext cx="2506801" cy="6098541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7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84202"/>
            <a:ext cx="6703695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921000"/>
            <a:ext cx="6703695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0170162"/>
            <a:ext cx="174879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8586-F4C5-4B8E-90E5-86E624FB9AD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0170162"/>
            <a:ext cx="262318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0170162"/>
            <a:ext cx="174879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12" Type="http://schemas.openxmlformats.org/officeDocument/2006/relationships/image" Target="../media/image21.png"/><Relationship Id="rId25" Type="http://schemas.openxmlformats.org/officeDocument/2006/relationships/image" Target="../media/image28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.png"/><Relationship Id="rId24" Type="http://schemas.openxmlformats.org/officeDocument/2006/relationships/image" Target="../media/image27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9" Type="http://schemas.openxmlformats.org/officeDocument/2006/relationships/image" Target="../media/image22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698484-3F40-B82F-B5F8-4BF78F9D7D42}"/>
              </a:ext>
            </a:extLst>
          </p:cNvPr>
          <p:cNvSpPr/>
          <p:nvPr/>
        </p:nvSpPr>
        <p:spPr>
          <a:xfrm>
            <a:off x="0" y="0"/>
            <a:ext cx="7772400" cy="1097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598A78-40D5-4D5F-B84C-B8836C82B39E}"/>
              </a:ext>
            </a:extLst>
          </p:cNvPr>
          <p:cNvSpPr/>
          <p:nvPr/>
        </p:nvSpPr>
        <p:spPr>
          <a:xfrm>
            <a:off x="685796" y="537464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E73260-0FFF-C3D5-9F98-D121BC599962}"/>
              </a:ext>
            </a:extLst>
          </p:cNvPr>
          <p:cNvSpPr/>
          <p:nvPr/>
        </p:nvSpPr>
        <p:spPr>
          <a:xfrm>
            <a:off x="685800" y="0"/>
            <a:ext cx="6400800" cy="1097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A91F4-D2DF-D9CE-E163-1D399D3DACA3}"/>
              </a:ext>
            </a:extLst>
          </p:cNvPr>
          <p:cNvSpPr/>
          <p:nvPr/>
        </p:nvSpPr>
        <p:spPr>
          <a:xfrm>
            <a:off x="-4" y="685800"/>
            <a:ext cx="7772400" cy="960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B3B1F7-731D-5E54-C02F-50ADF6201F60}"/>
              </a:ext>
            </a:extLst>
          </p:cNvPr>
          <p:cNvSpPr/>
          <p:nvPr/>
        </p:nvSpPr>
        <p:spPr>
          <a:xfrm>
            <a:off x="685796" y="2914904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967B60-BCE6-BC9D-E944-F5D234E66E25}"/>
              </a:ext>
            </a:extLst>
          </p:cNvPr>
          <p:cNvSpPr/>
          <p:nvPr/>
        </p:nvSpPr>
        <p:spPr>
          <a:xfrm>
            <a:off x="685796" y="7832344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49B0AA-081F-624D-4466-62877B9C3F10}"/>
              </a:ext>
            </a:extLst>
          </p:cNvPr>
          <p:cNvSpPr/>
          <p:nvPr/>
        </p:nvSpPr>
        <p:spPr>
          <a:xfrm>
            <a:off x="685796" y="3729448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505527-E9EA-2BEA-78A5-0D37A9350794}"/>
              </a:ext>
            </a:extLst>
          </p:cNvPr>
          <p:cNvSpPr/>
          <p:nvPr/>
        </p:nvSpPr>
        <p:spPr>
          <a:xfrm>
            <a:off x="685796" y="700300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3A0027-44A6-A946-C8C9-9B31FD7572E8}"/>
              </a:ext>
            </a:extLst>
          </p:cNvPr>
          <p:cNvSpPr/>
          <p:nvPr/>
        </p:nvSpPr>
        <p:spPr>
          <a:xfrm>
            <a:off x="685796" y="2426208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CBECAC-8BF5-D149-4FB4-693B740D6615}"/>
              </a:ext>
            </a:extLst>
          </p:cNvPr>
          <p:cNvSpPr/>
          <p:nvPr/>
        </p:nvSpPr>
        <p:spPr>
          <a:xfrm>
            <a:off x="685796" y="4392168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8E1896-F3CC-4827-AED2-FDAEC6A11CFC}"/>
              </a:ext>
            </a:extLst>
          </p:cNvPr>
          <p:cNvSpPr/>
          <p:nvPr/>
        </p:nvSpPr>
        <p:spPr>
          <a:xfrm>
            <a:off x="685796" y="6355076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5703ED-B6AB-07DA-A74D-EABA42182962}"/>
              </a:ext>
            </a:extLst>
          </p:cNvPr>
          <p:cNvSpPr/>
          <p:nvPr/>
        </p:nvSpPr>
        <p:spPr>
          <a:xfrm>
            <a:off x="685796" y="8321036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5293E2-F799-1185-E3DC-3FD409563EFF}"/>
                  </a:ext>
                </a:extLst>
              </p:cNvPr>
              <p:cNvSpPr txBox="1"/>
              <p:nvPr/>
            </p:nvSpPr>
            <p:spPr>
              <a:xfrm>
                <a:off x="228593" y="5320196"/>
                <a:ext cx="454902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5293E2-F799-1185-E3DC-3FD409563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5320196"/>
                <a:ext cx="454902" cy="332399"/>
              </a:xfrm>
              <a:prstGeom prst="rect">
                <a:avLst/>
              </a:prstGeom>
              <a:blipFill>
                <a:blip r:embed="rId11"/>
                <a:stretch>
                  <a:fillRect l="-29333" t="-103704" r="-81333" b="-1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ACB1D9-6210-37F8-A032-F4E956B6E356}"/>
                  </a:ext>
                </a:extLst>
              </p:cNvPr>
              <p:cNvSpPr txBox="1"/>
              <p:nvPr/>
            </p:nvSpPr>
            <p:spPr>
              <a:xfrm>
                <a:off x="230892" y="2860161"/>
                <a:ext cx="454902" cy="33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ACB1D9-6210-37F8-A032-F4E956B6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92" y="2860161"/>
                <a:ext cx="454902" cy="331757"/>
              </a:xfrm>
              <a:prstGeom prst="rect">
                <a:avLst/>
              </a:prstGeom>
              <a:blipFill>
                <a:blip r:embed="rId3"/>
                <a:stretch>
                  <a:fillRect l="-31081" t="-101818" r="-82432" b="-1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BD0317-320F-32F0-9A1D-BE24E8A98FE1}"/>
                  </a:ext>
                </a:extLst>
              </p:cNvPr>
              <p:cNvSpPr txBox="1"/>
              <p:nvPr/>
            </p:nvSpPr>
            <p:spPr>
              <a:xfrm>
                <a:off x="228593" y="8258359"/>
                <a:ext cx="454902" cy="347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BD0317-320F-32F0-9A1D-BE24E8A9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8258359"/>
                <a:ext cx="454902" cy="347724"/>
              </a:xfrm>
              <a:prstGeom prst="rect">
                <a:avLst/>
              </a:prstGeom>
              <a:blipFill>
                <a:blip r:embed="rId12"/>
                <a:stretch>
                  <a:fillRect l="-29333" t="-98246" r="-81333" b="-1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4BD0D-59FF-008A-F965-6BE974A4C935}"/>
                  </a:ext>
                </a:extLst>
              </p:cNvPr>
              <p:cNvSpPr txBox="1"/>
              <p:nvPr/>
            </p:nvSpPr>
            <p:spPr>
              <a:xfrm>
                <a:off x="228593" y="2355174"/>
                <a:ext cx="454902" cy="34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4BD0D-59FF-008A-F965-6BE974A4C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2355174"/>
                <a:ext cx="454902" cy="348365"/>
              </a:xfrm>
              <a:prstGeom prst="rect">
                <a:avLst/>
              </a:prstGeom>
              <a:blipFill>
                <a:blip r:embed="rId13"/>
                <a:stretch>
                  <a:fillRect l="-29333" t="-98246" r="-81333" b="-1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FE518DD-A598-DAFE-DAFB-4C70219661F1}"/>
                  </a:ext>
                </a:extLst>
              </p:cNvPr>
              <p:cNvSpPr txBox="1"/>
              <p:nvPr/>
            </p:nvSpPr>
            <p:spPr>
              <a:xfrm>
                <a:off x="228593" y="3674683"/>
                <a:ext cx="454902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FE518DD-A598-DAFE-DAFB-4C7021966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3674683"/>
                <a:ext cx="454902" cy="333617"/>
              </a:xfrm>
              <a:prstGeom prst="rect">
                <a:avLst/>
              </a:prstGeom>
              <a:blipFill>
                <a:blip r:embed="rId14"/>
                <a:stretch>
                  <a:fillRect l="-29333" t="-101818" r="-81333" b="-1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52BA45-45EC-8BB4-6E29-222B41BA352B}"/>
                  </a:ext>
                </a:extLst>
              </p:cNvPr>
              <p:cNvSpPr txBox="1"/>
              <p:nvPr/>
            </p:nvSpPr>
            <p:spPr>
              <a:xfrm>
                <a:off x="228593" y="4332285"/>
                <a:ext cx="454902" cy="34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52BA45-45EC-8BB4-6E29-222B41BA3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4332285"/>
                <a:ext cx="454902" cy="348365"/>
              </a:xfrm>
              <a:prstGeom prst="rect">
                <a:avLst/>
              </a:prstGeom>
              <a:blipFill>
                <a:blip r:embed="rId15"/>
                <a:stretch>
                  <a:fillRect l="-29333" t="-98246" r="-81333" b="-1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A3C246-B59F-2938-0961-74DAEA684F06}"/>
                  </a:ext>
                </a:extLst>
              </p:cNvPr>
              <p:cNvSpPr txBox="1"/>
              <p:nvPr/>
            </p:nvSpPr>
            <p:spPr>
              <a:xfrm>
                <a:off x="228593" y="6300066"/>
                <a:ext cx="454902" cy="33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A3C246-B59F-2938-0961-74DAEA684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6300066"/>
                <a:ext cx="454902" cy="338619"/>
              </a:xfrm>
              <a:prstGeom prst="rect">
                <a:avLst/>
              </a:prstGeom>
              <a:blipFill>
                <a:blip r:embed="rId16"/>
                <a:stretch>
                  <a:fillRect l="-29333" t="-98214" r="-81333" b="-1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EE7F86A-E433-A96D-BD8C-E8431E569906}"/>
                  </a:ext>
                </a:extLst>
              </p:cNvPr>
              <p:cNvSpPr txBox="1"/>
              <p:nvPr/>
            </p:nvSpPr>
            <p:spPr>
              <a:xfrm>
                <a:off x="228593" y="6951929"/>
                <a:ext cx="454902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EE7F86A-E433-A96D-BD8C-E8431E569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6951929"/>
                <a:ext cx="454902" cy="333617"/>
              </a:xfrm>
              <a:prstGeom prst="rect">
                <a:avLst/>
              </a:prstGeom>
              <a:blipFill>
                <a:blip r:embed="rId17"/>
                <a:stretch>
                  <a:fillRect l="-29333" t="-101818" r="-81333" b="-1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70E13F-3A7B-3A40-F5B4-9E5E07A9A1C4}"/>
                  </a:ext>
                </a:extLst>
              </p:cNvPr>
              <p:cNvSpPr txBox="1"/>
              <p:nvPr/>
            </p:nvSpPr>
            <p:spPr>
              <a:xfrm>
                <a:off x="229795" y="7767303"/>
                <a:ext cx="454902" cy="33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70E13F-3A7B-3A40-F5B4-9E5E07A9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95" y="7767303"/>
                <a:ext cx="454902" cy="332976"/>
              </a:xfrm>
              <a:prstGeom prst="rect">
                <a:avLst/>
              </a:prstGeom>
              <a:blipFill>
                <a:blip r:embed="rId18"/>
                <a:stretch>
                  <a:fillRect l="-31081" t="-100000" r="-82432" b="-1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6E49D0F-DD62-4E5B-E85C-822C2AC7AE96}"/>
              </a:ext>
            </a:extLst>
          </p:cNvPr>
          <p:cNvSpPr/>
          <p:nvPr/>
        </p:nvSpPr>
        <p:spPr>
          <a:xfrm>
            <a:off x="685796" y="2096195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C8308-7FFC-BB6A-369F-71D3274C3415}"/>
              </a:ext>
            </a:extLst>
          </p:cNvPr>
          <p:cNvSpPr/>
          <p:nvPr/>
        </p:nvSpPr>
        <p:spPr>
          <a:xfrm>
            <a:off x="685796" y="864037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797DF8-9459-AD46-AE68-F60DFE10EB56}"/>
                  </a:ext>
                </a:extLst>
              </p:cNvPr>
              <p:cNvSpPr txBox="1"/>
              <p:nvPr/>
            </p:nvSpPr>
            <p:spPr>
              <a:xfrm>
                <a:off x="228593" y="2040613"/>
                <a:ext cx="454902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797DF8-9459-AD46-AE68-F60DFE10E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2040613"/>
                <a:ext cx="454902" cy="333617"/>
              </a:xfrm>
              <a:prstGeom prst="rect">
                <a:avLst/>
              </a:prstGeom>
              <a:blipFill>
                <a:blip r:embed="rId19"/>
                <a:stretch>
                  <a:fillRect l="-29333" t="-103704" r="-81333" b="-1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69125-A534-0C49-8BE5-AAE002AE5E35}"/>
                  </a:ext>
                </a:extLst>
              </p:cNvPr>
              <p:cNvSpPr txBox="1"/>
              <p:nvPr/>
            </p:nvSpPr>
            <p:spPr>
              <a:xfrm>
                <a:off x="228589" y="8592491"/>
                <a:ext cx="454902" cy="33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69125-A534-0C49-8BE5-AAE002AE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89" y="8592491"/>
                <a:ext cx="454902" cy="338619"/>
              </a:xfrm>
              <a:prstGeom prst="rect">
                <a:avLst/>
              </a:prstGeom>
              <a:blipFill>
                <a:blip r:embed="rId20"/>
                <a:stretch>
                  <a:fillRect l="-29333" t="-100000" r="-81333" b="-1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32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698484-3F40-B82F-B5F8-4BF78F9D7D42}"/>
              </a:ext>
            </a:extLst>
          </p:cNvPr>
          <p:cNvSpPr/>
          <p:nvPr/>
        </p:nvSpPr>
        <p:spPr>
          <a:xfrm>
            <a:off x="0" y="0"/>
            <a:ext cx="7772400" cy="1097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598A78-40D5-4D5F-B84C-B8836C82B39E}"/>
              </a:ext>
            </a:extLst>
          </p:cNvPr>
          <p:cNvSpPr/>
          <p:nvPr/>
        </p:nvSpPr>
        <p:spPr>
          <a:xfrm>
            <a:off x="685796" y="537464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E73260-0FFF-C3D5-9F98-D121BC599962}"/>
              </a:ext>
            </a:extLst>
          </p:cNvPr>
          <p:cNvSpPr/>
          <p:nvPr/>
        </p:nvSpPr>
        <p:spPr>
          <a:xfrm>
            <a:off x="685800" y="0"/>
            <a:ext cx="6400800" cy="1097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A91F4-D2DF-D9CE-E163-1D399D3DACA3}"/>
              </a:ext>
            </a:extLst>
          </p:cNvPr>
          <p:cNvSpPr/>
          <p:nvPr/>
        </p:nvSpPr>
        <p:spPr>
          <a:xfrm>
            <a:off x="-4" y="685800"/>
            <a:ext cx="7772400" cy="960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B3B1F7-731D-5E54-C02F-50ADF6201F60}"/>
              </a:ext>
            </a:extLst>
          </p:cNvPr>
          <p:cNvSpPr/>
          <p:nvPr/>
        </p:nvSpPr>
        <p:spPr>
          <a:xfrm>
            <a:off x="685796" y="2914904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967B60-BCE6-BC9D-E944-F5D234E66E25}"/>
              </a:ext>
            </a:extLst>
          </p:cNvPr>
          <p:cNvSpPr/>
          <p:nvPr/>
        </p:nvSpPr>
        <p:spPr>
          <a:xfrm>
            <a:off x="685796" y="7832344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3A0027-44A6-A946-C8C9-9B31FD7572E8}"/>
              </a:ext>
            </a:extLst>
          </p:cNvPr>
          <p:cNvSpPr/>
          <p:nvPr/>
        </p:nvSpPr>
        <p:spPr>
          <a:xfrm>
            <a:off x="685800" y="1073834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5293E2-F799-1185-E3DC-3FD409563EFF}"/>
                  </a:ext>
                </a:extLst>
              </p:cNvPr>
              <p:cNvSpPr txBox="1"/>
              <p:nvPr/>
            </p:nvSpPr>
            <p:spPr>
              <a:xfrm>
                <a:off x="228593" y="5320196"/>
                <a:ext cx="454902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5293E2-F799-1185-E3DC-3FD409563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5320196"/>
                <a:ext cx="454902" cy="332399"/>
              </a:xfrm>
              <a:prstGeom prst="rect">
                <a:avLst/>
              </a:prstGeom>
              <a:blipFill>
                <a:blip r:embed="rId11"/>
                <a:stretch>
                  <a:fillRect l="-29333" t="-103704" r="-81333" b="-1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ACB1D9-6210-37F8-A032-F4E956B6E356}"/>
                  </a:ext>
                </a:extLst>
              </p:cNvPr>
              <p:cNvSpPr txBox="1"/>
              <p:nvPr/>
            </p:nvSpPr>
            <p:spPr>
              <a:xfrm>
                <a:off x="230892" y="2860161"/>
                <a:ext cx="454902" cy="33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ACB1D9-6210-37F8-A032-F4E956B6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92" y="2860161"/>
                <a:ext cx="454902" cy="331757"/>
              </a:xfrm>
              <a:prstGeom prst="rect">
                <a:avLst/>
              </a:prstGeom>
              <a:blipFill>
                <a:blip r:embed="rId3"/>
                <a:stretch>
                  <a:fillRect l="-31081" t="-101818" r="-82432" b="-1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4BD0D-59FF-008A-F965-6BE974A4C935}"/>
                  </a:ext>
                </a:extLst>
              </p:cNvPr>
              <p:cNvSpPr txBox="1"/>
              <p:nvPr/>
            </p:nvSpPr>
            <p:spPr>
              <a:xfrm>
                <a:off x="228597" y="1002800"/>
                <a:ext cx="454902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4BD0D-59FF-008A-F965-6BE974A4C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7" y="1002800"/>
                <a:ext cx="454902" cy="332399"/>
              </a:xfrm>
              <a:prstGeom prst="rect">
                <a:avLst/>
              </a:prstGeom>
              <a:blipFill>
                <a:blip r:embed="rId12"/>
                <a:stretch>
                  <a:fillRect l="-38667" t="-103704" r="-72000" b="-1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70E13F-3A7B-3A40-F5B4-9E5E07A9A1C4}"/>
                  </a:ext>
                </a:extLst>
              </p:cNvPr>
              <p:cNvSpPr txBox="1"/>
              <p:nvPr/>
            </p:nvSpPr>
            <p:spPr>
              <a:xfrm>
                <a:off x="229795" y="7767303"/>
                <a:ext cx="454902" cy="33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70E13F-3A7B-3A40-F5B4-9E5E07A9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95" y="7767303"/>
                <a:ext cx="454902" cy="332976"/>
              </a:xfrm>
              <a:prstGeom prst="rect">
                <a:avLst/>
              </a:prstGeom>
              <a:blipFill>
                <a:blip r:embed="rId18"/>
                <a:stretch>
                  <a:fillRect l="-31081" t="-100000" r="-82432" b="-1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F7D0E42-90E1-0AA8-D533-C3A414AFCDF8}"/>
              </a:ext>
            </a:extLst>
          </p:cNvPr>
          <p:cNvSpPr/>
          <p:nvPr/>
        </p:nvSpPr>
        <p:spPr>
          <a:xfrm>
            <a:off x="685800" y="4146945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8949BD-D18C-F5E8-BF1C-A52AD5F6F5F7}"/>
                  </a:ext>
                </a:extLst>
              </p:cNvPr>
              <p:cNvSpPr txBox="1"/>
              <p:nvPr/>
            </p:nvSpPr>
            <p:spPr>
              <a:xfrm>
                <a:off x="228597" y="4092501"/>
                <a:ext cx="454902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8949BD-D18C-F5E8-BF1C-A52AD5F6F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7" y="4092501"/>
                <a:ext cx="454902" cy="334835"/>
              </a:xfrm>
              <a:prstGeom prst="rect">
                <a:avLst/>
              </a:prstGeom>
              <a:blipFill>
                <a:blip r:embed="rId19"/>
                <a:stretch>
                  <a:fillRect l="-29333" t="-100000" r="-81333" b="-1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0127A0-AD5B-93CD-3C5A-D6066BB756BF}"/>
              </a:ext>
            </a:extLst>
          </p:cNvPr>
          <p:cNvSpPr/>
          <p:nvPr/>
        </p:nvSpPr>
        <p:spPr>
          <a:xfrm>
            <a:off x="685800" y="1689241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850A30-1FD8-03D8-4854-DDA49426388C}"/>
                  </a:ext>
                </a:extLst>
              </p:cNvPr>
              <p:cNvSpPr txBox="1"/>
              <p:nvPr/>
            </p:nvSpPr>
            <p:spPr>
              <a:xfrm>
                <a:off x="230896" y="1634498"/>
                <a:ext cx="454902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850A30-1FD8-03D8-4854-DDA494263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96" y="1634498"/>
                <a:ext cx="454902" cy="333617"/>
              </a:xfrm>
              <a:prstGeom prst="rect">
                <a:avLst/>
              </a:prstGeom>
              <a:blipFill>
                <a:blip r:embed="rId20"/>
                <a:stretch>
                  <a:fillRect l="-31081" t="-101818" r="-82432" b="-1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6E82069-08BA-3C75-FE2E-DCEED9D166FD}"/>
              </a:ext>
            </a:extLst>
          </p:cNvPr>
          <p:cNvSpPr/>
          <p:nvPr/>
        </p:nvSpPr>
        <p:spPr>
          <a:xfrm>
            <a:off x="688109" y="6602336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D02828-8430-AC98-3FEF-F789B9ECD1E0}"/>
                  </a:ext>
                </a:extLst>
              </p:cNvPr>
              <p:cNvSpPr txBox="1"/>
              <p:nvPr/>
            </p:nvSpPr>
            <p:spPr>
              <a:xfrm>
                <a:off x="226288" y="6547841"/>
                <a:ext cx="454902" cy="34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D02828-8430-AC98-3FEF-F789B9ECD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88" y="6547841"/>
                <a:ext cx="454902" cy="349583"/>
              </a:xfrm>
              <a:prstGeom prst="rect">
                <a:avLst/>
              </a:prstGeom>
              <a:blipFill>
                <a:blip r:embed="rId21"/>
                <a:stretch>
                  <a:fillRect l="-29333" t="-96491" r="-81333" b="-149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5C4FAA0-34DE-2A05-5943-B3D917B36584}"/>
              </a:ext>
            </a:extLst>
          </p:cNvPr>
          <p:cNvSpPr/>
          <p:nvPr/>
        </p:nvSpPr>
        <p:spPr>
          <a:xfrm>
            <a:off x="688109" y="9068924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40E3A2-E3E2-E7D9-AE9A-6AA590439696}"/>
                  </a:ext>
                </a:extLst>
              </p:cNvPr>
              <p:cNvSpPr txBox="1"/>
              <p:nvPr/>
            </p:nvSpPr>
            <p:spPr>
              <a:xfrm>
                <a:off x="233207" y="9015798"/>
                <a:ext cx="454902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40E3A2-E3E2-E7D9-AE9A-6AA590439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7" y="9015798"/>
                <a:ext cx="454902" cy="334835"/>
              </a:xfrm>
              <a:prstGeom prst="rect">
                <a:avLst/>
              </a:prstGeom>
              <a:blipFill>
                <a:blip r:embed="rId22"/>
                <a:stretch>
                  <a:fillRect l="-29333" t="-101818" r="-81333" b="-1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B33C6A8-2EB6-B08B-D3E5-B07FF8855876}"/>
              </a:ext>
            </a:extLst>
          </p:cNvPr>
          <p:cNvSpPr/>
          <p:nvPr/>
        </p:nvSpPr>
        <p:spPr>
          <a:xfrm>
            <a:off x="688109" y="2304648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3AFEAB-EE9E-9666-9FAA-2C93B93D13C6}"/>
                  </a:ext>
                </a:extLst>
              </p:cNvPr>
              <p:cNvSpPr txBox="1"/>
              <p:nvPr/>
            </p:nvSpPr>
            <p:spPr>
              <a:xfrm>
                <a:off x="230906" y="2233614"/>
                <a:ext cx="454902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3AFEAB-EE9E-9666-9FAA-2C93B93D1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6" y="2233614"/>
                <a:ext cx="454902" cy="332399"/>
              </a:xfrm>
              <a:prstGeom prst="rect">
                <a:avLst/>
              </a:prstGeom>
              <a:blipFill>
                <a:blip r:embed="rId23"/>
                <a:stretch>
                  <a:fillRect l="-40000" t="-100000" r="-70667" b="-1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7F0B709-E95E-DCA6-9CFE-F03E2551F8E6}"/>
              </a:ext>
            </a:extLst>
          </p:cNvPr>
          <p:cNvSpPr/>
          <p:nvPr/>
        </p:nvSpPr>
        <p:spPr>
          <a:xfrm>
            <a:off x="688109" y="352378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CA9E3C-601E-6AB9-B480-1A8F1317E38F}"/>
                  </a:ext>
                </a:extLst>
              </p:cNvPr>
              <p:cNvSpPr txBox="1"/>
              <p:nvPr/>
            </p:nvSpPr>
            <p:spPr>
              <a:xfrm>
                <a:off x="230906" y="3453283"/>
                <a:ext cx="454902" cy="33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CA9E3C-601E-6AB9-B480-1A8F1317E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6" y="3453283"/>
                <a:ext cx="454902" cy="338619"/>
              </a:xfrm>
              <a:prstGeom prst="rect">
                <a:avLst/>
              </a:prstGeom>
              <a:blipFill>
                <a:blip r:embed="rId24"/>
                <a:stretch>
                  <a:fillRect l="-40000" t="-98214" r="-70667" b="-1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BB6FA586-C58B-32E4-BD8D-D074EA378606}"/>
              </a:ext>
            </a:extLst>
          </p:cNvPr>
          <p:cNvSpPr/>
          <p:nvPr/>
        </p:nvSpPr>
        <p:spPr>
          <a:xfrm>
            <a:off x="683491" y="4760309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F70474-3FE1-770E-90EA-DC3018546A6D}"/>
                  </a:ext>
                </a:extLst>
              </p:cNvPr>
              <p:cNvSpPr txBox="1"/>
              <p:nvPr/>
            </p:nvSpPr>
            <p:spPr>
              <a:xfrm>
                <a:off x="226288" y="4689812"/>
                <a:ext cx="454902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F70474-3FE1-770E-90EA-DC301854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88" y="4689812"/>
                <a:ext cx="454902" cy="332399"/>
              </a:xfrm>
              <a:prstGeom prst="rect">
                <a:avLst/>
              </a:prstGeom>
              <a:blipFill>
                <a:blip r:embed="rId25"/>
                <a:stretch>
                  <a:fillRect l="-38667" t="-101818" r="-72000" b="-1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417BC501-BC1B-A803-6267-E5AC6B90DC43}"/>
              </a:ext>
            </a:extLst>
          </p:cNvPr>
          <p:cNvSpPr/>
          <p:nvPr/>
        </p:nvSpPr>
        <p:spPr>
          <a:xfrm>
            <a:off x="685800" y="5990368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CDF3A2-2E8E-24D6-723F-E83505739451}"/>
                  </a:ext>
                </a:extLst>
              </p:cNvPr>
              <p:cNvSpPr txBox="1"/>
              <p:nvPr/>
            </p:nvSpPr>
            <p:spPr>
              <a:xfrm>
                <a:off x="228597" y="5919871"/>
                <a:ext cx="454902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CDF3A2-2E8E-24D6-723F-E83505739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7" y="5919871"/>
                <a:ext cx="454902" cy="332399"/>
              </a:xfrm>
              <a:prstGeom prst="rect">
                <a:avLst/>
              </a:prstGeom>
              <a:blipFill>
                <a:blip r:embed="rId26"/>
                <a:stretch>
                  <a:fillRect l="-38667" t="-100000" r="-72000" b="-1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267697E-86DC-F986-E2C7-1F905E29F437}"/>
              </a:ext>
            </a:extLst>
          </p:cNvPr>
          <p:cNvSpPr/>
          <p:nvPr/>
        </p:nvSpPr>
        <p:spPr>
          <a:xfrm>
            <a:off x="685800" y="7215894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D84543F-8CC4-F618-B426-89C4E0FC1474}"/>
                  </a:ext>
                </a:extLst>
              </p:cNvPr>
              <p:cNvSpPr txBox="1"/>
              <p:nvPr/>
            </p:nvSpPr>
            <p:spPr>
              <a:xfrm>
                <a:off x="89074" y="7145397"/>
                <a:ext cx="594425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D84543F-8CC4-F618-B426-89C4E0FC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4" y="7145397"/>
                <a:ext cx="594425" cy="332399"/>
              </a:xfrm>
              <a:prstGeom prst="rect">
                <a:avLst/>
              </a:prstGeom>
              <a:blipFill>
                <a:blip r:embed="rId27"/>
                <a:stretch>
                  <a:fillRect l="-14433" t="-101818" r="-59794" b="-1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309A767A-B8AD-1DA1-7BE9-FAB655EEAF33}"/>
              </a:ext>
            </a:extLst>
          </p:cNvPr>
          <p:cNvSpPr/>
          <p:nvPr/>
        </p:nvSpPr>
        <p:spPr>
          <a:xfrm>
            <a:off x="685800" y="8448555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D2DFB1-99F6-74DC-36BF-B7E3047F15CB}"/>
                  </a:ext>
                </a:extLst>
              </p:cNvPr>
              <p:cNvSpPr txBox="1"/>
              <p:nvPr/>
            </p:nvSpPr>
            <p:spPr>
              <a:xfrm>
                <a:off x="101688" y="8378058"/>
                <a:ext cx="581811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D2DFB1-99F6-74DC-36BF-B7E3047F1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8" y="8378058"/>
                <a:ext cx="581811" cy="332399"/>
              </a:xfrm>
              <a:prstGeom prst="rect">
                <a:avLst/>
              </a:prstGeom>
              <a:blipFill>
                <a:blip r:embed="rId28"/>
                <a:stretch>
                  <a:fillRect l="-16842" t="-100000" r="-61053" b="-1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2FD04F09-3C1F-F10F-409E-DDF36E6054F2}"/>
              </a:ext>
            </a:extLst>
          </p:cNvPr>
          <p:cNvSpPr/>
          <p:nvPr/>
        </p:nvSpPr>
        <p:spPr>
          <a:xfrm>
            <a:off x="685800" y="9683932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8F31D6-58D2-3512-642C-33DD7C487F52}"/>
                  </a:ext>
                </a:extLst>
              </p:cNvPr>
              <p:cNvSpPr txBox="1"/>
              <p:nvPr/>
            </p:nvSpPr>
            <p:spPr>
              <a:xfrm>
                <a:off x="89074" y="9613435"/>
                <a:ext cx="594425" cy="33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8F31D6-58D2-3512-642C-33DD7C487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4" y="9613435"/>
                <a:ext cx="594425" cy="338619"/>
              </a:xfrm>
              <a:prstGeom prst="rect">
                <a:avLst/>
              </a:prstGeom>
              <a:blipFill>
                <a:blip r:embed="rId29"/>
                <a:stretch>
                  <a:fillRect l="-14433" t="-98214" r="-59794" b="-1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21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698484-3F40-B82F-B5F8-4BF78F9D7D42}"/>
              </a:ext>
            </a:extLst>
          </p:cNvPr>
          <p:cNvSpPr/>
          <p:nvPr/>
        </p:nvSpPr>
        <p:spPr>
          <a:xfrm>
            <a:off x="0" y="0"/>
            <a:ext cx="7772400" cy="1097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E73260-0FFF-C3D5-9F98-D121BC599962}"/>
              </a:ext>
            </a:extLst>
          </p:cNvPr>
          <p:cNvSpPr/>
          <p:nvPr/>
        </p:nvSpPr>
        <p:spPr>
          <a:xfrm>
            <a:off x="0" y="0"/>
            <a:ext cx="7086600" cy="1097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32F093-1269-2412-9905-EC7F3D8413E9}"/>
              </a:ext>
            </a:extLst>
          </p:cNvPr>
          <p:cNvSpPr/>
          <p:nvPr/>
        </p:nvSpPr>
        <p:spPr>
          <a:xfrm>
            <a:off x="2275173" y="685802"/>
            <a:ext cx="118872" cy="960119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F62DA2-5806-ECDD-02B5-1889D5B1AACB}"/>
              </a:ext>
            </a:extLst>
          </p:cNvPr>
          <p:cNvSpPr/>
          <p:nvPr/>
        </p:nvSpPr>
        <p:spPr>
          <a:xfrm>
            <a:off x="3498690" y="685798"/>
            <a:ext cx="118872" cy="9601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B14441-ED8C-636B-038E-299925006A0A}"/>
              </a:ext>
            </a:extLst>
          </p:cNvPr>
          <p:cNvSpPr/>
          <p:nvPr/>
        </p:nvSpPr>
        <p:spPr>
          <a:xfrm>
            <a:off x="4681761" y="685801"/>
            <a:ext cx="118872" cy="960119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A91F4-D2DF-D9CE-E163-1D399D3DACA3}"/>
              </a:ext>
            </a:extLst>
          </p:cNvPr>
          <p:cNvSpPr/>
          <p:nvPr/>
        </p:nvSpPr>
        <p:spPr>
          <a:xfrm>
            <a:off x="-4" y="685800"/>
            <a:ext cx="7772400" cy="960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C84D2E-541F-E353-1544-2A89E2BBCE73}"/>
              </a:ext>
            </a:extLst>
          </p:cNvPr>
          <p:cNvSpPr/>
          <p:nvPr/>
        </p:nvSpPr>
        <p:spPr>
          <a:xfrm>
            <a:off x="2756382" y="685798"/>
            <a:ext cx="118872" cy="96011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C7F101-90FC-8AF5-0635-4F16266A2638}"/>
              </a:ext>
            </a:extLst>
          </p:cNvPr>
          <p:cNvSpPr/>
          <p:nvPr/>
        </p:nvSpPr>
        <p:spPr>
          <a:xfrm>
            <a:off x="4210268" y="685800"/>
            <a:ext cx="118872" cy="960119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7A38E3-4F48-2942-D053-BEA914EE1C94}"/>
              </a:ext>
            </a:extLst>
          </p:cNvPr>
          <p:cNvSpPr/>
          <p:nvPr/>
        </p:nvSpPr>
        <p:spPr>
          <a:xfrm>
            <a:off x="5655020" y="685800"/>
            <a:ext cx="118872" cy="96011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BBCC47-6287-C32F-2110-9AA4776A116E}"/>
              </a:ext>
            </a:extLst>
          </p:cNvPr>
          <p:cNvSpPr/>
          <p:nvPr/>
        </p:nvSpPr>
        <p:spPr>
          <a:xfrm>
            <a:off x="1320779" y="685800"/>
            <a:ext cx="118872" cy="960119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54B4C9-EE43-DD6D-FE83-9565067B4207}"/>
              </a:ext>
            </a:extLst>
          </p:cNvPr>
          <p:cNvSpPr/>
          <p:nvPr/>
        </p:nvSpPr>
        <p:spPr>
          <a:xfrm>
            <a:off x="1688278" y="685799"/>
            <a:ext cx="118872" cy="960119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BCA5C2-F9AA-6E59-78B5-37C8DB6167EA}"/>
              </a:ext>
            </a:extLst>
          </p:cNvPr>
          <p:cNvSpPr/>
          <p:nvPr/>
        </p:nvSpPr>
        <p:spPr>
          <a:xfrm>
            <a:off x="5309162" y="685796"/>
            <a:ext cx="118872" cy="96011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828406-6BF4-9829-B31B-58199F054877}"/>
                  </a:ext>
                </a:extLst>
              </p:cNvPr>
              <p:cNvSpPr txBox="1"/>
              <p:nvPr/>
            </p:nvSpPr>
            <p:spPr>
              <a:xfrm>
                <a:off x="3331901" y="353399"/>
                <a:ext cx="454902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828406-6BF4-9829-B31B-58199F05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01" y="353399"/>
                <a:ext cx="454902" cy="332399"/>
              </a:xfrm>
              <a:prstGeom prst="rect">
                <a:avLst/>
              </a:prstGeom>
              <a:blipFill>
                <a:blip r:embed="rId2"/>
                <a:stretch>
                  <a:fillRect l="-35135" t="-103704" r="-78378" b="-1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75D2A0-A1EA-5B54-5C7F-6ECD25472D03}"/>
                  </a:ext>
                </a:extLst>
              </p:cNvPr>
              <p:cNvSpPr txBox="1"/>
              <p:nvPr/>
            </p:nvSpPr>
            <p:spPr>
              <a:xfrm>
                <a:off x="1520988" y="353401"/>
                <a:ext cx="454902" cy="33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75D2A0-A1EA-5B54-5C7F-6ECD25472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88" y="353401"/>
                <a:ext cx="454902" cy="331757"/>
              </a:xfrm>
              <a:prstGeom prst="rect">
                <a:avLst/>
              </a:prstGeom>
              <a:blipFill>
                <a:blip r:embed="rId3"/>
                <a:stretch>
                  <a:fillRect l="-35135" t="-103704" r="-78378" b="-1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08BDD8-8470-1827-C1E6-5865A85E56D6}"/>
                  </a:ext>
                </a:extLst>
              </p:cNvPr>
              <p:cNvSpPr txBox="1"/>
              <p:nvPr/>
            </p:nvSpPr>
            <p:spPr>
              <a:xfrm>
                <a:off x="5489312" y="350067"/>
                <a:ext cx="454902" cy="347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08BDD8-8470-1827-C1E6-5865A85E5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12" y="350067"/>
                <a:ext cx="454902" cy="347724"/>
              </a:xfrm>
              <a:prstGeom prst="rect">
                <a:avLst/>
              </a:prstGeom>
              <a:blipFill>
                <a:blip r:embed="rId4"/>
                <a:stretch>
                  <a:fillRect l="-33333" t="-98246" r="-77333" b="-1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9699D2-3F3E-A479-2696-A3010B24135D}"/>
                  </a:ext>
                </a:extLst>
              </p:cNvPr>
              <p:cNvSpPr txBox="1"/>
              <p:nvPr/>
            </p:nvSpPr>
            <p:spPr>
              <a:xfrm>
                <a:off x="1152764" y="337114"/>
                <a:ext cx="454902" cy="34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9699D2-3F3E-A479-2696-A3010B241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4" y="337114"/>
                <a:ext cx="454902" cy="348365"/>
              </a:xfrm>
              <a:prstGeom prst="rect">
                <a:avLst/>
              </a:prstGeom>
              <a:blipFill>
                <a:blip r:embed="rId5"/>
                <a:stretch>
                  <a:fillRect l="-33333" t="-98246" r="-77333" b="-1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FB152B-19B2-4AFC-8039-42660E9ED8F5}"/>
                  </a:ext>
                </a:extLst>
              </p:cNvPr>
              <p:cNvSpPr txBox="1"/>
              <p:nvPr/>
            </p:nvSpPr>
            <p:spPr>
              <a:xfrm>
                <a:off x="2110646" y="351543"/>
                <a:ext cx="454902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FB152B-19B2-4AFC-8039-42660E9E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646" y="351543"/>
                <a:ext cx="454902" cy="333617"/>
              </a:xfrm>
              <a:prstGeom prst="rect">
                <a:avLst/>
              </a:prstGeom>
              <a:blipFill>
                <a:blip r:embed="rId6"/>
                <a:stretch>
                  <a:fillRect l="-33333" t="-103704" r="-77333" b="-1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AECD23-0324-2981-AEF0-0B667C47E7EF}"/>
                  </a:ext>
                </a:extLst>
              </p:cNvPr>
              <p:cNvSpPr txBox="1"/>
              <p:nvPr/>
            </p:nvSpPr>
            <p:spPr>
              <a:xfrm>
                <a:off x="2582663" y="336791"/>
                <a:ext cx="454902" cy="34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AECD23-0324-2981-AEF0-0B667C47E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63" y="336791"/>
                <a:ext cx="454902" cy="348365"/>
              </a:xfrm>
              <a:prstGeom prst="rect">
                <a:avLst/>
              </a:prstGeom>
              <a:blipFill>
                <a:blip r:embed="rId7"/>
                <a:stretch>
                  <a:fillRect l="-35135" t="-98246" r="-78378" b="-1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43F3E-304B-F140-D4F1-56ABF4DCFD71}"/>
                  </a:ext>
                </a:extLst>
              </p:cNvPr>
              <p:cNvSpPr txBox="1"/>
              <p:nvPr/>
            </p:nvSpPr>
            <p:spPr>
              <a:xfrm>
                <a:off x="4041132" y="341665"/>
                <a:ext cx="454902" cy="33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43F3E-304B-F140-D4F1-56ABF4DCF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32" y="341665"/>
                <a:ext cx="454902" cy="338619"/>
              </a:xfrm>
              <a:prstGeom prst="rect">
                <a:avLst/>
              </a:prstGeom>
              <a:blipFill>
                <a:blip r:embed="rId8"/>
                <a:stretch>
                  <a:fillRect l="-34667" t="-98214" r="-76000" b="-1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9CB5072-20C7-8447-DA51-91616037DE52}"/>
                  </a:ext>
                </a:extLst>
              </p:cNvPr>
              <p:cNvSpPr txBox="1"/>
              <p:nvPr/>
            </p:nvSpPr>
            <p:spPr>
              <a:xfrm>
                <a:off x="4528959" y="351542"/>
                <a:ext cx="454902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9CB5072-20C7-8447-DA51-91616037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59" y="351542"/>
                <a:ext cx="454902" cy="333617"/>
              </a:xfrm>
              <a:prstGeom prst="rect">
                <a:avLst/>
              </a:prstGeom>
              <a:blipFill>
                <a:blip r:embed="rId9"/>
                <a:stretch>
                  <a:fillRect l="-34667" t="-103704" r="-76000" b="-1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BC1803-EF64-E083-195A-0B0A4EC42F4B}"/>
                  </a:ext>
                </a:extLst>
              </p:cNvPr>
              <p:cNvSpPr txBox="1"/>
              <p:nvPr/>
            </p:nvSpPr>
            <p:spPr>
              <a:xfrm>
                <a:off x="5144567" y="334865"/>
                <a:ext cx="454902" cy="33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BC1803-EF64-E083-195A-0B0A4EC42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67" y="334865"/>
                <a:ext cx="454902" cy="332976"/>
              </a:xfrm>
              <a:prstGeom prst="rect">
                <a:avLst/>
              </a:prstGeom>
              <a:blipFill>
                <a:blip r:embed="rId10"/>
                <a:stretch>
                  <a:fillRect l="-34667" t="-100000" r="-76000" b="-1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80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1078</TotalTime>
  <Words>36</Words>
  <Application>Microsoft Office PowerPoint</Application>
  <PresentationFormat>Custom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Tanner Muldoon</dc:creator>
  <cp:lastModifiedBy>Tanner Muldoon</cp:lastModifiedBy>
  <cp:revision>12</cp:revision>
  <dcterms:created xsi:type="dcterms:W3CDTF">2023-07-29T12:12:13Z</dcterms:created>
  <dcterms:modified xsi:type="dcterms:W3CDTF">2023-09-10T14:16:18Z</dcterms:modified>
</cp:coreProperties>
</file>