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795781"/>
            <a:ext cx="6606540" cy="382016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763261"/>
            <a:ext cx="5829300" cy="2649219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7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84200"/>
            <a:ext cx="1675924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84200"/>
            <a:ext cx="4930616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8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735583"/>
            <a:ext cx="6703695" cy="456437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7343143"/>
            <a:ext cx="6703695" cy="24002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921000"/>
            <a:ext cx="330327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921000"/>
            <a:ext cx="330327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84202"/>
            <a:ext cx="6703695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689861"/>
            <a:ext cx="3288089" cy="131825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4008120"/>
            <a:ext cx="328808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689861"/>
            <a:ext cx="3304282" cy="131825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4008120"/>
            <a:ext cx="33042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31520"/>
            <a:ext cx="2506801" cy="25603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579882"/>
            <a:ext cx="3934778" cy="779780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291840"/>
            <a:ext cx="2506801" cy="6098541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31520"/>
            <a:ext cx="2506801" cy="25603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579882"/>
            <a:ext cx="3934778" cy="7797800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291840"/>
            <a:ext cx="2506801" cy="6098541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84202"/>
            <a:ext cx="6703695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921000"/>
            <a:ext cx="6703695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0170162"/>
            <a:ext cx="17487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8586-F4C5-4B8E-90E5-86E624FB9AD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0170162"/>
            <a:ext cx="262318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0170162"/>
            <a:ext cx="17487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65F2-418C-49A5-8473-542EA5E0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698484-3F40-B82F-B5F8-4BF78F9D7D42}"/>
              </a:ext>
            </a:extLst>
          </p:cNvPr>
          <p:cNvSpPr/>
          <p:nvPr/>
        </p:nvSpPr>
        <p:spPr>
          <a:xfrm>
            <a:off x="0" y="0"/>
            <a:ext cx="7772400" cy="1097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598A78-40D5-4D5F-B84C-B8836C82B39E}"/>
              </a:ext>
            </a:extLst>
          </p:cNvPr>
          <p:cNvSpPr/>
          <p:nvPr/>
        </p:nvSpPr>
        <p:spPr>
          <a:xfrm>
            <a:off x="685796" y="537464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73260-0FFF-C3D5-9F98-D121BC599962}"/>
              </a:ext>
            </a:extLst>
          </p:cNvPr>
          <p:cNvSpPr/>
          <p:nvPr/>
        </p:nvSpPr>
        <p:spPr>
          <a:xfrm>
            <a:off x="685800" y="0"/>
            <a:ext cx="6400800" cy="1097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32F093-1269-2412-9905-EC7F3D8413E9}"/>
              </a:ext>
            </a:extLst>
          </p:cNvPr>
          <p:cNvSpPr/>
          <p:nvPr/>
        </p:nvSpPr>
        <p:spPr>
          <a:xfrm>
            <a:off x="2743196" y="685800"/>
            <a:ext cx="118872" cy="960119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F62DA2-5806-ECDD-02B5-1889D5B1AACB}"/>
              </a:ext>
            </a:extLst>
          </p:cNvPr>
          <p:cNvSpPr/>
          <p:nvPr/>
        </p:nvSpPr>
        <p:spPr>
          <a:xfrm>
            <a:off x="3826765" y="685800"/>
            <a:ext cx="118872" cy="9601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B14441-ED8C-636B-038E-299925006A0A}"/>
              </a:ext>
            </a:extLst>
          </p:cNvPr>
          <p:cNvSpPr/>
          <p:nvPr/>
        </p:nvSpPr>
        <p:spPr>
          <a:xfrm>
            <a:off x="4919460" y="685799"/>
            <a:ext cx="118872" cy="960119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A91F4-D2DF-D9CE-E163-1D399D3DACA3}"/>
              </a:ext>
            </a:extLst>
          </p:cNvPr>
          <p:cNvSpPr/>
          <p:nvPr/>
        </p:nvSpPr>
        <p:spPr>
          <a:xfrm>
            <a:off x="-4" y="685800"/>
            <a:ext cx="7772400" cy="960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C84D2E-541F-E353-1544-2A89E2BBCE73}"/>
              </a:ext>
            </a:extLst>
          </p:cNvPr>
          <p:cNvSpPr/>
          <p:nvPr/>
        </p:nvSpPr>
        <p:spPr>
          <a:xfrm>
            <a:off x="3170671" y="685800"/>
            <a:ext cx="118872" cy="96011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C7F101-90FC-8AF5-0635-4F16266A2638}"/>
              </a:ext>
            </a:extLst>
          </p:cNvPr>
          <p:cNvSpPr/>
          <p:nvPr/>
        </p:nvSpPr>
        <p:spPr>
          <a:xfrm>
            <a:off x="4480560" y="685800"/>
            <a:ext cx="118872" cy="9601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7A38E3-4F48-2942-D053-BEA914EE1C94}"/>
              </a:ext>
            </a:extLst>
          </p:cNvPr>
          <p:cNvSpPr/>
          <p:nvPr/>
        </p:nvSpPr>
        <p:spPr>
          <a:xfrm>
            <a:off x="5788152" y="685799"/>
            <a:ext cx="118872" cy="9601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BBCC47-6287-C32F-2110-9AA4776A116E}"/>
              </a:ext>
            </a:extLst>
          </p:cNvPr>
          <p:cNvSpPr/>
          <p:nvPr/>
        </p:nvSpPr>
        <p:spPr>
          <a:xfrm>
            <a:off x="1863071" y="685800"/>
            <a:ext cx="118872" cy="9601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54B4C9-EE43-DD6D-FE83-9565067B4207}"/>
              </a:ext>
            </a:extLst>
          </p:cNvPr>
          <p:cNvSpPr/>
          <p:nvPr/>
        </p:nvSpPr>
        <p:spPr>
          <a:xfrm>
            <a:off x="2189968" y="685799"/>
            <a:ext cx="118872" cy="9601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BCA5C2-F9AA-6E59-78B5-37C8DB6167EA}"/>
              </a:ext>
            </a:extLst>
          </p:cNvPr>
          <p:cNvSpPr/>
          <p:nvPr/>
        </p:nvSpPr>
        <p:spPr>
          <a:xfrm>
            <a:off x="5465844" y="685800"/>
            <a:ext cx="118872" cy="9601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828406-6BF4-9829-B31B-58199F054877}"/>
                  </a:ext>
                </a:extLst>
              </p:cNvPr>
              <p:cNvSpPr txBox="1"/>
              <p:nvPr/>
            </p:nvSpPr>
            <p:spPr>
              <a:xfrm>
                <a:off x="3659976" y="353401"/>
                <a:ext cx="45490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828406-6BF4-9829-B31B-58199F05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976" y="353401"/>
                <a:ext cx="454902" cy="332399"/>
              </a:xfrm>
              <a:prstGeom prst="rect">
                <a:avLst/>
              </a:prstGeom>
              <a:blipFill>
                <a:blip r:embed="rId2"/>
                <a:stretch>
                  <a:fillRect l="-33333" t="-101818" r="-77333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75D2A0-A1EA-5B54-5C7F-6ECD25472D03}"/>
                  </a:ext>
                </a:extLst>
              </p:cNvPr>
              <p:cNvSpPr txBox="1"/>
              <p:nvPr/>
            </p:nvSpPr>
            <p:spPr>
              <a:xfrm>
                <a:off x="2022678" y="353401"/>
                <a:ext cx="454902" cy="33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75D2A0-A1EA-5B54-5C7F-6ECD25472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678" y="353401"/>
                <a:ext cx="454902" cy="331757"/>
              </a:xfrm>
              <a:prstGeom prst="rect">
                <a:avLst/>
              </a:prstGeom>
              <a:blipFill>
                <a:blip r:embed="rId3"/>
                <a:stretch>
                  <a:fillRect l="-35135" t="-103704" r="-78378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08BDD8-8470-1827-C1E6-5865A85E56D6}"/>
                  </a:ext>
                </a:extLst>
              </p:cNvPr>
              <p:cNvSpPr txBox="1"/>
              <p:nvPr/>
            </p:nvSpPr>
            <p:spPr>
              <a:xfrm>
                <a:off x="5622444" y="350066"/>
                <a:ext cx="454902" cy="347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08BDD8-8470-1827-C1E6-5865A85E5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444" y="350066"/>
                <a:ext cx="454902" cy="347724"/>
              </a:xfrm>
              <a:prstGeom prst="rect">
                <a:avLst/>
              </a:prstGeom>
              <a:blipFill>
                <a:blip r:embed="rId4"/>
                <a:stretch>
                  <a:fillRect l="-33333" t="-98246" r="-77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9699D2-3F3E-A479-2696-A3010B24135D}"/>
                  </a:ext>
                </a:extLst>
              </p:cNvPr>
              <p:cNvSpPr txBox="1"/>
              <p:nvPr/>
            </p:nvSpPr>
            <p:spPr>
              <a:xfrm>
                <a:off x="1695056" y="337114"/>
                <a:ext cx="454902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9699D2-3F3E-A479-2696-A3010B241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056" y="337114"/>
                <a:ext cx="454902" cy="348365"/>
              </a:xfrm>
              <a:prstGeom prst="rect">
                <a:avLst/>
              </a:prstGeom>
              <a:blipFill>
                <a:blip r:embed="rId5"/>
                <a:stretch>
                  <a:fillRect l="-33333" t="-98246" r="-77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FB152B-19B2-4AFC-8039-42660E9ED8F5}"/>
                  </a:ext>
                </a:extLst>
              </p:cNvPr>
              <p:cNvSpPr txBox="1"/>
              <p:nvPr/>
            </p:nvSpPr>
            <p:spPr>
              <a:xfrm>
                <a:off x="2578669" y="351541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FB152B-19B2-4AFC-8039-42660E9E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669" y="351541"/>
                <a:ext cx="454902" cy="333617"/>
              </a:xfrm>
              <a:prstGeom prst="rect">
                <a:avLst/>
              </a:prstGeom>
              <a:blipFill>
                <a:blip r:embed="rId6"/>
                <a:stretch>
                  <a:fillRect l="-33333" t="-103704" r="-77333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D23-0324-2981-AEF0-0B667C47E7EF}"/>
                  </a:ext>
                </a:extLst>
              </p:cNvPr>
              <p:cNvSpPr txBox="1"/>
              <p:nvPr/>
            </p:nvSpPr>
            <p:spPr>
              <a:xfrm>
                <a:off x="2996952" y="336793"/>
                <a:ext cx="454902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ECD23-0324-2981-AEF0-0B667C47E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52" y="336793"/>
                <a:ext cx="454902" cy="348365"/>
              </a:xfrm>
              <a:prstGeom prst="rect">
                <a:avLst/>
              </a:prstGeom>
              <a:blipFill>
                <a:blip r:embed="rId7"/>
                <a:stretch>
                  <a:fillRect l="-35135" t="-98246" r="-78378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43F3E-304B-F140-D4F1-56ABF4DCFD71}"/>
                  </a:ext>
                </a:extLst>
              </p:cNvPr>
              <p:cNvSpPr txBox="1"/>
              <p:nvPr/>
            </p:nvSpPr>
            <p:spPr>
              <a:xfrm>
                <a:off x="4311424" y="341665"/>
                <a:ext cx="454902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43F3E-304B-F140-D4F1-56ABF4DCF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24" y="341665"/>
                <a:ext cx="454902" cy="338619"/>
              </a:xfrm>
              <a:prstGeom prst="rect">
                <a:avLst/>
              </a:prstGeom>
              <a:blipFill>
                <a:blip r:embed="rId8"/>
                <a:stretch>
                  <a:fillRect l="-33333" t="-98214" r="-77333" b="-1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CB5072-20C7-8447-DA51-91616037DE52}"/>
                  </a:ext>
                </a:extLst>
              </p:cNvPr>
              <p:cNvSpPr txBox="1"/>
              <p:nvPr/>
            </p:nvSpPr>
            <p:spPr>
              <a:xfrm>
                <a:off x="4766658" y="351540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CB5072-20C7-8447-DA51-91616037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658" y="351540"/>
                <a:ext cx="454902" cy="333617"/>
              </a:xfrm>
              <a:prstGeom prst="rect">
                <a:avLst/>
              </a:prstGeom>
              <a:blipFill>
                <a:blip r:embed="rId9"/>
                <a:stretch>
                  <a:fillRect l="-34667" t="-103704" r="-76000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BC1803-EF64-E083-195A-0B0A4EC42F4B}"/>
                  </a:ext>
                </a:extLst>
              </p:cNvPr>
              <p:cNvSpPr txBox="1"/>
              <p:nvPr/>
            </p:nvSpPr>
            <p:spPr>
              <a:xfrm>
                <a:off x="5301249" y="334869"/>
                <a:ext cx="454902" cy="33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BC1803-EF64-E083-195A-0B0A4EC4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49" y="334869"/>
                <a:ext cx="454902" cy="332976"/>
              </a:xfrm>
              <a:prstGeom prst="rect">
                <a:avLst/>
              </a:prstGeom>
              <a:blipFill>
                <a:blip r:embed="rId10"/>
                <a:stretch>
                  <a:fillRect l="-35135" t="-100000" r="-78378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52B3B1F7-731D-5E54-C02F-50ADF6201F60}"/>
              </a:ext>
            </a:extLst>
          </p:cNvPr>
          <p:cNvSpPr/>
          <p:nvPr/>
        </p:nvSpPr>
        <p:spPr>
          <a:xfrm>
            <a:off x="685796" y="2914904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967B60-BCE6-BC9D-E944-F5D234E66E25}"/>
              </a:ext>
            </a:extLst>
          </p:cNvPr>
          <p:cNvSpPr/>
          <p:nvPr/>
        </p:nvSpPr>
        <p:spPr>
          <a:xfrm>
            <a:off x="685796" y="7832344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49B0AA-081F-624D-4466-62877B9C3F10}"/>
              </a:ext>
            </a:extLst>
          </p:cNvPr>
          <p:cNvSpPr/>
          <p:nvPr/>
        </p:nvSpPr>
        <p:spPr>
          <a:xfrm>
            <a:off x="685796" y="3729448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505527-E9EA-2BEA-78A5-0D37A9350794}"/>
              </a:ext>
            </a:extLst>
          </p:cNvPr>
          <p:cNvSpPr/>
          <p:nvPr/>
        </p:nvSpPr>
        <p:spPr>
          <a:xfrm>
            <a:off x="685796" y="700300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3A0027-44A6-A946-C8C9-9B31FD7572E8}"/>
              </a:ext>
            </a:extLst>
          </p:cNvPr>
          <p:cNvSpPr/>
          <p:nvPr/>
        </p:nvSpPr>
        <p:spPr>
          <a:xfrm>
            <a:off x="685796" y="2426208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CBECAC-8BF5-D149-4FB4-693B740D6615}"/>
              </a:ext>
            </a:extLst>
          </p:cNvPr>
          <p:cNvSpPr/>
          <p:nvPr/>
        </p:nvSpPr>
        <p:spPr>
          <a:xfrm>
            <a:off x="685796" y="4392168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8E1896-F3CC-4827-AED2-FDAEC6A11CFC}"/>
              </a:ext>
            </a:extLst>
          </p:cNvPr>
          <p:cNvSpPr/>
          <p:nvPr/>
        </p:nvSpPr>
        <p:spPr>
          <a:xfrm>
            <a:off x="685796" y="6355076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5703ED-B6AB-07DA-A74D-EABA42182962}"/>
              </a:ext>
            </a:extLst>
          </p:cNvPr>
          <p:cNvSpPr/>
          <p:nvPr/>
        </p:nvSpPr>
        <p:spPr>
          <a:xfrm>
            <a:off x="685796" y="8321036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5293E2-F799-1185-E3DC-3FD409563EFF}"/>
                  </a:ext>
                </a:extLst>
              </p:cNvPr>
              <p:cNvSpPr txBox="1"/>
              <p:nvPr/>
            </p:nvSpPr>
            <p:spPr>
              <a:xfrm>
                <a:off x="228593" y="5320196"/>
                <a:ext cx="45490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5293E2-F799-1185-E3DC-3FD40956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5320196"/>
                <a:ext cx="454902" cy="332399"/>
              </a:xfrm>
              <a:prstGeom prst="rect">
                <a:avLst/>
              </a:prstGeom>
              <a:blipFill>
                <a:blip r:embed="rId11"/>
                <a:stretch>
                  <a:fillRect l="-29333" t="-103704" r="-81333" b="-1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ACB1D9-6210-37F8-A032-F4E956B6E356}"/>
                  </a:ext>
                </a:extLst>
              </p:cNvPr>
              <p:cNvSpPr txBox="1"/>
              <p:nvPr/>
            </p:nvSpPr>
            <p:spPr>
              <a:xfrm>
                <a:off x="230892" y="2860161"/>
                <a:ext cx="454902" cy="33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ACB1D9-6210-37F8-A032-F4E956B6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92" y="2860161"/>
                <a:ext cx="454902" cy="331757"/>
              </a:xfrm>
              <a:prstGeom prst="rect">
                <a:avLst/>
              </a:prstGeom>
              <a:blipFill>
                <a:blip r:embed="rId3"/>
                <a:stretch>
                  <a:fillRect l="-31081" t="-101818" r="-82432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BD0317-320F-32F0-9A1D-BE24E8A98FE1}"/>
                  </a:ext>
                </a:extLst>
              </p:cNvPr>
              <p:cNvSpPr txBox="1"/>
              <p:nvPr/>
            </p:nvSpPr>
            <p:spPr>
              <a:xfrm>
                <a:off x="228593" y="8258359"/>
                <a:ext cx="454902" cy="347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BD0317-320F-32F0-9A1D-BE24E8A9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8258359"/>
                <a:ext cx="454902" cy="347724"/>
              </a:xfrm>
              <a:prstGeom prst="rect">
                <a:avLst/>
              </a:prstGeom>
              <a:blipFill>
                <a:blip r:embed="rId12"/>
                <a:stretch>
                  <a:fillRect l="-29333" t="-98246" r="-81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4BD0D-59FF-008A-F965-6BE974A4C935}"/>
                  </a:ext>
                </a:extLst>
              </p:cNvPr>
              <p:cNvSpPr txBox="1"/>
              <p:nvPr/>
            </p:nvSpPr>
            <p:spPr>
              <a:xfrm>
                <a:off x="228593" y="2355174"/>
                <a:ext cx="454902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4BD0D-59FF-008A-F965-6BE974A4C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2355174"/>
                <a:ext cx="454902" cy="348365"/>
              </a:xfrm>
              <a:prstGeom prst="rect">
                <a:avLst/>
              </a:prstGeom>
              <a:blipFill>
                <a:blip r:embed="rId13"/>
                <a:stretch>
                  <a:fillRect l="-29333" t="-98246" r="-81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FE518DD-A598-DAFE-DAFB-4C70219661F1}"/>
                  </a:ext>
                </a:extLst>
              </p:cNvPr>
              <p:cNvSpPr txBox="1"/>
              <p:nvPr/>
            </p:nvSpPr>
            <p:spPr>
              <a:xfrm>
                <a:off x="228593" y="3674683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FE518DD-A598-DAFE-DAFB-4C702196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3674683"/>
                <a:ext cx="454902" cy="333617"/>
              </a:xfrm>
              <a:prstGeom prst="rect">
                <a:avLst/>
              </a:prstGeom>
              <a:blipFill>
                <a:blip r:embed="rId14"/>
                <a:stretch>
                  <a:fillRect l="-29333" t="-101818" r="-81333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52BA45-45EC-8BB4-6E29-222B41BA352B}"/>
                  </a:ext>
                </a:extLst>
              </p:cNvPr>
              <p:cNvSpPr txBox="1"/>
              <p:nvPr/>
            </p:nvSpPr>
            <p:spPr>
              <a:xfrm>
                <a:off x="228593" y="4332285"/>
                <a:ext cx="454902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52BA45-45EC-8BB4-6E29-222B41BA3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4332285"/>
                <a:ext cx="454902" cy="348365"/>
              </a:xfrm>
              <a:prstGeom prst="rect">
                <a:avLst/>
              </a:prstGeom>
              <a:blipFill>
                <a:blip r:embed="rId15"/>
                <a:stretch>
                  <a:fillRect l="-29333" t="-98246" r="-81333" b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A3C246-B59F-2938-0961-74DAEA684F06}"/>
                  </a:ext>
                </a:extLst>
              </p:cNvPr>
              <p:cNvSpPr txBox="1"/>
              <p:nvPr/>
            </p:nvSpPr>
            <p:spPr>
              <a:xfrm>
                <a:off x="228593" y="6300066"/>
                <a:ext cx="454902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A3C246-B59F-2938-0961-74DAEA68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6300066"/>
                <a:ext cx="454902" cy="338619"/>
              </a:xfrm>
              <a:prstGeom prst="rect">
                <a:avLst/>
              </a:prstGeom>
              <a:blipFill>
                <a:blip r:embed="rId16"/>
                <a:stretch>
                  <a:fillRect l="-29333" t="-98214" r="-81333" b="-1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E7F86A-E433-A96D-BD8C-E8431E569906}"/>
                  </a:ext>
                </a:extLst>
              </p:cNvPr>
              <p:cNvSpPr txBox="1"/>
              <p:nvPr/>
            </p:nvSpPr>
            <p:spPr>
              <a:xfrm>
                <a:off x="228593" y="6951929"/>
                <a:ext cx="454902" cy="33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E7F86A-E433-A96D-BD8C-E8431E569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3" y="6951929"/>
                <a:ext cx="454902" cy="333617"/>
              </a:xfrm>
              <a:prstGeom prst="rect">
                <a:avLst/>
              </a:prstGeom>
              <a:blipFill>
                <a:blip r:embed="rId17"/>
                <a:stretch>
                  <a:fillRect l="-29333" t="-101818" r="-81333" b="-1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70E13F-3A7B-3A40-F5B4-9E5E07A9A1C4}"/>
                  </a:ext>
                </a:extLst>
              </p:cNvPr>
              <p:cNvSpPr txBox="1"/>
              <p:nvPr/>
            </p:nvSpPr>
            <p:spPr>
              <a:xfrm>
                <a:off x="229795" y="7767303"/>
                <a:ext cx="454902" cy="33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70E13F-3A7B-3A40-F5B4-9E5E07A9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95" y="7767303"/>
                <a:ext cx="454902" cy="332976"/>
              </a:xfrm>
              <a:prstGeom prst="rect">
                <a:avLst/>
              </a:prstGeom>
              <a:blipFill>
                <a:blip r:embed="rId18"/>
                <a:stretch>
                  <a:fillRect l="-31081" t="-100000" r="-82432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2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</TotalTime>
  <Words>18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Muldoon</dc:creator>
  <cp:lastModifiedBy>Tanner Muldoon</cp:lastModifiedBy>
  <cp:revision>3</cp:revision>
  <dcterms:created xsi:type="dcterms:W3CDTF">2023-07-29T12:12:13Z</dcterms:created>
  <dcterms:modified xsi:type="dcterms:W3CDTF">2023-07-29T13:00:19Z</dcterms:modified>
</cp:coreProperties>
</file>