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471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7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938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6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86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04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6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0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14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41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F8B221-0E7A-45F5-B1CD-A0DB28E54625}" type="datetimeFigureOut">
              <a:rPr lang="tr-TR" smtClean="0"/>
              <a:t>20.12.2023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6AEB949-B7AC-486B-A090-46835EA91F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2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D6C99-16C6-458C-A761-5BB46BD57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IntroductIon </a:t>
            </a:r>
            <a:r>
              <a:rPr lang="en-US" dirty="0"/>
              <a:t>to</a:t>
            </a:r>
            <a:r>
              <a:rPr lang="tr-TR" dirty="0"/>
              <a:t> BIoInformatIcs</a:t>
            </a:r>
            <a:br>
              <a:rPr lang="tr-TR" dirty="0"/>
            </a:br>
            <a:r>
              <a:rPr lang="tr-TR" dirty="0"/>
              <a:t>BLG 348E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7C1E47-6FC5-4FFF-930F-D93508FD1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400" dirty="0"/>
              <a:t>Project Presentation</a:t>
            </a:r>
          </a:p>
          <a:p>
            <a:r>
              <a:rPr lang="tr-TR" sz="2400" dirty="0"/>
              <a:t>Kaan Karataş – 150200081</a:t>
            </a:r>
          </a:p>
          <a:p>
            <a:r>
              <a:rPr lang="tr-TR" sz="2400" dirty="0"/>
              <a:t>Alp Giray Kaçıra - 150170091</a:t>
            </a:r>
          </a:p>
        </p:txBody>
      </p:sp>
    </p:spTree>
    <p:extLst>
      <p:ext uri="{BB962C8B-B14F-4D97-AF65-F5344CB8AC3E}">
        <p14:creationId xmlns:p14="http://schemas.microsoft.com/office/powerpoint/2010/main" val="50153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3BA730-8087-4F75-8288-0DDA06DA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79210"/>
            <a:ext cx="7729728" cy="1188720"/>
          </a:xfrm>
        </p:spPr>
        <p:txBody>
          <a:bodyPr/>
          <a:lstStyle/>
          <a:p>
            <a:r>
              <a:rPr lang="tr-TR" dirty="0"/>
              <a:t>PCA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57E62E6-C34C-4389-8A8E-21552A3B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249" y="2181224"/>
            <a:ext cx="7513499" cy="4311318"/>
          </a:xfrm>
        </p:spPr>
      </p:pic>
    </p:spTree>
    <p:extLst>
      <p:ext uri="{BB962C8B-B14F-4D97-AF65-F5344CB8AC3E}">
        <p14:creationId xmlns:p14="http://schemas.microsoft.com/office/powerpoint/2010/main" val="153020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B62625-7D0D-4A45-AD10-A63A0F74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lıstenıng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6E952-9A5C-4CC9-81C0-0443BDD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60299"/>
            <a:ext cx="7729728" cy="1188720"/>
          </a:xfrm>
        </p:spPr>
        <p:txBody>
          <a:bodyPr/>
          <a:lstStyle/>
          <a:p>
            <a:r>
              <a:rPr lang="tr-TR" dirty="0" err="1"/>
              <a:t>ngs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9215B-1263-4495-A5F1-498BD5ED96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288" y="2459131"/>
            <a:ext cx="7139423" cy="373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8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95D668-F736-4CCA-B80F-12FB1F1D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4715"/>
            <a:ext cx="7729728" cy="1188720"/>
          </a:xfrm>
        </p:spPr>
        <p:txBody>
          <a:bodyPr/>
          <a:lstStyle/>
          <a:p>
            <a:r>
              <a:rPr lang="tr-TR" dirty="0" err="1"/>
              <a:t>Cosap</a:t>
            </a:r>
            <a:r>
              <a:rPr lang="tr-TR" dirty="0"/>
              <a:t> &amp; </a:t>
            </a:r>
            <a:r>
              <a:rPr lang="tr-TR" dirty="0" err="1"/>
              <a:t>fıle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C7EA95-A3F2-46D6-933A-3C251910B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5" t="-295" r="-9" b="27430"/>
          <a:stretch/>
        </p:blipFill>
        <p:spPr bwMode="auto">
          <a:xfrm>
            <a:off x="823677" y="2491504"/>
            <a:ext cx="6339822" cy="221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0EAA570-FE3F-4B40-B147-2AA2B374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58" y="5042681"/>
            <a:ext cx="5874469" cy="152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B70E34-0B75-4CB4-9494-57B4CEF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722644"/>
            <a:ext cx="7729728" cy="1188720"/>
          </a:xfrm>
        </p:spPr>
        <p:txBody>
          <a:bodyPr/>
          <a:lstStyle/>
          <a:p>
            <a:r>
              <a:rPr lang="en-US" dirty="0"/>
              <a:t>Pıpelıne structure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917E8E1-6906-450D-9DCF-5591CDA28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774" y="2459131"/>
            <a:ext cx="7354451" cy="3905810"/>
          </a:xfrm>
        </p:spPr>
      </p:pic>
    </p:spTree>
    <p:extLst>
      <p:ext uri="{BB962C8B-B14F-4D97-AF65-F5344CB8AC3E}">
        <p14:creationId xmlns:p14="http://schemas.microsoft.com/office/powerpoint/2010/main" val="26884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379CF-C1E1-459A-95FD-8157A706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2974"/>
            <a:ext cx="7729728" cy="1188720"/>
          </a:xfrm>
        </p:spPr>
        <p:txBody>
          <a:bodyPr/>
          <a:lstStyle/>
          <a:p>
            <a:r>
              <a:rPr lang="tr-TR" dirty="0"/>
              <a:t>ınstallatıon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CB3F26-C6B4-4936-9C91-419061FE1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9" y="2511196"/>
            <a:ext cx="3970410" cy="36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7166A36-4A41-400D-9248-41EA7A7B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03" y="2511196"/>
            <a:ext cx="6497731" cy="36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9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57F65D-50BB-40E1-9EA5-27491217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06104"/>
            <a:ext cx="7729728" cy="1188720"/>
          </a:xfrm>
        </p:spPr>
        <p:txBody>
          <a:bodyPr/>
          <a:lstStyle/>
          <a:p>
            <a:r>
              <a:rPr lang="tr-TR" dirty="0"/>
              <a:t>Varıant comparıson hıstograms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6A53E21-814F-4515-9A58-AF635D38D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239" y="2333625"/>
            <a:ext cx="7321521" cy="4210610"/>
          </a:xfrm>
        </p:spPr>
      </p:pic>
    </p:spTree>
    <p:extLst>
      <p:ext uri="{BB962C8B-B14F-4D97-AF65-F5344CB8AC3E}">
        <p14:creationId xmlns:p14="http://schemas.microsoft.com/office/powerpoint/2010/main" val="7230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49E7B-D36B-4076-A736-09F60801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41962"/>
            <a:ext cx="7729728" cy="1188720"/>
          </a:xfrm>
        </p:spPr>
        <p:txBody>
          <a:bodyPr/>
          <a:lstStyle/>
          <a:p>
            <a:r>
              <a:rPr lang="tr-TR" dirty="0" err="1"/>
              <a:t>Confusıon</a:t>
            </a:r>
            <a:r>
              <a:rPr lang="tr-TR" dirty="0"/>
              <a:t> </a:t>
            </a:r>
            <a:r>
              <a:rPr lang="tr-TR" dirty="0" err="1"/>
              <a:t>matrıces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D0C4ED4-253D-4A8B-AF45-C13BD70CB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959" y="2306732"/>
            <a:ext cx="6798081" cy="4303219"/>
          </a:xfrm>
        </p:spPr>
      </p:pic>
    </p:spTree>
    <p:extLst>
      <p:ext uri="{BB962C8B-B14F-4D97-AF65-F5344CB8AC3E}">
        <p14:creationId xmlns:p14="http://schemas.microsoft.com/office/powerpoint/2010/main" val="45149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F35235-D0F3-4F13-B6E3-D53BB8F0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0221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Precision, Recall, F1-Score, Accuracy</a:t>
            </a:r>
            <a:br>
              <a:rPr lang="tr-TR" dirty="0"/>
            </a:br>
            <a:r>
              <a:rPr lang="tr-TR" dirty="0"/>
              <a:t>&amp;&amp;</a:t>
            </a:r>
            <a:br>
              <a:rPr lang="en-US" dirty="0"/>
            </a:br>
            <a:r>
              <a:rPr lang="en-US" dirty="0"/>
              <a:t>Performance Metrics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8D685A5-59E2-42AF-B80C-EAAE09501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923" y="2791333"/>
            <a:ext cx="6591069" cy="3101975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4BB3A3C-1257-48E7-9BD2-939BCB67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051" y="2563906"/>
            <a:ext cx="2074026" cy="37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3979C-5C11-4F0B-B407-21560978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8856"/>
            <a:ext cx="7729728" cy="1188720"/>
          </a:xfrm>
        </p:spPr>
        <p:txBody>
          <a:bodyPr/>
          <a:lstStyle/>
          <a:p>
            <a:r>
              <a:rPr lang="tr-TR" dirty="0" err="1"/>
              <a:t>Heatmaps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67405F9-D4B4-43B0-960A-B6F790CAF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478" y="2387413"/>
            <a:ext cx="4011146" cy="4047946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B3EF862-1D95-4015-90BA-18672513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78" y="2387413"/>
            <a:ext cx="4095322" cy="40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29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28</TotalTime>
  <Words>48</Words>
  <Application>Microsoft Office PowerPoint</Application>
  <PresentationFormat>Geniş ekran</PresentationFormat>
  <Paragraphs>14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Paket</vt:lpstr>
      <vt:lpstr>IntroductIon to BIoInformatIcs BLG 348E</vt:lpstr>
      <vt:lpstr>ngs</vt:lpstr>
      <vt:lpstr>Cosap &amp; fıle types</vt:lpstr>
      <vt:lpstr>Pıpelıne structure</vt:lpstr>
      <vt:lpstr>ınstallatıon</vt:lpstr>
      <vt:lpstr>Varıant comparıson hıstograms</vt:lpstr>
      <vt:lpstr>Confusıon matrıces</vt:lpstr>
      <vt:lpstr>Precision, Recall, F1-Score, Accuracy &amp;&amp; Performance Metrics</vt:lpstr>
      <vt:lpstr>Heatmaps</vt:lpstr>
      <vt:lpstr>PCA</vt:lpstr>
      <vt:lpstr>Thank you for lıstenıng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 BLG 348E</dc:title>
  <dc:creator>Alp Giray Kaçıra</dc:creator>
  <cp:lastModifiedBy>Alp Giray Kaçıra</cp:lastModifiedBy>
  <cp:revision>5</cp:revision>
  <dcterms:created xsi:type="dcterms:W3CDTF">2023-12-20T19:42:01Z</dcterms:created>
  <dcterms:modified xsi:type="dcterms:W3CDTF">2023-12-20T20:42:21Z</dcterms:modified>
</cp:coreProperties>
</file>