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2A8A7-845C-6776-6F20-E04347FE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35B61C-DED8-7C45-7D81-5EEC603D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C82EA-7855-962A-5ECB-16170E96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D4C33-F8CE-AA75-0AF5-47C8EF65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244F63-AB6F-FB83-78AF-79601B4C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8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E6508-580D-581B-1118-B1D4A8EC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F6F3E9-9748-0FC3-2231-71429C14D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A0CA55-1643-10C2-037F-30BD8D91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A520D-B67D-CAEB-DB94-111B150D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11320C-248A-E74C-58F1-47521CC9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32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746CF8-6B05-0280-1C54-087733486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199921-3B49-29DF-24B6-A557436B5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3D605-4521-2A81-E29A-A18E4C9E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05053-1138-5849-89E7-1E1BFD03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7C402-FCFC-F2D8-C567-A15E88A3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9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B998D-8C07-3FFE-C7B0-28D01F51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F06B8-2684-F398-26C2-021BCF4D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C42A5-63BF-A04E-C230-BB97A3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B91EA-3612-981B-C446-B8468306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98451-1B38-88A2-A527-29EED21D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07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5EF8D-736B-22EE-5B5E-06553604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0EE83-966D-C955-5E45-7DF55DD0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B8FCA-9E4A-4AA2-2D47-887D3261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5A0223-F131-25CA-BD85-C8C9B991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6AFC8-0F3C-7C80-FFBE-4389FB06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3498E-E6A5-DD19-7827-3F85FF7F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A5ADF-CF45-C7DD-3EB1-9674DA092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7E2E34-DE4A-F8EF-3921-86DE294F2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D890AE-F6B8-92D7-B928-4F91678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1D9150-2B2A-B27D-202A-AB807681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A48876-63AD-AD5A-D2D0-2F0614F4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36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86FAF-2411-67B0-E72A-42D2680C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BCE48-DF68-36B2-AE59-AFB4332F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969254-E5D3-C267-1D47-3AF1EFABA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E1BD9B-98E8-A3C4-1418-2A9CE3750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A4F559-E738-C0C0-E4E0-C5634656A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9F7F29-CC86-E90A-058C-B4386250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FD23F-7FA7-A829-861E-5AB0260D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3711C2-A2EA-DDED-30E1-586FCFBB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63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C5D30-C23E-94BD-01A7-6E3085A7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A9B48A-E5B8-09AA-B234-63A64DBE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BDA408-F418-0A03-DDE6-8C5BF243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472E5E-C03F-F37A-501F-9D6BEDA6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38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259EBD-CA17-3A78-0A89-B9EFDEE2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91FF46-8810-F400-FF66-805AF67D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13C51E-BA4A-06FB-27C7-FCB15B3B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3D1C2-2238-9F73-72AA-76ED4E81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BB2258-2D3E-20D8-0D2B-38DEEF435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1DCCF9-22B3-365B-56DA-9C01DA9A9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F3ACFB-D8E4-244B-4FD8-55266E55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ABB1C3-E32F-A973-31E7-05E1D182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3475ED-E75C-EAB3-726E-6FB63E4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12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01009-74CE-0FF9-515C-344A971D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B56EC-B8B1-410D-0CC3-988E01967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940B84-8E64-4409-D0CA-70238E18A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19921-EA52-947B-58D5-5C834A93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9B38BC-AD6E-45F9-784F-5514ADC6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CA25DB-4CBD-427E-75A8-B78459DA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1E7F3-4BF7-0348-A9D5-E667E8C1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39D54-DF8E-6E8C-9133-D3BCC4D7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6F7A3-DC59-3A40-A4B0-400C984C4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1822-89A3-446F-BDA4-CB32FBB527FA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F72140-CD6C-7E44-97C8-A1BD644D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BC3B-3DC4-5FC1-B0C7-2813F8C1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A23D-7631-474A-BC3D-5000A7D2111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17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F6AED3-CBED-2246-F24C-6AD5FB3AD199}"/>
              </a:ext>
            </a:extLst>
          </p:cNvPr>
          <p:cNvSpPr/>
          <p:nvPr/>
        </p:nvSpPr>
        <p:spPr>
          <a:xfrm>
            <a:off x="2078297" y="2060138"/>
            <a:ext cx="80354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персональной 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распределённой 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файловой системы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D9101-2053-408A-2471-823078343014}"/>
              </a:ext>
            </a:extLst>
          </p:cNvPr>
          <p:cNvSpPr txBox="1"/>
          <p:nvPr/>
        </p:nvSpPr>
        <p:spPr>
          <a:xfrm>
            <a:off x="504825" y="5619750"/>
            <a:ext cx="513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Дюмин 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М22-512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Чуркин 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5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FC2019-93ED-F944-06DE-31FA7882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8" y="1109960"/>
            <a:ext cx="5195787" cy="32715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E03C0-D897-23C7-881B-3AC6C4638C95}"/>
              </a:ext>
            </a:extLst>
          </p:cNvPr>
          <p:cNvSpPr txBox="1"/>
          <p:nvPr/>
        </p:nvSpPr>
        <p:spPr>
          <a:xfrm>
            <a:off x="6496049" y="1109960"/>
            <a:ext cx="5543551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использовать/требовать дополнительное оборудование, кроме персональных устройств самого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независимость от операционной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должна происходить автоматически и с минимальным количеством параметров</a:t>
            </a:r>
            <a:endParaRPr lang="ru-RU" sz="16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предоставить гибкий и точечный механизм репликации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57D52-2982-D66D-F585-3E71521561FF}"/>
              </a:ext>
            </a:extLst>
          </p:cNvPr>
          <p:cNvSpPr txBox="1"/>
          <p:nvPr/>
        </p:nvSpPr>
        <p:spPr>
          <a:xfrm>
            <a:off x="200025" y="4504134"/>
            <a:ext cx="6096000" cy="21646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устройство, обладающее только возможностью хранить данные.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Runner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устройство, позволяющее запускать приложения без сильных потерь производительности. Имеет только копию данных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связанных с запущенным приложением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определяет устройство, имеющее интерфейс доступа к данным. Выполняет сбор информации о файловой системе со стораджей и распределяет нагрузку на раннеры.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CCDD5E-6BEE-EA7E-CA1A-1C9EC45AAEE8}"/>
              </a:ext>
            </a:extLst>
          </p:cNvPr>
          <p:cNvSpPr/>
          <p:nvPr/>
        </p:nvSpPr>
        <p:spPr>
          <a:xfrm>
            <a:off x="2447567" y="36671"/>
            <a:ext cx="7296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Концепция приложения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75C4A-2CD3-523F-BD67-35BC182B1C61}"/>
              </a:ext>
            </a:extLst>
          </p:cNvPr>
          <p:cNvSpPr txBox="1"/>
          <p:nvPr/>
        </p:nvSpPr>
        <p:spPr>
          <a:xfrm>
            <a:off x="6496049" y="3331310"/>
            <a:ext cx="554355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Предоставить пользователю веб-интерфейс для взаимодействия с файловой системой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только локальной сети </a:t>
            </a:r>
            <a:endParaRPr lang="ru-RU" sz="16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Безопасность выполнения операций определяется пользователем операционной системы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9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393AA7-03FC-253E-973F-54FAB3D28627}"/>
              </a:ext>
            </a:extLst>
          </p:cNvPr>
          <p:cNvSpPr/>
          <p:nvPr/>
        </p:nvSpPr>
        <p:spPr>
          <a:xfrm>
            <a:off x="4011940" y="36671"/>
            <a:ext cx="4168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Безопасность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43A93-E385-EDD3-0290-62E9324A92DD}"/>
              </a:ext>
            </a:extLst>
          </p:cNvPr>
          <p:cNvSpPr txBox="1"/>
          <p:nvPr/>
        </p:nvSpPr>
        <p:spPr>
          <a:xfrm>
            <a:off x="6424862" y="1643589"/>
            <a:ext cx="5143099" cy="18158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запуске приложение генерирует токен из 20 символов</a:t>
            </a:r>
            <a:endParaRPr lang="ru-RU" sz="16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 является началом адреса любого обработчика сервера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Авторизация пользователя и других приложений производится на основе логина и пароля который пользователь указывает при запуске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64627-3485-3DB1-31DE-C4C3D83986B2}"/>
              </a:ext>
            </a:extLst>
          </p:cNvPr>
          <p:cNvSpPr txBox="1"/>
          <p:nvPr/>
        </p:nvSpPr>
        <p:spPr>
          <a:xfrm>
            <a:off x="558896" y="1643589"/>
            <a:ext cx="5208243" cy="17543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Сетевое общение организуется по протоколу </a:t>
            </a: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https, </a:t>
            </a:r>
            <a:r>
              <a:rPr lang="ru-RU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сертификатами известными только пользователю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отправкой запроса приложение проверяет сертификаты другого сервера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они не совпадают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 запрос отправлен не будет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4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393AA7-03FC-253E-973F-54FAB3D28627}"/>
              </a:ext>
            </a:extLst>
          </p:cNvPr>
          <p:cNvSpPr/>
          <p:nvPr/>
        </p:nvSpPr>
        <p:spPr>
          <a:xfrm>
            <a:off x="3200823" y="36671"/>
            <a:ext cx="579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Функциональность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A2618-3FFD-B70A-44BB-109875CE4781}"/>
              </a:ext>
            </a:extLst>
          </p:cNvPr>
          <p:cNvSpPr txBox="1"/>
          <p:nvPr/>
        </p:nvSpPr>
        <p:spPr>
          <a:xfrm>
            <a:off x="179666" y="960001"/>
            <a:ext cx="5543551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endParaRPr lang="ru-RU" sz="16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Уведомление роутера</a:t>
            </a:r>
            <a:endParaRPr lang="ru-RU" sz="16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данных о файловой системе</a:t>
            </a:r>
            <a:endParaRPr lang="ru-RU" sz="16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добавления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удаления файла</a:t>
            </a:r>
            <a:endParaRPr kumimoji="0" lang="ru-RU" altLang="ru-RU" sz="1600" b="0" i="0" u="none" strike="noStrike" kern="0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получения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копирования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перемещения файла</a:t>
            </a:r>
            <a:endParaRPr lang="ru-RU" sz="16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переименования файла</a:t>
            </a:r>
            <a:endParaRPr lang="ru-RU" sz="16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59BE2-6858-AAF6-E700-3C9E4AA645C7}"/>
              </a:ext>
            </a:extLst>
          </p:cNvPr>
          <p:cNvSpPr txBox="1"/>
          <p:nvPr/>
        </p:nvSpPr>
        <p:spPr>
          <a:xfrm>
            <a:off x="179666" y="3431058"/>
            <a:ext cx="5543551" cy="23083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Runner</a:t>
            </a:r>
            <a:endParaRPr lang="ru-RU" sz="16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Уведомление роутера</a:t>
            </a:r>
            <a:endParaRPr lang="ru-RU" sz="16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открытия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 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получения изображения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события клавиатуры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события мыши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создания прямого стрима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создания стрима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Стрим приложения</a:t>
            </a:r>
            <a:endParaRPr lang="ru-RU" sz="16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037D4-2852-DF2A-0247-72B5C046FEC7}"/>
              </a:ext>
            </a:extLst>
          </p:cNvPr>
          <p:cNvSpPr txBox="1"/>
          <p:nvPr/>
        </p:nvSpPr>
        <p:spPr>
          <a:xfrm>
            <a:off x="6096000" y="960001"/>
            <a:ext cx="5873337" cy="181588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уведомлений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данных о файловой системе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Отслеживание устаревших инстансов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Репликация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Фильтрация файлов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открытия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 файлов</a:t>
            </a:r>
            <a:endParaRPr lang="ru-RU" sz="16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3952D-2D7F-0D1A-B260-75E261256E5B}"/>
              </a:ext>
            </a:extLst>
          </p:cNvPr>
          <p:cNvSpPr txBox="1"/>
          <p:nvPr/>
        </p:nvSpPr>
        <p:spPr>
          <a:xfrm>
            <a:off x="6096990" y="2897007"/>
            <a:ext cx="5873337" cy="36112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ru-RU" sz="1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Флаги запуска</a:t>
            </a:r>
            <a:endParaRPr lang="en-US" sz="1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cert-crt – путь к файлу vss.crt (по умолчанию "certificates/vss.crt")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cert-key – </a:t>
            </a: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путь к файлу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vss.key (default "certificates/vss.key")</a:t>
            </a:r>
            <a:endParaRPr lang="ru-RU" sz="12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 – адрес сервера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listen-port – порт для топологии (по умолчанию "3311")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log-enable – включает логи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log-level – уровень логирования (error, info, verbose, debug) (по умолчанию "info")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path </a:t>
            </a: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путь к файлу логов (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logs</a:t>
            </a: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_2024-05-14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07:06:16.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 - платформа ('windows', 'linux', 'darwin', …) (по умолчанию "windows")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– включает роль 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endParaRPr lang="ru-RU" sz="12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 – включает роль 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endParaRPr lang="ru-RU" sz="12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runner – включает роль 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runner</a:t>
            </a:r>
            <a:endParaRPr lang="ru-RU" sz="12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token </a:t>
            </a:r>
            <a:r>
              <a:rPr lang="en-US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 безопасности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 – имя пользователя (по умолчанию "admin")</a:t>
            </a:r>
          </a:p>
          <a:p>
            <a:pPr marL="342900" lvl="0" indent="-342900" algn="just"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ru-RU" sz="12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 – пароль для аутентификации (по умолчанию "admin")</a:t>
            </a:r>
          </a:p>
        </p:txBody>
      </p:sp>
    </p:spTree>
    <p:extLst>
      <p:ext uri="{BB962C8B-B14F-4D97-AF65-F5344CB8AC3E}">
        <p14:creationId xmlns:p14="http://schemas.microsoft.com/office/powerpoint/2010/main" val="364717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D56BF0-4F82-2A3F-5FB4-9014D229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7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1FBD3D-97CA-07BF-8875-BEB136B6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424</Words>
  <Application>Microsoft Office PowerPoint</Application>
  <PresentationFormat>Широкоэкранный</PresentationFormat>
  <Paragraphs>63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Чуркин</dc:creator>
  <cp:lastModifiedBy>Кирилл Чуркин</cp:lastModifiedBy>
  <cp:revision>64</cp:revision>
  <dcterms:created xsi:type="dcterms:W3CDTF">2023-12-25T08:08:37Z</dcterms:created>
  <dcterms:modified xsi:type="dcterms:W3CDTF">2024-05-27T11:06:50Z</dcterms:modified>
</cp:coreProperties>
</file>