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2A8A7-845C-6776-6F20-E04347FE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35B61C-DED8-7C45-7D81-5EEC603D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C82EA-7855-962A-5ECB-16170E96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D4C33-F8CE-AA75-0AF5-47C8EF65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244F63-AB6F-FB83-78AF-79601B4C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8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E6508-580D-581B-1118-B1D4A8EC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F6F3E9-9748-0FC3-2231-71429C14D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A0CA55-1643-10C2-037F-30BD8D91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A520D-B67D-CAEB-DB94-111B150D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1320C-248A-E74C-58F1-47521CC9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32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746CF8-6B05-0280-1C54-087733486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199921-3B49-29DF-24B6-A557436B5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3D605-4521-2A81-E29A-A18E4C9E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05053-1138-5849-89E7-1E1BFD03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7C402-FCFC-F2D8-C567-A15E88A3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B998D-8C07-3FFE-C7B0-28D01F51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F06B8-2684-F398-26C2-021BCF4D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C42A5-63BF-A04E-C230-BB97A3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B91EA-3612-981B-C446-B8468306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98451-1B38-88A2-A527-29EED21D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07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5EF8D-736B-22EE-5B5E-06553604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0EE83-966D-C955-5E45-7DF55DD0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B8FCA-9E4A-4AA2-2D47-887D3261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5A0223-F131-25CA-BD85-C8C9B991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6AFC8-0F3C-7C80-FFBE-4389FB06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3498E-E6A5-DD19-7827-3F85FF7F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A5ADF-CF45-C7DD-3EB1-9674DA092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7E2E34-DE4A-F8EF-3921-86DE294F2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D890AE-F6B8-92D7-B928-4F91678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1D9150-2B2A-B27D-202A-AB807681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A48876-63AD-AD5A-D2D0-2F0614F4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6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86FAF-2411-67B0-E72A-42D2680C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BCE48-DF68-36B2-AE59-AFB4332F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969254-E5D3-C267-1D47-3AF1EFABA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E1BD9B-98E8-A3C4-1418-2A9CE3750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A4F559-E738-C0C0-E4E0-C5634656A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9F7F29-CC86-E90A-058C-B4386250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FD23F-7FA7-A829-861E-5AB0260D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711C2-A2EA-DDED-30E1-586FCFBB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63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C5D30-C23E-94BD-01A7-6E3085A7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A9B48A-E5B8-09AA-B234-63A64DBE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BDA408-F418-0A03-DDE6-8C5BF243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72E5E-C03F-F37A-501F-9D6BEDA6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8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259EBD-CA17-3A78-0A89-B9EFDEE2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91FF46-8810-F400-FF66-805AF67D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13C51E-BA4A-06FB-27C7-FCB15B3B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3D1C2-2238-9F73-72AA-76ED4E81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B2258-2D3E-20D8-0D2B-38DEEF435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1DCCF9-22B3-365B-56DA-9C01DA9A9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F3ACFB-D8E4-244B-4FD8-55266E55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ABB1C3-E32F-A973-31E7-05E1D182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3475ED-E75C-EAB3-726E-6FB63E4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2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01009-74CE-0FF9-515C-344A971D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B56EC-B8B1-410D-0CC3-988E01967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940B84-8E64-4409-D0CA-70238E18A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19921-EA52-947B-58D5-5C834A93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9B38BC-AD6E-45F9-784F-5514ADC6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CA25DB-4CBD-427E-75A8-B78459DA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1E7F3-4BF7-0348-A9D5-E667E8C1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39D54-DF8E-6E8C-9133-D3BCC4D7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6F7A3-DC59-3A40-A4B0-400C984C4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1822-89A3-446F-BDA4-CB32FBB527FA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F72140-CD6C-7E44-97C8-A1BD644D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BC3B-3DC4-5FC1-B0C7-2813F8C1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A23D-7631-474A-BC3D-5000A7D21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17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F6AED3-CBED-2246-F24C-6AD5FB3AD199}"/>
              </a:ext>
            </a:extLst>
          </p:cNvPr>
          <p:cNvSpPr/>
          <p:nvPr/>
        </p:nvSpPr>
        <p:spPr>
          <a:xfrm>
            <a:off x="2078297" y="2060138"/>
            <a:ext cx="80354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персональной 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распределённой 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файловой системы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D9101-2053-408A-2471-823078343014}"/>
              </a:ext>
            </a:extLst>
          </p:cNvPr>
          <p:cNvSpPr txBox="1"/>
          <p:nvPr/>
        </p:nvSpPr>
        <p:spPr>
          <a:xfrm>
            <a:off x="504825" y="5619750"/>
            <a:ext cx="513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Дюмин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М22-512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Чуркин 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5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45D176-5478-A384-1308-288B5A5BF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20" y="1662604"/>
            <a:ext cx="4951480" cy="35327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F6801C-A953-67DD-724F-9C5C13D96528}"/>
              </a:ext>
            </a:extLst>
          </p:cNvPr>
          <p:cNvSpPr/>
          <p:nvPr/>
        </p:nvSpPr>
        <p:spPr>
          <a:xfrm>
            <a:off x="2315317" y="135070"/>
            <a:ext cx="7561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NFS (Network File System)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4390B-343E-C4E3-F34A-349B7948C796}"/>
              </a:ext>
            </a:extLst>
          </p:cNvPr>
          <p:cNvSpPr txBox="1"/>
          <p:nvPr/>
        </p:nvSpPr>
        <p:spPr>
          <a:xfrm>
            <a:off x="6336967" y="1404449"/>
            <a:ext cx="5671211" cy="19184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 требует настройки.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 безопасность своих пользователей. Протокол использует строгую аутентификацию для защиты от несанкционированного доступа к данным.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NFS обладает высокой масштабируемостью и может интегрировать данные из удаленных местоположений в локальное хранилище.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72440-22B5-3B9B-B66A-C914790DEB46}"/>
              </a:ext>
            </a:extLst>
          </p:cNvPr>
          <p:cNvSpPr txBox="1"/>
          <p:nvPr/>
        </p:nvSpPr>
        <p:spPr>
          <a:xfrm>
            <a:off x="6336968" y="3428999"/>
            <a:ext cx="5671211" cy="221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 обеспечивает никакой синхронизации между клиентом и сервером. 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доступа к файлу зависит от скорости сети.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сервер выходит из строя, доступ к файлам невозможен. 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поддерживает иерархическое управление хранилищем</a:t>
            </a:r>
            <a:r>
              <a:rPr lang="ru-RU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хочет хранить данные централизованно, он не сможет сделать это с помощью NFS.</a:t>
            </a:r>
          </a:p>
        </p:txBody>
      </p:sp>
    </p:spTree>
    <p:extLst>
      <p:ext uri="{BB962C8B-B14F-4D97-AF65-F5344CB8AC3E}">
        <p14:creationId xmlns:p14="http://schemas.microsoft.com/office/powerpoint/2010/main" val="338010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EC6A74-08C2-ECFB-32FC-F08D0891507C}"/>
              </a:ext>
            </a:extLst>
          </p:cNvPr>
          <p:cNvSpPr/>
          <p:nvPr/>
        </p:nvSpPr>
        <p:spPr>
          <a:xfrm>
            <a:off x="2252450" y="135070"/>
            <a:ext cx="7687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ZFS (Zettabyte File System)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53C36-58D3-19C1-606E-24D358BA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2" y="1750348"/>
            <a:ext cx="5357528" cy="33573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1470C-474D-538A-35EE-67ADDFA90743}"/>
              </a:ext>
            </a:extLst>
          </p:cNvPr>
          <p:cNvSpPr txBox="1"/>
          <p:nvPr/>
        </p:nvSpPr>
        <p:spPr>
          <a:xfrm>
            <a:off x="6581775" y="1750348"/>
            <a:ext cx="5357528" cy="17748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Разделение системы хранения на пулы (Pooled storage).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при записи (Copy-on-write).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Снапшоты (Snapshots) системы.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Верификация целостности данных и автоматическое исправление данных.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Автоматическая замена на запасной диск (Hot spare).</a:t>
            </a:r>
          </a:p>
        </p:txBody>
      </p:sp>
    </p:spTree>
    <p:extLst>
      <p:ext uri="{BB962C8B-B14F-4D97-AF65-F5344CB8AC3E}">
        <p14:creationId xmlns:p14="http://schemas.microsoft.com/office/powerpoint/2010/main" val="355943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C82409-C50C-56FB-046F-0AE6E62A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52" y="1469141"/>
            <a:ext cx="7076889" cy="45792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98854DB-912A-AA38-6798-547F2AF6F7F6}"/>
              </a:ext>
            </a:extLst>
          </p:cNvPr>
          <p:cNvSpPr/>
          <p:nvPr/>
        </p:nvSpPr>
        <p:spPr>
          <a:xfrm>
            <a:off x="5472369" y="135070"/>
            <a:ext cx="1247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F69B-7754-5D53-332B-D6C38019A65A}"/>
              </a:ext>
            </a:extLst>
          </p:cNvPr>
          <p:cNvSpPr txBox="1"/>
          <p:nvPr/>
        </p:nvSpPr>
        <p:spPr>
          <a:xfrm>
            <a:off x="7627841" y="1366897"/>
            <a:ext cx="429745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Кластер состоит из одной главной машины мастера (master) и множества машин, хранящих фрагменты файлов чанк-серверы (chunkservers).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Файлы в GFS разбиваются на куски — чанки (chunk)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 взаимодействует с мастером только для выполнения операций, связанных с метаданными.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F205C-9D2A-FAF8-5B2D-A23F3699E0C1}"/>
              </a:ext>
            </a:extLst>
          </p:cNvPr>
          <p:cNvSpPr txBox="1"/>
          <p:nvPr/>
        </p:nvSpPr>
        <p:spPr>
          <a:xfrm>
            <a:off x="7627841" y="4215466"/>
            <a:ext cx="42974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Выполняет операции только после накопления очереди определённой длины.</a:t>
            </a:r>
          </a:p>
        </p:txBody>
      </p:sp>
    </p:spTree>
    <p:extLst>
      <p:ext uri="{BB962C8B-B14F-4D97-AF65-F5344CB8AC3E}">
        <p14:creationId xmlns:p14="http://schemas.microsoft.com/office/powerpoint/2010/main" val="191621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DF0F67-F6DE-B9EA-4FC1-CF9A11ED4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7" y="1315601"/>
            <a:ext cx="6622662" cy="27193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D4CEBE-0A93-F588-BC85-37E5BAF20868}"/>
              </a:ext>
            </a:extLst>
          </p:cNvPr>
          <p:cNvSpPr/>
          <p:nvPr/>
        </p:nvSpPr>
        <p:spPr>
          <a:xfrm>
            <a:off x="5262376" y="135070"/>
            <a:ext cx="1667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HDFS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C9A7D-C8BC-F95A-C45C-87853F5FFF9D}"/>
              </a:ext>
            </a:extLst>
          </p:cNvPr>
          <p:cNvSpPr txBox="1"/>
          <p:nvPr/>
        </p:nvSpPr>
        <p:spPr>
          <a:xfrm>
            <a:off x="7210425" y="1315601"/>
            <a:ext cx="4638675" cy="21133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Управляющий узел (NameNode) </a:t>
            </a:r>
            <a:r>
              <a:rPr lang="ru-RU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для управления пространством имен файловой системы, хранящий дерево файлов, а также метаданные файлов и каталогов.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Узел или сервер данных (DataNode, Node) – один их множества серверов, отвечающих за файловые операции и работу с блоками данных</a:t>
            </a:r>
            <a:r>
              <a:rPr 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1D95C-5BF5-B19E-099A-507D784DCEF2}"/>
              </a:ext>
            </a:extLst>
          </p:cNvPr>
          <p:cNvSpPr txBox="1"/>
          <p:nvPr/>
        </p:nvSpPr>
        <p:spPr>
          <a:xfrm>
            <a:off x="7210424" y="3627492"/>
            <a:ext cx="463867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епликация происходит в асинхронном режиме – информация распределяется по нескольким серверам прямо во время загрузки, поэтому выход из строя отдельных узлов данных не повлечет за собой полную пропажу данных.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80B89-ECCF-46F4-730F-777C2C10D6F2}"/>
              </a:ext>
            </a:extLst>
          </p:cNvPr>
          <p:cNvSpPr txBox="1"/>
          <p:nvPr/>
        </p:nvSpPr>
        <p:spPr>
          <a:xfrm>
            <a:off x="7210424" y="5149423"/>
            <a:ext cx="463867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HDFS оптимизирована для потоковых считываний файлов, поэтому применять ее для нерегулярных и произвольных считываний нецелесообразно.</a:t>
            </a:r>
          </a:p>
        </p:txBody>
      </p:sp>
    </p:spTree>
    <p:extLst>
      <p:ext uri="{BB962C8B-B14F-4D97-AF65-F5344CB8AC3E}">
        <p14:creationId xmlns:p14="http://schemas.microsoft.com/office/powerpoint/2010/main" val="374026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C77A0D-3770-AB7B-803E-FEF1C860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3" y="1297458"/>
            <a:ext cx="5692157" cy="42630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814487-B530-8FFF-77ED-550DDD831AEF}"/>
              </a:ext>
            </a:extLst>
          </p:cNvPr>
          <p:cNvSpPr/>
          <p:nvPr/>
        </p:nvSpPr>
        <p:spPr>
          <a:xfrm>
            <a:off x="5283119" y="135070"/>
            <a:ext cx="1625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Ceph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74487-D409-422B-6EDF-45EB152555FF}"/>
              </a:ext>
            </a:extLst>
          </p:cNvPr>
          <p:cNvSpPr txBox="1"/>
          <p:nvPr/>
        </p:nvSpPr>
        <p:spPr>
          <a:xfrm>
            <a:off x="7006607" y="1654155"/>
            <a:ext cx="4781550" cy="9335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Масштабируемость всех компонентов.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Отсутствие единой точки отказа.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Автономность в управлении компонентами.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8125B-FCE9-9041-BC5F-5CE72BED210F}"/>
              </a:ext>
            </a:extLst>
          </p:cNvPr>
          <p:cNvSpPr txBox="1"/>
          <p:nvPr/>
        </p:nvSpPr>
        <p:spPr>
          <a:xfrm>
            <a:off x="7006608" y="3070274"/>
            <a:ext cx="4781550" cy="882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открытого ПО (Linux).</a:t>
            </a:r>
          </a:p>
          <a:p>
            <a:pPr marL="285750" lvl="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стандартного оборудования COTS (Commercial Off The Shelf).</a:t>
            </a:r>
          </a:p>
        </p:txBody>
      </p:sp>
    </p:spTree>
    <p:extLst>
      <p:ext uri="{BB962C8B-B14F-4D97-AF65-F5344CB8AC3E}">
        <p14:creationId xmlns:p14="http://schemas.microsoft.com/office/powerpoint/2010/main" val="412212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AD5FEA-DDCF-3A8F-2576-0076CFF7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0" y="1058400"/>
            <a:ext cx="5206918" cy="3375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4F10D-9530-9618-AC21-00BCAF1C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410570"/>
            <a:ext cx="6258130" cy="26709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383F6D-A2F0-6B14-D60E-85EC1306522E}"/>
              </a:ext>
            </a:extLst>
          </p:cNvPr>
          <p:cNvSpPr/>
          <p:nvPr/>
        </p:nvSpPr>
        <p:spPr>
          <a:xfrm>
            <a:off x="5139267" y="135070"/>
            <a:ext cx="1913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Lustre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32981-5F3E-51DD-8321-8DC45E7EC2B5}"/>
              </a:ext>
            </a:extLst>
          </p:cNvPr>
          <p:cNvSpPr txBox="1"/>
          <p:nvPr/>
        </p:nvSpPr>
        <p:spPr>
          <a:xfrm>
            <a:off x="104570" y="4657470"/>
            <a:ext cx="5206918" cy="16722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метаданных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MDS 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Metadata Server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обеспечивает доступ к метаданным файловой системе и управляет запросами клиентов.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Узел метаданных – хранит метаданные файловой системы.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хранения – хранит данные.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72A83-839C-BFE5-64F1-4F63D30ACEFF}"/>
              </a:ext>
            </a:extLst>
          </p:cNvPr>
          <p:cNvSpPr txBox="1"/>
          <p:nvPr/>
        </p:nvSpPr>
        <p:spPr>
          <a:xfrm>
            <a:off x="6334124" y="4657469"/>
            <a:ext cx="5753306" cy="16722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объектного хранения – обрабатывает запросы данных.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Целевой узел объектного хранения – диск с данными.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Любой узел может быть доступен для многих серверов, но сервер может иметь доступ только к одному узлу в какой-то момент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0827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FC2019-93ED-F944-06DE-31FA7882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8" y="1109960"/>
            <a:ext cx="5195787" cy="32715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E03C0-D897-23C7-881B-3AC6C4638C95}"/>
              </a:ext>
            </a:extLst>
          </p:cNvPr>
          <p:cNvSpPr txBox="1"/>
          <p:nvPr/>
        </p:nvSpPr>
        <p:spPr>
          <a:xfrm>
            <a:off x="6496049" y="1109960"/>
            <a:ext cx="5543551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использовать/требовать дополнительное оборудование, кроме персональных устройств самого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независимость от операционной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должна происходить автоматически и с минимальным количеством параметров</a:t>
            </a:r>
            <a:endParaRPr lang="ru-RU" sz="16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предоставить гибкий и точечный механизм репликации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57D52-2982-D66D-F585-3E71521561FF}"/>
              </a:ext>
            </a:extLst>
          </p:cNvPr>
          <p:cNvSpPr txBox="1"/>
          <p:nvPr/>
        </p:nvSpPr>
        <p:spPr>
          <a:xfrm>
            <a:off x="200025" y="4504134"/>
            <a:ext cx="6096000" cy="2164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устройство, обладающее только возможностью хранить данные.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Runner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устройство, позволяющее запускать приложения без сильных потерь производительности. Имеет только копию данных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связанных с запущенным приложением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определяет устройство, имеющее интерфейс доступа к данным. Выполняет сбор информации о файловой системе со стораджей и распределяет нагрузку на раннеры.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CCDD5E-6BEE-EA7E-CA1A-1C9EC45AAEE8}"/>
              </a:ext>
            </a:extLst>
          </p:cNvPr>
          <p:cNvSpPr/>
          <p:nvPr/>
        </p:nvSpPr>
        <p:spPr>
          <a:xfrm>
            <a:off x="2447567" y="36671"/>
            <a:ext cx="7296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Концепция приложения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75C4A-2CD3-523F-BD67-35BC182B1C61}"/>
              </a:ext>
            </a:extLst>
          </p:cNvPr>
          <p:cNvSpPr txBox="1"/>
          <p:nvPr/>
        </p:nvSpPr>
        <p:spPr>
          <a:xfrm>
            <a:off x="6496049" y="3331310"/>
            <a:ext cx="554355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Предоставить пользователю веб-интерфейс для взаимодействия с файловой системой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только локальной сети </a:t>
            </a:r>
            <a:endParaRPr lang="ru-RU" sz="16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Безопасность выполнения операций определяется пользователем операционной системы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92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528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Чуркин</dc:creator>
  <cp:lastModifiedBy>Кирилл Чуркин</cp:lastModifiedBy>
  <cp:revision>52</cp:revision>
  <dcterms:created xsi:type="dcterms:W3CDTF">2023-12-25T08:08:37Z</dcterms:created>
  <dcterms:modified xsi:type="dcterms:W3CDTF">2023-12-25T15:18:13Z</dcterms:modified>
</cp:coreProperties>
</file>