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9" r:id="rId2"/>
    <p:sldId id="436" r:id="rId3"/>
    <p:sldId id="322" r:id="rId4"/>
    <p:sldId id="437" r:id="rId5"/>
    <p:sldId id="438" r:id="rId6"/>
    <p:sldId id="439" r:id="rId7"/>
    <p:sldId id="440" r:id="rId8"/>
    <p:sldId id="321" r:id="rId9"/>
    <p:sldId id="441" r:id="rId10"/>
    <p:sldId id="442" r:id="rId11"/>
    <p:sldId id="443" r:id="rId12"/>
    <p:sldId id="444" r:id="rId13"/>
    <p:sldId id="445" r:id="rId14"/>
    <p:sldId id="446" r:id="rId15"/>
    <p:sldId id="320" r:id="rId16"/>
    <p:sldId id="433" r:id="rId17"/>
    <p:sldId id="448" r:id="rId18"/>
    <p:sldId id="434" r:id="rId19"/>
    <p:sldId id="450" r:id="rId20"/>
    <p:sldId id="401" r:id="rId21"/>
    <p:sldId id="449" r:id="rId22"/>
    <p:sldId id="447" r:id="rId23"/>
    <p:sldId id="451" r:id="rId24"/>
    <p:sldId id="452" r:id="rId25"/>
    <p:sldId id="318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6AA"/>
    <a:srgbClr val="7AB4E0"/>
    <a:srgbClr val="1458A5"/>
    <a:srgbClr val="6A8F9F"/>
    <a:srgbClr val="F4B06C"/>
    <a:srgbClr val="5B795B"/>
    <a:srgbClr val="F8CDA0"/>
    <a:srgbClr val="6B8866"/>
    <a:srgbClr val="5AAD9E"/>
    <a:srgbClr val="F4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0" autoAdjust="0"/>
    <p:restoredTop sz="94643" autoAdjust="0"/>
  </p:normalViewPr>
  <p:slideViewPr>
    <p:cSldViewPr>
      <p:cViewPr varScale="1">
        <p:scale>
          <a:sx n="160" d="100"/>
          <a:sy n="160" d="100"/>
        </p:scale>
        <p:origin x="448" y="216"/>
      </p:cViewPr>
      <p:guideLst>
        <p:guide pos="2880"/>
        <p:guide orient="horz" pos="1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8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7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여기에 제목을 입력하세요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4C81880-17BD-4954-83BD-70CC3AE2578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microsoft.com/office/2007/relationships/media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20.xml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25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24B25BE0-24D5-4415-B330-1860661C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87" y="1419622"/>
            <a:ext cx="762432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458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Is BTS really popular in United State than in South Korea?</a:t>
            </a:r>
            <a:endParaRPr lang="zh-CN" altLang="en-US" sz="3200" b="1" dirty="0">
              <a:solidFill>
                <a:srgbClr val="1458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9541B906-D84A-4512-9819-6AB301D69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249" y="3091611"/>
            <a:ext cx="453401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Did the recognition of Korea and the United States affect each other?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10BF84AE-7674-4DF4-9BB7-3D2EBEB8346A}"/>
              </a:ext>
            </a:extLst>
          </p:cNvPr>
          <p:cNvGrpSpPr/>
          <p:nvPr/>
        </p:nvGrpSpPr>
        <p:grpSpPr>
          <a:xfrm>
            <a:off x="6559264" y="4120890"/>
            <a:ext cx="1656180" cy="273378"/>
            <a:chOff x="5677612" y="3909380"/>
            <a:chExt cx="2274982" cy="27337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B8895B03-330D-43C5-A54F-BB6E36390ECB}"/>
                </a:ext>
              </a:extLst>
            </p:cNvPr>
            <p:cNvSpPr/>
            <p:nvPr/>
          </p:nvSpPr>
          <p:spPr>
            <a:xfrm>
              <a:off x="5677613" y="3909380"/>
              <a:ext cx="2274981" cy="2733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TextBox 84">
              <a:extLst>
                <a:ext uri="{FF2B5EF4-FFF2-40B4-BE49-F238E27FC236}">
                  <a16:creationId xmlns:a16="http://schemas.microsoft.com/office/drawing/2014/main" xmlns="" id="{AD1F5DC7-3F44-48D6-9917-BD728B36CCA9}"/>
                </a:ext>
              </a:extLst>
            </p:cNvPr>
            <p:cNvSpPr txBox="1"/>
            <p:nvPr/>
          </p:nvSpPr>
          <p:spPr>
            <a:xfrm>
              <a:off x="5677612" y="3921148"/>
              <a:ext cx="2274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Reporter: KISOO CHO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2" name="Paula DeAnda - Why Would I Ever">
            <a:hlinkClick r:id="" action="ppaction://media"/>
            <a:extLst>
              <a:ext uri="{FF2B5EF4-FFF2-40B4-BE49-F238E27FC236}">
                <a16:creationId xmlns:a16="http://schemas.microsoft.com/office/drawing/2014/main" xmlns="" id="{C4A68FE8-FEC7-42E1-9D73-640AB92742C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524797" y="-1532706"/>
            <a:ext cx="487363" cy="4873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52536" y="2499742"/>
            <a:ext cx="1922034" cy="192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700"/>
                            </p:stCondLst>
                            <p:childTnLst>
                              <p:par>
                                <p:cTn id="15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3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17" grpId="0"/>
      <p:bldP spid="17" grpId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69966" y="1582616"/>
            <a:ext cx="2804069" cy="2532184"/>
            <a:chOff x="3169966" y="1582616"/>
            <a:chExt cx="2804069" cy="2532184"/>
          </a:xfrm>
        </p:grpSpPr>
        <p:sp>
          <p:nvSpPr>
            <p:cNvPr id="4" name="Freeform: Shape 19"/>
            <p:cNvSpPr>
              <a:spLocks/>
            </p:cNvSpPr>
            <p:nvPr/>
          </p:nvSpPr>
          <p:spPr bwMode="auto">
            <a:xfrm>
              <a:off x="3169966" y="2674465"/>
              <a:ext cx="2180463" cy="1440335"/>
            </a:xfrm>
            <a:custGeom>
              <a:avLst/>
              <a:gdLst>
                <a:gd name="T0" fmla="*/ 37 w 1723"/>
                <a:gd name="T1" fmla="*/ 721 h 1138"/>
                <a:gd name="T2" fmla="*/ 451 w 1723"/>
                <a:gd name="T3" fmla="*/ 0 h 1138"/>
                <a:gd name="T4" fmla="*/ 451 w 1723"/>
                <a:gd name="T5" fmla="*/ 0 h 1138"/>
                <a:gd name="T6" fmla="*/ 634 w 1723"/>
                <a:gd name="T7" fmla="*/ 605 h 1138"/>
                <a:gd name="T8" fmla="*/ 1330 w 1723"/>
                <a:gd name="T9" fmla="*/ 579 h 1138"/>
                <a:gd name="T10" fmla="*/ 1446 w 1723"/>
                <a:gd name="T11" fmla="*/ 325 h 1138"/>
                <a:gd name="T12" fmla="*/ 1277 w 1723"/>
                <a:gd name="T13" fmla="*/ 32 h 1138"/>
                <a:gd name="T14" fmla="*/ 1071 w 1723"/>
                <a:gd name="T15" fmla="*/ 1138 h 1138"/>
                <a:gd name="T16" fmla="*/ 1071 w 1723"/>
                <a:gd name="T17" fmla="*/ 1138 h 1138"/>
                <a:gd name="T18" fmla="*/ 279 w 1723"/>
                <a:gd name="T19" fmla="*/ 1138 h 1138"/>
                <a:gd name="T20" fmla="*/ 0 w 1723"/>
                <a:gd name="T21" fmla="*/ 860 h 1138"/>
                <a:gd name="T22" fmla="*/ 37 w 1723"/>
                <a:gd name="T23" fmla="*/ 721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3" h="1138">
                  <a:moveTo>
                    <a:pt x="37" y="721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342" y="265"/>
                    <a:pt x="450" y="484"/>
                    <a:pt x="634" y="605"/>
                  </a:cubicBezTo>
                  <a:cubicBezTo>
                    <a:pt x="828" y="733"/>
                    <a:pt x="1106" y="750"/>
                    <a:pt x="1330" y="579"/>
                  </a:cubicBezTo>
                  <a:cubicBezTo>
                    <a:pt x="1401" y="517"/>
                    <a:pt x="1446" y="426"/>
                    <a:pt x="1446" y="325"/>
                  </a:cubicBezTo>
                  <a:cubicBezTo>
                    <a:pt x="1446" y="196"/>
                    <a:pt x="1378" y="96"/>
                    <a:pt x="1277" y="32"/>
                  </a:cubicBezTo>
                  <a:cubicBezTo>
                    <a:pt x="1723" y="311"/>
                    <a:pt x="1648" y="1131"/>
                    <a:pt x="1071" y="1138"/>
                  </a:cubicBezTo>
                  <a:cubicBezTo>
                    <a:pt x="1071" y="1138"/>
                    <a:pt x="1071" y="1138"/>
                    <a:pt x="1071" y="1138"/>
                  </a:cubicBezTo>
                  <a:cubicBezTo>
                    <a:pt x="279" y="1138"/>
                    <a:pt x="279" y="1138"/>
                    <a:pt x="279" y="1138"/>
                  </a:cubicBezTo>
                  <a:cubicBezTo>
                    <a:pt x="125" y="1138"/>
                    <a:pt x="0" y="1014"/>
                    <a:pt x="0" y="860"/>
                  </a:cubicBezTo>
                  <a:cubicBezTo>
                    <a:pt x="0" y="809"/>
                    <a:pt x="13" y="762"/>
                    <a:pt x="37" y="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20"/>
            <p:cNvSpPr>
              <a:spLocks/>
            </p:cNvSpPr>
            <p:nvPr/>
          </p:nvSpPr>
          <p:spPr bwMode="auto">
            <a:xfrm>
              <a:off x="3454796" y="1582616"/>
              <a:ext cx="1944183" cy="2232249"/>
            </a:xfrm>
            <a:custGeom>
              <a:avLst/>
              <a:gdLst>
                <a:gd name="T0" fmla="*/ 226 w 1537"/>
                <a:gd name="T1" fmla="*/ 862 h 1764"/>
                <a:gd name="T2" fmla="*/ 640 w 1537"/>
                <a:gd name="T3" fmla="*/ 141 h 1764"/>
                <a:gd name="T4" fmla="*/ 883 w 1537"/>
                <a:gd name="T5" fmla="*/ 0 h 1764"/>
                <a:gd name="T6" fmla="*/ 1123 w 1537"/>
                <a:gd name="T7" fmla="*/ 136 h 1764"/>
                <a:gd name="T8" fmla="*/ 1537 w 1537"/>
                <a:gd name="T9" fmla="*/ 857 h 1764"/>
                <a:gd name="T10" fmla="*/ 1537 w 1537"/>
                <a:gd name="T11" fmla="*/ 857 h 1764"/>
                <a:gd name="T12" fmla="*/ 545 w 1537"/>
                <a:gd name="T13" fmla="*/ 1188 h 1764"/>
                <a:gd name="T14" fmla="*/ 883 w 1537"/>
                <a:gd name="T15" fmla="*/ 1525 h 1764"/>
                <a:gd name="T16" fmla="*/ 1094 w 1537"/>
                <a:gd name="T17" fmla="*/ 1451 h 1764"/>
                <a:gd name="T18" fmla="*/ 226 w 1537"/>
                <a:gd name="T19" fmla="*/ 863 h 1764"/>
                <a:gd name="T20" fmla="*/ 226 w 1537"/>
                <a:gd name="T21" fmla="*/ 862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7" h="1764">
                  <a:moveTo>
                    <a:pt x="226" y="862"/>
                  </a:moveTo>
                  <a:cubicBezTo>
                    <a:pt x="640" y="141"/>
                    <a:pt x="640" y="141"/>
                    <a:pt x="640" y="141"/>
                  </a:cubicBezTo>
                  <a:cubicBezTo>
                    <a:pt x="688" y="57"/>
                    <a:pt x="779" y="0"/>
                    <a:pt x="883" y="0"/>
                  </a:cubicBezTo>
                  <a:cubicBezTo>
                    <a:pt x="985" y="0"/>
                    <a:pt x="1074" y="55"/>
                    <a:pt x="1123" y="136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244" y="356"/>
                    <a:pt x="545" y="671"/>
                    <a:pt x="545" y="1188"/>
                  </a:cubicBezTo>
                  <a:cubicBezTo>
                    <a:pt x="545" y="1374"/>
                    <a:pt x="696" y="1525"/>
                    <a:pt x="883" y="1525"/>
                  </a:cubicBezTo>
                  <a:cubicBezTo>
                    <a:pt x="963" y="1525"/>
                    <a:pt x="1036" y="1498"/>
                    <a:pt x="1094" y="1451"/>
                  </a:cubicBezTo>
                  <a:cubicBezTo>
                    <a:pt x="681" y="1764"/>
                    <a:pt x="0" y="1400"/>
                    <a:pt x="226" y="863"/>
                  </a:cubicBezTo>
                  <a:lnTo>
                    <a:pt x="226" y="8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21"/>
            <p:cNvSpPr>
              <a:spLocks/>
            </p:cNvSpPr>
            <p:nvPr/>
          </p:nvSpPr>
          <p:spPr bwMode="auto">
            <a:xfrm>
              <a:off x="4144215" y="2033597"/>
              <a:ext cx="1829820" cy="2081203"/>
            </a:xfrm>
            <a:custGeom>
              <a:avLst/>
              <a:gdLst>
                <a:gd name="T0" fmla="*/ 992 w 1446"/>
                <a:gd name="T1" fmla="*/ 501 h 1645"/>
                <a:gd name="T2" fmla="*/ 1409 w 1446"/>
                <a:gd name="T3" fmla="*/ 1228 h 1645"/>
                <a:gd name="T4" fmla="*/ 1446 w 1446"/>
                <a:gd name="T5" fmla="*/ 1367 h 1645"/>
                <a:gd name="T6" fmla="*/ 1167 w 1446"/>
                <a:gd name="T7" fmla="*/ 1645 h 1645"/>
                <a:gd name="T8" fmla="*/ 294 w 1446"/>
                <a:gd name="T9" fmla="*/ 1645 h 1645"/>
                <a:gd name="T10" fmla="*/ 507 w 1446"/>
                <a:gd name="T11" fmla="*/ 539 h 1645"/>
                <a:gd name="T12" fmla="*/ 338 w 1446"/>
                <a:gd name="T13" fmla="*/ 494 h 1645"/>
                <a:gd name="T14" fmla="*/ 0 w 1446"/>
                <a:gd name="T15" fmla="*/ 832 h 1645"/>
                <a:gd name="T16" fmla="*/ 992 w 1446"/>
                <a:gd name="T17" fmla="*/ 50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6" h="1645">
                  <a:moveTo>
                    <a:pt x="992" y="501"/>
                  </a:moveTo>
                  <a:cubicBezTo>
                    <a:pt x="1409" y="1228"/>
                    <a:pt x="1409" y="1228"/>
                    <a:pt x="1409" y="1228"/>
                  </a:cubicBezTo>
                  <a:cubicBezTo>
                    <a:pt x="1432" y="1269"/>
                    <a:pt x="1446" y="1316"/>
                    <a:pt x="1446" y="1367"/>
                  </a:cubicBezTo>
                  <a:cubicBezTo>
                    <a:pt x="1446" y="1521"/>
                    <a:pt x="1321" y="1645"/>
                    <a:pt x="1167" y="1645"/>
                  </a:cubicBezTo>
                  <a:cubicBezTo>
                    <a:pt x="294" y="1645"/>
                    <a:pt x="294" y="1645"/>
                    <a:pt x="294" y="1645"/>
                  </a:cubicBezTo>
                  <a:cubicBezTo>
                    <a:pt x="877" y="1645"/>
                    <a:pt x="955" y="819"/>
                    <a:pt x="507" y="539"/>
                  </a:cubicBezTo>
                  <a:cubicBezTo>
                    <a:pt x="457" y="510"/>
                    <a:pt x="399" y="494"/>
                    <a:pt x="338" y="494"/>
                  </a:cubicBezTo>
                  <a:cubicBezTo>
                    <a:pt x="151" y="494"/>
                    <a:pt x="0" y="645"/>
                    <a:pt x="0" y="832"/>
                  </a:cubicBezTo>
                  <a:cubicBezTo>
                    <a:pt x="0" y="315"/>
                    <a:pt x="699" y="0"/>
                    <a:pt x="99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TextBox 5"/>
            <p:cNvSpPr txBox="1"/>
            <p:nvPr/>
          </p:nvSpPr>
          <p:spPr>
            <a:xfrm rot="18033840">
              <a:off x="3577882" y="2475660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Title text preset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 rot="3667932">
              <a:off x="4868076" y="2912507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en-US" altLang="zh-CN" sz="1400" dirty="0">
                  <a:solidFill>
                    <a:srgbClr val="FFFFFF"/>
                  </a:solidFill>
                </a:rPr>
                <a:t>Title text preset</a:t>
              </a:r>
              <a:endParaRPr lang="zh-CN" alt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3684517" y="3787230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en-US" altLang="zh-CN" sz="1400" dirty="0">
                  <a:solidFill>
                    <a:srgbClr val="FFFFFF"/>
                  </a:solidFill>
                </a:rPr>
                <a:t>Title text preset</a:t>
              </a:r>
              <a:endParaRPr lang="zh-CN" altLang="en-US" sz="1400" dirty="0">
                <a:solidFill>
                  <a:srgbClr val="FFFFFF"/>
                </a:solidFill>
              </a:endParaRPr>
            </a:p>
          </p:txBody>
        </p:sp>
        <p:grpSp>
          <p:nvGrpSpPr>
            <p:cNvPr id="10" name="Group 8"/>
            <p:cNvGrpSpPr/>
            <p:nvPr/>
          </p:nvGrpSpPr>
          <p:grpSpPr>
            <a:xfrm rot="13975806">
              <a:off x="3353901" y="3608659"/>
              <a:ext cx="239316" cy="348853"/>
              <a:chOff x="5429367" y="4908078"/>
              <a:chExt cx="319088" cy="465138"/>
            </a:xfrm>
            <a:solidFill>
              <a:schemeClr val="bg1"/>
            </a:solidFill>
          </p:grpSpPr>
          <p:sp>
            <p:nvSpPr>
              <p:cNvPr id="33" name="Freeform: Shape 16"/>
              <p:cNvSpPr>
                <a:spLocks/>
              </p:cNvSpPr>
              <p:nvPr/>
            </p:nvSpPr>
            <p:spPr bwMode="auto">
              <a:xfrm>
                <a:off x="5429367" y="490807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17"/>
              <p:cNvSpPr>
                <a:spLocks/>
              </p:cNvSpPr>
              <p:nvPr/>
            </p:nvSpPr>
            <p:spPr bwMode="auto">
              <a:xfrm>
                <a:off x="5559542" y="495173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18"/>
              <p:cNvSpPr>
                <a:spLocks/>
              </p:cNvSpPr>
              <p:nvPr/>
            </p:nvSpPr>
            <p:spPr bwMode="auto">
              <a:xfrm>
                <a:off x="5574623" y="531527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4447588" y="1753611"/>
              <a:ext cx="239316" cy="348853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1" name="Freeform: Shape 14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5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 rot="7811741">
              <a:off x="5459164" y="3646908"/>
              <a:ext cx="348853" cy="293489"/>
              <a:chOff x="5356342" y="3093565"/>
              <a:chExt cx="465138" cy="391319"/>
            </a:xfrm>
            <a:solidFill>
              <a:schemeClr val="bg1"/>
            </a:solidFill>
          </p:grpSpPr>
          <p:sp>
            <p:nvSpPr>
              <p:cNvPr id="28" name="Freeform: Shape 11"/>
              <p:cNvSpPr>
                <a:spLocks/>
              </p:cNvSpPr>
              <p:nvPr/>
            </p:nvSpPr>
            <p:spPr bwMode="auto">
              <a:xfrm>
                <a:off x="5473023" y="319516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2"/>
              <p:cNvSpPr>
                <a:spLocks/>
              </p:cNvSpPr>
              <p:nvPr/>
            </p:nvSpPr>
            <p:spPr bwMode="auto">
              <a:xfrm>
                <a:off x="5530967" y="325310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3"/>
              <p:cNvSpPr>
                <a:spLocks/>
              </p:cNvSpPr>
              <p:nvPr/>
            </p:nvSpPr>
            <p:spPr bwMode="auto">
              <a:xfrm>
                <a:off x="5356342" y="309356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3" name="Group 25"/>
          <p:cNvGrpSpPr/>
          <p:nvPr/>
        </p:nvGrpSpPr>
        <p:grpSpPr>
          <a:xfrm flipH="1">
            <a:off x="5153494" y="1987204"/>
            <a:ext cx="1110489" cy="577354"/>
            <a:chOff x="1392530" y="2481978"/>
            <a:chExt cx="3124464" cy="313657"/>
          </a:xfrm>
          <a:effectLst/>
        </p:grpSpPr>
        <p:cxnSp>
          <p:nvCxnSpPr>
            <p:cNvPr id="26" name="Straight Connector 26"/>
            <p:cNvCxnSpPr/>
            <p:nvPr/>
          </p:nvCxnSpPr>
          <p:spPr>
            <a:xfrm flipH="1" flipV="1">
              <a:off x="3555062" y="2481981"/>
              <a:ext cx="961932" cy="31365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7"/>
            <p:cNvCxnSpPr/>
            <p:nvPr/>
          </p:nvCxnSpPr>
          <p:spPr>
            <a:xfrm flipH="1">
              <a:off x="1392530" y="2481978"/>
              <a:ext cx="216253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4"/>
          <p:cNvGrpSpPr/>
          <p:nvPr/>
        </p:nvGrpSpPr>
        <p:grpSpPr>
          <a:xfrm>
            <a:off x="6359708" y="1848705"/>
            <a:ext cx="2244938" cy="675185"/>
            <a:chOff x="8479612" y="2464939"/>
            <a:chExt cx="2806700" cy="900247"/>
          </a:xfrm>
        </p:grpSpPr>
        <p:sp>
          <p:nvSpPr>
            <p:cNvPr id="24" name="TextBox 28"/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fontScale="92500" lnSpcReduction="20000"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</a:rPr>
                <a:t>Title text preset</a:t>
              </a:r>
              <a:endParaRPr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This part of the content as a text layout placeholder display(Recommended theme font)If you need to change, please adjust it under the (Set Shape Format) menu (text option)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5" name="Straight Connector 30"/>
          <p:cNvCxnSpPr/>
          <p:nvPr/>
        </p:nvCxnSpPr>
        <p:spPr>
          <a:xfrm>
            <a:off x="2904565" y="1753611"/>
            <a:ext cx="14800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"/>
          <p:cNvGrpSpPr/>
          <p:nvPr/>
        </p:nvGrpSpPr>
        <p:grpSpPr>
          <a:xfrm>
            <a:off x="539751" y="1605889"/>
            <a:ext cx="2268411" cy="675185"/>
            <a:chOff x="940690" y="2141185"/>
            <a:chExt cx="2803525" cy="900247"/>
          </a:xfrm>
        </p:grpSpPr>
        <p:sp>
          <p:nvSpPr>
            <p:cNvPr id="22" name="TextBox 31"/>
            <p:cNvSpPr txBox="1"/>
            <p:nvPr/>
          </p:nvSpPr>
          <p:spPr>
            <a:xfrm>
              <a:off x="940690" y="2141185"/>
              <a:ext cx="2803525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Title text preset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32"/>
            <p:cNvSpPr/>
            <p:nvPr/>
          </p:nvSpPr>
          <p:spPr>
            <a:xfrm>
              <a:off x="940690" y="2418184"/>
              <a:ext cx="2803525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This part of the content as a text layout placeholder display(Recommended theme font)If you need to change, please adjust it under the (Set Shape Format) menu (text option)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Group 33"/>
          <p:cNvGrpSpPr/>
          <p:nvPr/>
        </p:nvGrpSpPr>
        <p:grpSpPr>
          <a:xfrm>
            <a:off x="2907949" y="3184852"/>
            <a:ext cx="881076" cy="448733"/>
            <a:chOff x="1392536" y="2481978"/>
            <a:chExt cx="3229538" cy="393200"/>
          </a:xfrm>
          <a:effectLst/>
        </p:grpSpPr>
        <p:cxnSp>
          <p:nvCxnSpPr>
            <p:cNvPr id="20" name="Straight Connector 34"/>
            <p:cNvCxnSpPr/>
            <p:nvPr/>
          </p:nvCxnSpPr>
          <p:spPr>
            <a:xfrm flipH="1" flipV="1">
              <a:off x="2654765" y="2481978"/>
              <a:ext cx="1967309" cy="393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5"/>
            <p:cNvCxnSpPr/>
            <p:nvPr/>
          </p:nvCxnSpPr>
          <p:spPr>
            <a:xfrm flipH="1">
              <a:off x="1392536" y="2481978"/>
              <a:ext cx="12986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36"/>
          <p:cNvSpPr txBox="1"/>
          <p:nvPr/>
        </p:nvSpPr>
        <p:spPr>
          <a:xfrm>
            <a:off x="705517" y="3046346"/>
            <a:ext cx="2102644" cy="207749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>
            <a:normAutofit fontScale="92500" lnSpcReduction="20000"/>
          </a:bodyPr>
          <a:lstStyle/>
          <a:p>
            <a:pPr algn="r"/>
            <a:r>
              <a:rPr lang="en-US" altLang="zh-CN" b="1" dirty="0">
                <a:solidFill>
                  <a:schemeClr val="accent3"/>
                </a:solidFill>
              </a:rPr>
              <a:t>Title text preset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19" name="Rectangle 37"/>
          <p:cNvSpPr/>
          <p:nvPr/>
        </p:nvSpPr>
        <p:spPr>
          <a:xfrm>
            <a:off x="705517" y="3408089"/>
            <a:ext cx="2102644" cy="467436"/>
          </a:xfrm>
          <a:prstGeom prst="rect">
            <a:avLst/>
          </a:prstGeom>
          <a:effectLst/>
        </p:spPr>
        <p:txBody>
          <a:bodyPr wrap="square" lIns="0" tIns="0" rIns="0" bIns="0" anchor="ctr" anchorCtr="0">
            <a:normAutofit fontScale="77500" lnSpcReduction="20000"/>
          </a:bodyPr>
          <a:lstStyle/>
          <a:p>
            <a:pPr algn="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part of the content as a text layout placeholder display(Recommended theme font)If you need to change, please adjust it under the (Set Shape Format) menu (text option)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28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37873" y="924567"/>
            <a:ext cx="5166774" cy="3443288"/>
            <a:chOff x="4299836" y="1592796"/>
            <a:chExt cx="8675947" cy="4725068"/>
          </a:xfrm>
        </p:grpSpPr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4299837" y="1592796"/>
              <a:ext cx="2757970" cy="753976"/>
            </a:xfrm>
            <a:custGeom>
              <a:avLst/>
              <a:gdLst>
                <a:gd name="T0" fmla="*/ 1330 w 2653"/>
                <a:gd name="T1" fmla="*/ 0 h 855"/>
                <a:gd name="T2" fmla="*/ 0 w 2653"/>
                <a:gd name="T3" fmla="*/ 855 h 855"/>
                <a:gd name="T4" fmla="*/ 2653 w 2653"/>
                <a:gd name="T5" fmla="*/ 855 h 855"/>
                <a:gd name="T6" fmla="*/ 1330 w 2653"/>
                <a:gd name="T7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3" h="855">
                  <a:moveTo>
                    <a:pt x="1330" y="0"/>
                  </a:moveTo>
                  <a:lnTo>
                    <a:pt x="0" y="855"/>
                  </a:lnTo>
                  <a:lnTo>
                    <a:pt x="2653" y="855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5682461" y="1592796"/>
              <a:ext cx="1375346" cy="753976"/>
            </a:xfrm>
            <a:custGeom>
              <a:avLst/>
              <a:gdLst>
                <a:gd name="T0" fmla="*/ 0 w 1323"/>
                <a:gd name="T1" fmla="*/ 0 h 855"/>
                <a:gd name="T2" fmla="*/ 0 w 1323"/>
                <a:gd name="T3" fmla="*/ 855 h 855"/>
                <a:gd name="T4" fmla="*/ 1323 w 1323"/>
                <a:gd name="T5" fmla="*/ 855 h 855"/>
                <a:gd name="T6" fmla="*/ 0 w 1323"/>
                <a:gd name="T7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3" h="855">
                  <a:moveTo>
                    <a:pt x="0" y="0"/>
                  </a:moveTo>
                  <a:lnTo>
                    <a:pt x="0" y="855"/>
                  </a:lnTo>
                  <a:lnTo>
                    <a:pt x="1323" y="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10660729" y="5911922"/>
              <a:ext cx="2315054" cy="405942"/>
            </a:xfrm>
            <a:custGeom>
              <a:avLst/>
              <a:gdLst>
                <a:gd name="T0" fmla="*/ 397 w 1363"/>
                <a:gd name="T1" fmla="*/ 0 h 239"/>
                <a:gd name="T2" fmla="*/ 0 w 1363"/>
                <a:gd name="T3" fmla="*/ 239 h 239"/>
                <a:gd name="T4" fmla="*/ 968 w 1363"/>
                <a:gd name="T5" fmla="*/ 239 h 239"/>
                <a:gd name="T6" fmla="*/ 1363 w 1363"/>
                <a:gd name="T7" fmla="*/ 0 h 239"/>
                <a:gd name="T8" fmla="*/ 397 w 1363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239">
                  <a:moveTo>
                    <a:pt x="397" y="0"/>
                  </a:moveTo>
                  <a:lnTo>
                    <a:pt x="0" y="239"/>
                  </a:lnTo>
                  <a:lnTo>
                    <a:pt x="968" y="239"/>
                  </a:lnTo>
                  <a:lnTo>
                    <a:pt x="1363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矩形 21"/>
            <p:cNvSpPr>
              <a:spLocks/>
            </p:cNvSpPr>
            <p:nvPr/>
          </p:nvSpPr>
          <p:spPr bwMode="auto">
            <a:xfrm>
              <a:off x="4299836" y="5370101"/>
              <a:ext cx="8675947" cy="54182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矩形 22"/>
            <p:cNvSpPr>
              <a:spLocks/>
            </p:cNvSpPr>
            <p:nvPr/>
          </p:nvSpPr>
          <p:spPr bwMode="auto">
            <a:xfrm>
              <a:off x="4299836" y="4826582"/>
              <a:ext cx="8675947" cy="54352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矩形 23"/>
            <p:cNvSpPr>
              <a:spLocks/>
            </p:cNvSpPr>
            <p:nvPr/>
          </p:nvSpPr>
          <p:spPr bwMode="auto">
            <a:xfrm>
              <a:off x="4299836" y="4284760"/>
              <a:ext cx="8675947" cy="54182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矩形 24"/>
            <p:cNvSpPr>
              <a:spLocks/>
            </p:cNvSpPr>
            <p:nvPr/>
          </p:nvSpPr>
          <p:spPr bwMode="auto">
            <a:xfrm>
              <a:off x="4299836" y="3741240"/>
              <a:ext cx="8675947" cy="54352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矩形 25"/>
            <p:cNvSpPr>
              <a:spLocks/>
            </p:cNvSpPr>
            <p:nvPr/>
          </p:nvSpPr>
          <p:spPr bwMode="auto">
            <a:xfrm>
              <a:off x="4299836" y="3199419"/>
              <a:ext cx="8675947" cy="54182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矩形 26"/>
            <p:cNvSpPr>
              <a:spLocks/>
            </p:cNvSpPr>
            <p:nvPr/>
          </p:nvSpPr>
          <p:spPr bwMode="auto">
            <a:xfrm>
              <a:off x="4299836" y="2655899"/>
              <a:ext cx="8675947" cy="5435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4299837" y="2346772"/>
              <a:ext cx="2315054" cy="309127"/>
            </a:xfrm>
            <a:custGeom>
              <a:avLst/>
              <a:gdLst>
                <a:gd name="T0" fmla="*/ 397 w 1363"/>
                <a:gd name="T1" fmla="*/ 0 h 239"/>
                <a:gd name="T2" fmla="*/ 0 w 1363"/>
                <a:gd name="T3" fmla="*/ 239 h 239"/>
                <a:gd name="T4" fmla="*/ 968 w 1363"/>
                <a:gd name="T5" fmla="*/ 239 h 239"/>
                <a:gd name="T6" fmla="*/ 1363 w 1363"/>
                <a:gd name="T7" fmla="*/ 0 h 239"/>
                <a:gd name="T8" fmla="*/ 397 w 1363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239">
                  <a:moveTo>
                    <a:pt x="397" y="0"/>
                  </a:moveTo>
                  <a:lnTo>
                    <a:pt x="0" y="239"/>
                  </a:lnTo>
                  <a:lnTo>
                    <a:pt x="968" y="239"/>
                  </a:lnTo>
                  <a:lnTo>
                    <a:pt x="1363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>
              <a:innerShdw blurRad="533400" dist="50800" dir="16200000">
                <a:prstClr val="black">
                  <a:alpha val="28000"/>
                </a:prstClr>
              </a:inn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: 形状 28"/>
            <p:cNvSpPr>
              <a:spLocks/>
            </p:cNvSpPr>
            <p:nvPr/>
          </p:nvSpPr>
          <p:spPr bwMode="auto">
            <a:xfrm>
              <a:off x="4586595" y="3361358"/>
              <a:ext cx="217943" cy="217944"/>
            </a:xfrm>
            <a:custGeom>
              <a:avLst/>
              <a:gdLst>
                <a:gd name="T0" fmla="*/ 144 w 201"/>
                <a:gd name="T1" fmla="*/ 57 h 201"/>
                <a:gd name="T2" fmla="*/ 144 w 201"/>
                <a:gd name="T3" fmla="*/ 0 h 201"/>
                <a:gd name="T4" fmla="*/ 0 w 201"/>
                <a:gd name="T5" fmla="*/ 0 h 201"/>
                <a:gd name="T6" fmla="*/ 0 w 201"/>
                <a:gd name="T7" fmla="*/ 143 h 201"/>
                <a:gd name="T8" fmla="*/ 58 w 201"/>
                <a:gd name="T9" fmla="*/ 143 h 201"/>
                <a:gd name="T10" fmla="*/ 58 w 201"/>
                <a:gd name="T11" fmla="*/ 201 h 201"/>
                <a:gd name="T12" fmla="*/ 201 w 201"/>
                <a:gd name="T13" fmla="*/ 201 h 201"/>
                <a:gd name="T14" fmla="*/ 201 w 201"/>
                <a:gd name="T15" fmla="*/ 57 h 201"/>
                <a:gd name="T16" fmla="*/ 144 w 201"/>
                <a:gd name="T17" fmla="*/ 57 h 201"/>
                <a:gd name="T18" fmla="*/ 187 w 201"/>
                <a:gd name="T19" fmla="*/ 187 h 201"/>
                <a:gd name="T20" fmla="*/ 72 w 201"/>
                <a:gd name="T21" fmla="*/ 187 h 201"/>
                <a:gd name="T22" fmla="*/ 72 w 201"/>
                <a:gd name="T23" fmla="*/ 72 h 201"/>
                <a:gd name="T24" fmla="*/ 187 w 201"/>
                <a:gd name="T25" fmla="*/ 72 h 201"/>
                <a:gd name="T26" fmla="*/ 187 w 201"/>
                <a:gd name="T27" fmla="*/ 18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201">
                  <a:moveTo>
                    <a:pt x="144" y="57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58" y="143"/>
                  </a:lnTo>
                  <a:lnTo>
                    <a:pt x="58" y="201"/>
                  </a:lnTo>
                  <a:lnTo>
                    <a:pt x="201" y="201"/>
                  </a:lnTo>
                  <a:lnTo>
                    <a:pt x="201" y="57"/>
                  </a:lnTo>
                  <a:lnTo>
                    <a:pt x="144" y="57"/>
                  </a:lnTo>
                  <a:close/>
                  <a:moveTo>
                    <a:pt x="187" y="187"/>
                  </a:moveTo>
                  <a:lnTo>
                    <a:pt x="72" y="187"/>
                  </a:lnTo>
                  <a:lnTo>
                    <a:pt x="72" y="72"/>
                  </a:lnTo>
                  <a:lnTo>
                    <a:pt x="187" y="72"/>
                  </a:lnTo>
                  <a:lnTo>
                    <a:pt x="187" y="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/>
            <p:cNvSpPr>
              <a:spLocks/>
            </p:cNvSpPr>
            <p:nvPr/>
          </p:nvSpPr>
          <p:spPr bwMode="auto">
            <a:xfrm>
              <a:off x="4583012" y="3900446"/>
              <a:ext cx="225109" cy="225109"/>
            </a:xfrm>
            <a:custGeom>
              <a:avLst/>
              <a:gdLst>
                <a:gd name="T0" fmla="*/ 21 w 66"/>
                <a:gd name="T1" fmla="*/ 66 h 66"/>
                <a:gd name="T2" fmla="*/ 49 w 66"/>
                <a:gd name="T3" fmla="*/ 66 h 66"/>
                <a:gd name="T4" fmla="*/ 63 w 66"/>
                <a:gd name="T5" fmla="*/ 29 h 66"/>
                <a:gd name="T6" fmla="*/ 55 w 66"/>
                <a:gd name="T7" fmla="*/ 26 h 66"/>
                <a:gd name="T8" fmla="*/ 51 w 66"/>
                <a:gd name="T9" fmla="*/ 33 h 66"/>
                <a:gd name="T10" fmla="*/ 49 w 66"/>
                <a:gd name="T11" fmla="*/ 30 h 66"/>
                <a:gd name="T12" fmla="*/ 52 w 66"/>
                <a:gd name="T13" fmla="*/ 10 h 66"/>
                <a:gd name="T14" fmla="*/ 43 w 66"/>
                <a:gd name="T15" fmla="*/ 9 h 66"/>
                <a:gd name="T16" fmla="*/ 40 w 66"/>
                <a:gd name="T17" fmla="*/ 28 h 66"/>
                <a:gd name="T18" fmla="*/ 36 w 66"/>
                <a:gd name="T19" fmla="*/ 26 h 66"/>
                <a:gd name="T20" fmla="*/ 36 w 66"/>
                <a:gd name="T21" fmla="*/ 6 h 66"/>
                <a:gd name="T22" fmla="*/ 26 w 66"/>
                <a:gd name="T23" fmla="*/ 6 h 66"/>
                <a:gd name="T24" fmla="*/ 27 w 66"/>
                <a:gd name="T25" fmla="*/ 29 h 66"/>
                <a:gd name="T26" fmla="*/ 23 w 66"/>
                <a:gd name="T27" fmla="*/ 29 h 66"/>
                <a:gd name="T28" fmla="*/ 17 w 66"/>
                <a:gd name="T29" fmla="*/ 14 h 66"/>
                <a:gd name="T30" fmla="*/ 9 w 66"/>
                <a:gd name="T31" fmla="*/ 17 h 66"/>
                <a:gd name="T32" fmla="*/ 17 w 66"/>
                <a:gd name="T33" fmla="*/ 36 h 66"/>
                <a:gd name="T34" fmla="*/ 16 w 66"/>
                <a:gd name="T35" fmla="*/ 43 h 66"/>
                <a:gd name="T36" fmla="*/ 7 w 66"/>
                <a:gd name="T37" fmla="*/ 36 h 66"/>
                <a:gd name="T38" fmla="*/ 1 w 66"/>
                <a:gd name="T39" fmla="*/ 40 h 66"/>
                <a:gd name="T40" fmla="*/ 14 w 66"/>
                <a:gd name="T41" fmla="*/ 57 h 66"/>
                <a:gd name="T42" fmla="*/ 21 w 66"/>
                <a:gd name="T4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66">
                  <a:moveTo>
                    <a:pt x="21" y="66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60" y="38"/>
                    <a:pt x="63" y="29"/>
                  </a:cubicBezTo>
                  <a:cubicBezTo>
                    <a:pt x="66" y="20"/>
                    <a:pt x="58" y="18"/>
                    <a:pt x="55" y="26"/>
                  </a:cubicBezTo>
                  <a:cubicBezTo>
                    <a:pt x="53" y="32"/>
                    <a:pt x="51" y="33"/>
                    <a:pt x="51" y="33"/>
                  </a:cubicBezTo>
                  <a:cubicBezTo>
                    <a:pt x="51" y="33"/>
                    <a:pt x="48" y="33"/>
                    <a:pt x="49" y="30"/>
                  </a:cubicBezTo>
                  <a:cubicBezTo>
                    <a:pt x="49" y="25"/>
                    <a:pt x="50" y="19"/>
                    <a:pt x="52" y="10"/>
                  </a:cubicBezTo>
                  <a:cubicBezTo>
                    <a:pt x="53" y="5"/>
                    <a:pt x="44" y="4"/>
                    <a:pt x="43" y="9"/>
                  </a:cubicBezTo>
                  <a:cubicBezTo>
                    <a:pt x="43" y="13"/>
                    <a:pt x="41" y="25"/>
                    <a:pt x="40" y="28"/>
                  </a:cubicBezTo>
                  <a:cubicBezTo>
                    <a:pt x="40" y="31"/>
                    <a:pt x="37" y="33"/>
                    <a:pt x="36" y="26"/>
                  </a:cubicBezTo>
                  <a:cubicBezTo>
                    <a:pt x="36" y="22"/>
                    <a:pt x="36" y="15"/>
                    <a:pt x="36" y="6"/>
                  </a:cubicBezTo>
                  <a:cubicBezTo>
                    <a:pt x="36" y="0"/>
                    <a:pt x="26" y="1"/>
                    <a:pt x="26" y="6"/>
                  </a:cubicBezTo>
                  <a:cubicBezTo>
                    <a:pt x="26" y="10"/>
                    <a:pt x="27" y="26"/>
                    <a:pt x="27" y="29"/>
                  </a:cubicBezTo>
                  <a:cubicBezTo>
                    <a:pt x="27" y="32"/>
                    <a:pt x="25" y="33"/>
                    <a:pt x="23" y="29"/>
                  </a:cubicBezTo>
                  <a:cubicBezTo>
                    <a:pt x="21" y="24"/>
                    <a:pt x="19" y="19"/>
                    <a:pt x="17" y="14"/>
                  </a:cubicBezTo>
                  <a:cubicBezTo>
                    <a:pt x="15" y="8"/>
                    <a:pt x="7" y="12"/>
                    <a:pt x="9" y="17"/>
                  </a:cubicBezTo>
                  <a:cubicBezTo>
                    <a:pt x="10" y="21"/>
                    <a:pt x="14" y="30"/>
                    <a:pt x="17" y="36"/>
                  </a:cubicBezTo>
                  <a:cubicBezTo>
                    <a:pt x="18" y="40"/>
                    <a:pt x="20" y="47"/>
                    <a:pt x="16" y="43"/>
                  </a:cubicBezTo>
                  <a:cubicBezTo>
                    <a:pt x="12" y="41"/>
                    <a:pt x="11" y="38"/>
                    <a:pt x="7" y="36"/>
                  </a:cubicBezTo>
                  <a:cubicBezTo>
                    <a:pt x="4" y="33"/>
                    <a:pt x="0" y="39"/>
                    <a:pt x="1" y="40"/>
                  </a:cubicBezTo>
                  <a:cubicBezTo>
                    <a:pt x="5" y="44"/>
                    <a:pt x="10" y="51"/>
                    <a:pt x="14" y="57"/>
                  </a:cubicBezTo>
                  <a:cubicBezTo>
                    <a:pt x="17" y="61"/>
                    <a:pt x="21" y="66"/>
                    <a:pt x="21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584460" y="5529695"/>
              <a:ext cx="222213" cy="222635"/>
              <a:chOff x="5346700" y="-104775"/>
              <a:chExt cx="835025" cy="836613"/>
            </a:xfrm>
            <a:solidFill>
              <a:schemeClr val="bg1"/>
            </a:solidFill>
          </p:grpSpPr>
          <p:sp>
            <p:nvSpPr>
              <p:cNvPr id="51" name="任意多边形: 形状 50"/>
              <p:cNvSpPr>
                <a:spLocks/>
              </p:cNvSpPr>
              <p:nvPr/>
            </p:nvSpPr>
            <p:spPr bwMode="auto">
              <a:xfrm>
                <a:off x="5346700" y="-104775"/>
                <a:ext cx="835025" cy="836613"/>
              </a:xfrm>
              <a:custGeom>
                <a:avLst/>
                <a:gdLst>
                  <a:gd name="T0" fmla="*/ 138 w 220"/>
                  <a:gd name="T1" fmla="*/ 0 h 220"/>
                  <a:gd name="T2" fmla="*/ 55 w 220"/>
                  <a:gd name="T3" fmla="*/ 83 h 220"/>
                  <a:gd name="T4" fmla="*/ 65 w 220"/>
                  <a:gd name="T5" fmla="*/ 121 h 220"/>
                  <a:gd name="T6" fmla="*/ 7 w 220"/>
                  <a:gd name="T7" fmla="*/ 178 h 220"/>
                  <a:gd name="T8" fmla="*/ 7 w 220"/>
                  <a:gd name="T9" fmla="*/ 178 h 220"/>
                  <a:gd name="T10" fmla="*/ 0 w 220"/>
                  <a:gd name="T11" fmla="*/ 196 h 220"/>
                  <a:gd name="T12" fmla="*/ 24 w 220"/>
                  <a:gd name="T13" fmla="*/ 220 h 220"/>
                  <a:gd name="T14" fmla="*/ 42 w 220"/>
                  <a:gd name="T15" fmla="*/ 213 h 220"/>
                  <a:gd name="T16" fmla="*/ 42 w 220"/>
                  <a:gd name="T17" fmla="*/ 213 h 220"/>
                  <a:gd name="T18" fmla="*/ 99 w 220"/>
                  <a:gd name="T19" fmla="*/ 155 h 220"/>
                  <a:gd name="T20" fmla="*/ 138 w 220"/>
                  <a:gd name="T21" fmla="*/ 165 h 220"/>
                  <a:gd name="T22" fmla="*/ 220 w 220"/>
                  <a:gd name="T23" fmla="*/ 83 h 220"/>
                  <a:gd name="T24" fmla="*/ 138 w 220"/>
                  <a:gd name="T25" fmla="*/ 0 h 220"/>
                  <a:gd name="T26" fmla="*/ 33 w 220"/>
                  <a:gd name="T27" fmla="*/ 204 h 220"/>
                  <a:gd name="T28" fmla="*/ 24 w 220"/>
                  <a:gd name="T29" fmla="*/ 208 h 220"/>
                  <a:gd name="T30" fmla="*/ 12 w 220"/>
                  <a:gd name="T31" fmla="*/ 196 h 220"/>
                  <a:gd name="T32" fmla="*/ 16 w 220"/>
                  <a:gd name="T33" fmla="*/ 187 h 220"/>
                  <a:gd name="T34" fmla="*/ 16 w 220"/>
                  <a:gd name="T35" fmla="*/ 187 h 220"/>
                  <a:gd name="T36" fmla="*/ 71 w 220"/>
                  <a:gd name="T37" fmla="*/ 132 h 220"/>
                  <a:gd name="T38" fmla="*/ 88 w 220"/>
                  <a:gd name="T39" fmla="*/ 149 h 220"/>
                  <a:gd name="T40" fmla="*/ 33 w 220"/>
                  <a:gd name="T41" fmla="*/ 204 h 220"/>
                  <a:gd name="T42" fmla="*/ 138 w 220"/>
                  <a:gd name="T43" fmla="*/ 151 h 220"/>
                  <a:gd name="T44" fmla="*/ 69 w 220"/>
                  <a:gd name="T45" fmla="*/ 83 h 220"/>
                  <a:gd name="T46" fmla="*/ 138 w 220"/>
                  <a:gd name="T47" fmla="*/ 14 h 220"/>
                  <a:gd name="T48" fmla="*/ 206 w 220"/>
                  <a:gd name="T49" fmla="*/ 83 h 220"/>
                  <a:gd name="T50" fmla="*/ 138 w 220"/>
                  <a:gd name="T51" fmla="*/ 15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0" h="220">
                    <a:moveTo>
                      <a:pt x="138" y="0"/>
                    </a:moveTo>
                    <a:cubicBezTo>
                      <a:pt x="92" y="0"/>
                      <a:pt x="55" y="37"/>
                      <a:pt x="55" y="83"/>
                    </a:cubicBezTo>
                    <a:cubicBezTo>
                      <a:pt x="55" y="96"/>
                      <a:pt x="58" y="110"/>
                      <a:pt x="65" y="121"/>
                    </a:cubicBezTo>
                    <a:cubicBezTo>
                      <a:pt x="7" y="178"/>
                      <a:pt x="7" y="178"/>
                      <a:pt x="7" y="178"/>
                    </a:cubicBezTo>
                    <a:cubicBezTo>
                      <a:pt x="7" y="178"/>
                      <a:pt x="7" y="178"/>
                      <a:pt x="7" y="178"/>
                    </a:cubicBezTo>
                    <a:cubicBezTo>
                      <a:pt x="3" y="183"/>
                      <a:pt x="0" y="189"/>
                      <a:pt x="0" y="196"/>
                    </a:cubicBezTo>
                    <a:cubicBezTo>
                      <a:pt x="0" y="209"/>
                      <a:pt x="11" y="220"/>
                      <a:pt x="24" y="220"/>
                    </a:cubicBezTo>
                    <a:cubicBezTo>
                      <a:pt x="31" y="220"/>
                      <a:pt x="37" y="217"/>
                      <a:pt x="42" y="213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99" y="155"/>
                      <a:pt x="99" y="155"/>
                      <a:pt x="99" y="155"/>
                    </a:cubicBezTo>
                    <a:cubicBezTo>
                      <a:pt x="110" y="162"/>
                      <a:pt x="124" y="165"/>
                      <a:pt x="138" y="165"/>
                    </a:cubicBezTo>
                    <a:cubicBezTo>
                      <a:pt x="183" y="165"/>
                      <a:pt x="220" y="128"/>
                      <a:pt x="220" y="83"/>
                    </a:cubicBezTo>
                    <a:cubicBezTo>
                      <a:pt x="220" y="37"/>
                      <a:pt x="183" y="0"/>
                      <a:pt x="138" y="0"/>
                    </a:cubicBezTo>
                    <a:close/>
                    <a:moveTo>
                      <a:pt x="33" y="204"/>
                    </a:moveTo>
                    <a:cubicBezTo>
                      <a:pt x="31" y="206"/>
                      <a:pt x="28" y="208"/>
                      <a:pt x="24" y="208"/>
                    </a:cubicBezTo>
                    <a:cubicBezTo>
                      <a:pt x="18" y="208"/>
                      <a:pt x="12" y="202"/>
                      <a:pt x="12" y="196"/>
                    </a:cubicBezTo>
                    <a:cubicBezTo>
                      <a:pt x="12" y="192"/>
                      <a:pt x="14" y="189"/>
                      <a:pt x="16" y="187"/>
                    </a:cubicBezTo>
                    <a:cubicBezTo>
                      <a:pt x="16" y="187"/>
                      <a:pt x="16" y="187"/>
                      <a:pt x="16" y="187"/>
                    </a:cubicBezTo>
                    <a:cubicBezTo>
                      <a:pt x="71" y="132"/>
                      <a:pt x="71" y="132"/>
                      <a:pt x="71" y="132"/>
                    </a:cubicBezTo>
                    <a:cubicBezTo>
                      <a:pt x="76" y="138"/>
                      <a:pt x="82" y="144"/>
                      <a:pt x="88" y="149"/>
                    </a:cubicBezTo>
                    <a:lnTo>
                      <a:pt x="33" y="204"/>
                    </a:lnTo>
                    <a:close/>
                    <a:moveTo>
                      <a:pt x="138" y="151"/>
                    </a:moveTo>
                    <a:cubicBezTo>
                      <a:pt x="100" y="151"/>
                      <a:pt x="69" y="120"/>
                      <a:pt x="69" y="83"/>
                    </a:cubicBezTo>
                    <a:cubicBezTo>
                      <a:pt x="69" y="45"/>
                      <a:pt x="100" y="14"/>
                      <a:pt x="138" y="14"/>
                    </a:cubicBezTo>
                    <a:cubicBezTo>
                      <a:pt x="175" y="14"/>
                      <a:pt x="206" y="45"/>
                      <a:pt x="206" y="83"/>
                    </a:cubicBezTo>
                    <a:cubicBezTo>
                      <a:pt x="206" y="120"/>
                      <a:pt x="175" y="151"/>
                      <a:pt x="138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任意多边形: 形状 51"/>
              <p:cNvSpPr>
                <a:spLocks/>
              </p:cNvSpPr>
              <p:nvPr/>
            </p:nvSpPr>
            <p:spPr bwMode="auto">
              <a:xfrm>
                <a:off x="5684838" y="25400"/>
                <a:ext cx="196850" cy="196850"/>
              </a:xfrm>
              <a:custGeom>
                <a:avLst/>
                <a:gdLst>
                  <a:gd name="T0" fmla="*/ 49 w 52"/>
                  <a:gd name="T1" fmla="*/ 0 h 52"/>
                  <a:gd name="T2" fmla="*/ 0 w 52"/>
                  <a:gd name="T3" fmla="*/ 49 h 52"/>
                  <a:gd name="T4" fmla="*/ 4 w 52"/>
                  <a:gd name="T5" fmla="*/ 52 h 52"/>
                  <a:gd name="T6" fmla="*/ 7 w 52"/>
                  <a:gd name="T7" fmla="*/ 49 h 52"/>
                  <a:gd name="T8" fmla="*/ 49 w 52"/>
                  <a:gd name="T9" fmla="*/ 7 h 52"/>
                  <a:gd name="T10" fmla="*/ 52 w 52"/>
                  <a:gd name="T11" fmla="*/ 4 h 52"/>
                  <a:gd name="T12" fmla="*/ 49 w 5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49" y="0"/>
                    </a:moveTo>
                    <a:cubicBezTo>
                      <a:pt x="22" y="0"/>
                      <a:pt x="0" y="22"/>
                      <a:pt x="0" y="49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6" y="52"/>
                      <a:pt x="7" y="50"/>
                      <a:pt x="7" y="49"/>
                    </a:cubicBezTo>
                    <a:cubicBezTo>
                      <a:pt x="7" y="26"/>
                      <a:pt x="26" y="7"/>
                      <a:pt x="49" y="7"/>
                    </a:cubicBezTo>
                    <a:cubicBezTo>
                      <a:pt x="50" y="7"/>
                      <a:pt x="52" y="6"/>
                      <a:pt x="52" y="4"/>
                    </a:cubicBezTo>
                    <a:cubicBezTo>
                      <a:pt x="52" y="2"/>
                      <a:pt x="50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566829" y="4467234"/>
              <a:ext cx="257474" cy="176874"/>
              <a:chOff x="4548985" y="4443018"/>
              <a:chExt cx="257474" cy="176874"/>
            </a:xfrm>
            <a:solidFill>
              <a:schemeClr val="bg1"/>
            </a:solidFill>
          </p:grpSpPr>
          <p:sp>
            <p:nvSpPr>
              <p:cNvPr id="46" name="任意多边形: 形状 45"/>
              <p:cNvSpPr>
                <a:spLocks/>
              </p:cNvSpPr>
              <p:nvPr/>
            </p:nvSpPr>
            <p:spPr bwMode="auto">
              <a:xfrm>
                <a:off x="4581449" y="4475483"/>
                <a:ext cx="76123" cy="67167"/>
              </a:xfrm>
              <a:custGeom>
                <a:avLst/>
                <a:gdLst>
                  <a:gd name="T0" fmla="*/ 18 w 19"/>
                  <a:gd name="T1" fmla="*/ 17 h 17"/>
                  <a:gd name="T2" fmla="*/ 18 w 19"/>
                  <a:gd name="T3" fmla="*/ 14 h 17"/>
                  <a:gd name="T4" fmla="*/ 14 w 19"/>
                  <a:gd name="T5" fmla="*/ 12 h 17"/>
                  <a:gd name="T6" fmla="*/ 12 w 19"/>
                  <a:gd name="T7" fmla="*/ 11 h 17"/>
                  <a:gd name="T8" fmla="*/ 12 w 19"/>
                  <a:gd name="T9" fmla="*/ 9 h 17"/>
                  <a:gd name="T10" fmla="*/ 12 w 19"/>
                  <a:gd name="T11" fmla="*/ 7 h 17"/>
                  <a:gd name="T12" fmla="*/ 13 w 19"/>
                  <a:gd name="T13" fmla="*/ 6 h 17"/>
                  <a:gd name="T14" fmla="*/ 13 w 19"/>
                  <a:gd name="T15" fmla="*/ 5 h 17"/>
                  <a:gd name="T16" fmla="*/ 13 w 19"/>
                  <a:gd name="T17" fmla="*/ 3 h 17"/>
                  <a:gd name="T18" fmla="*/ 9 w 19"/>
                  <a:gd name="T19" fmla="*/ 0 h 17"/>
                  <a:gd name="T20" fmla="*/ 6 w 19"/>
                  <a:gd name="T21" fmla="*/ 3 h 17"/>
                  <a:gd name="T22" fmla="*/ 6 w 19"/>
                  <a:gd name="T23" fmla="*/ 5 h 17"/>
                  <a:gd name="T24" fmla="*/ 5 w 19"/>
                  <a:gd name="T25" fmla="*/ 6 h 17"/>
                  <a:gd name="T26" fmla="*/ 6 w 19"/>
                  <a:gd name="T27" fmla="*/ 7 h 17"/>
                  <a:gd name="T28" fmla="*/ 7 w 19"/>
                  <a:gd name="T29" fmla="*/ 9 h 17"/>
                  <a:gd name="T30" fmla="*/ 7 w 19"/>
                  <a:gd name="T31" fmla="*/ 11 h 17"/>
                  <a:gd name="T32" fmla="*/ 5 w 19"/>
                  <a:gd name="T33" fmla="*/ 12 h 17"/>
                  <a:gd name="T34" fmla="*/ 0 w 19"/>
                  <a:gd name="T35" fmla="*/ 14 h 17"/>
                  <a:gd name="T36" fmla="*/ 0 w 19"/>
                  <a:gd name="T37" fmla="*/ 17 h 17"/>
                  <a:gd name="T38" fmla="*/ 18 w 19"/>
                  <a:gd name="T3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7">
                    <a:moveTo>
                      <a:pt x="18" y="17"/>
                    </a:moveTo>
                    <a:cubicBezTo>
                      <a:pt x="18" y="17"/>
                      <a:pt x="19" y="15"/>
                      <a:pt x="18" y="14"/>
                    </a:cubicBezTo>
                    <a:cubicBezTo>
                      <a:pt x="18" y="14"/>
                      <a:pt x="16" y="13"/>
                      <a:pt x="14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7"/>
                    </a:cubicBezTo>
                    <a:cubicBezTo>
                      <a:pt x="13" y="7"/>
                      <a:pt x="13" y="7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6" y="3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6" y="11"/>
                      <a:pt x="5" y="12"/>
                    </a:cubicBezTo>
                    <a:cubicBezTo>
                      <a:pt x="3" y="13"/>
                      <a:pt x="1" y="14"/>
                      <a:pt x="0" y="14"/>
                    </a:cubicBezTo>
                    <a:cubicBezTo>
                      <a:pt x="0" y="15"/>
                      <a:pt x="0" y="17"/>
                      <a:pt x="0" y="17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矩形 46"/>
              <p:cNvSpPr>
                <a:spLocks/>
              </p:cNvSpPr>
              <p:nvPr/>
            </p:nvSpPr>
            <p:spPr bwMode="auto">
              <a:xfrm>
                <a:off x="4677722" y="4475483"/>
                <a:ext cx="63808" cy="15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矩形 47"/>
              <p:cNvSpPr>
                <a:spLocks/>
              </p:cNvSpPr>
              <p:nvPr/>
            </p:nvSpPr>
            <p:spPr bwMode="auto">
              <a:xfrm>
                <a:off x="4677722" y="4506827"/>
                <a:ext cx="96273" cy="167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矩形 48"/>
              <p:cNvSpPr>
                <a:spLocks/>
              </p:cNvSpPr>
              <p:nvPr/>
            </p:nvSpPr>
            <p:spPr bwMode="auto">
              <a:xfrm>
                <a:off x="4677722" y="4539291"/>
                <a:ext cx="80601" cy="15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任意多边形: 形状 49"/>
              <p:cNvSpPr>
                <a:spLocks/>
              </p:cNvSpPr>
              <p:nvPr/>
            </p:nvSpPr>
            <p:spPr bwMode="auto">
              <a:xfrm>
                <a:off x="4548985" y="4443018"/>
                <a:ext cx="257474" cy="176874"/>
              </a:xfrm>
              <a:custGeom>
                <a:avLst/>
                <a:gdLst>
                  <a:gd name="T0" fmla="*/ 0 w 64"/>
                  <a:gd name="T1" fmla="*/ 0 h 44"/>
                  <a:gd name="T2" fmla="*/ 0 w 64"/>
                  <a:gd name="T3" fmla="*/ 44 h 44"/>
                  <a:gd name="T4" fmla="*/ 64 w 64"/>
                  <a:gd name="T5" fmla="*/ 44 h 44"/>
                  <a:gd name="T6" fmla="*/ 64 w 64"/>
                  <a:gd name="T7" fmla="*/ 0 h 44"/>
                  <a:gd name="T8" fmla="*/ 0 w 64"/>
                  <a:gd name="T9" fmla="*/ 0 h 44"/>
                  <a:gd name="T10" fmla="*/ 60 w 64"/>
                  <a:gd name="T11" fmla="*/ 40 h 44"/>
                  <a:gd name="T12" fmla="*/ 52 w 64"/>
                  <a:gd name="T13" fmla="*/ 40 h 44"/>
                  <a:gd name="T14" fmla="*/ 52 w 64"/>
                  <a:gd name="T15" fmla="*/ 38 h 44"/>
                  <a:gd name="T16" fmla="*/ 46 w 64"/>
                  <a:gd name="T17" fmla="*/ 32 h 44"/>
                  <a:gd name="T18" fmla="*/ 40 w 64"/>
                  <a:gd name="T19" fmla="*/ 38 h 44"/>
                  <a:gd name="T20" fmla="*/ 40 w 64"/>
                  <a:gd name="T21" fmla="*/ 40 h 44"/>
                  <a:gd name="T22" fmla="*/ 24 w 64"/>
                  <a:gd name="T23" fmla="*/ 40 h 44"/>
                  <a:gd name="T24" fmla="*/ 24 w 64"/>
                  <a:gd name="T25" fmla="*/ 38 h 44"/>
                  <a:gd name="T26" fmla="*/ 18 w 64"/>
                  <a:gd name="T27" fmla="*/ 32 h 44"/>
                  <a:gd name="T28" fmla="*/ 12 w 64"/>
                  <a:gd name="T29" fmla="*/ 38 h 44"/>
                  <a:gd name="T30" fmla="*/ 12 w 64"/>
                  <a:gd name="T31" fmla="*/ 40 h 44"/>
                  <a:gd name="T32" fmla="*/ 4 w 64"/>
                  <a:gd name="T33" fmla="*/ 40 h 44"/>
                  <a:gd name="T34" fmla="*/ 4 w 64"/>
                  <a:gd name="T35" fmla="*/ 4 h 44"/>
                  <a:gd name="T36" fmla="*/ 60 w 64"/>
                  <a:gd name="T37" fmla="*/ 4 h 44"/>
                  <a:gd name="T38" fmla="*/ 60 w 64"/>
                  <a:gd name="T3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0" y="0"/>
                    </a:lnTo>
                    <a:close/>
                    <a:moveTo>
                      <a:pt x="60" y="40"/>
                    </a:move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39"/>
                      <a:pt x="52" y="39"/>
                      <a:pt x="52" y="38"/>
                    </a:cubicBezTo>
                    <a:cubicBezTo>
                      <a:pt x="52" y="35"/>
                      <a:pt x="49" y="32"/>
                      <a:pt x="46" y="32"/>
                    </a:cubicBezTo>
                    <a:cubicBezTo>
                      <a:pt x="43" y="32"/>
                      <a:pt x="40" y="35"/>
                      <a:pt x="40" y="38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39"/>
                      <a:pt x="24" y="39"/>
                      <a:pt x="24" y="38"/>
                    </a:cubicBezTo>
                    <a:cubicBezTo>
                      <a:pt x="24" y="35"/>
                      <a:pt x="21" y="32"/>
                      <a:pt x="18" y="32"/>
                    </a:cubicBezTo>
                    <a:cubicBezTo>
                      <a:pt x="15" y="32"/>
                      <a:pt x="12" y="35"/>
                      <a:pt x="12" y="38"/>
                    </a:cubicBezTo>
                    <a:cubicBezTo>
                      <a:pt x="12" y="39"/>
                      <a:pt x="12" y="39"/>
                      <a:pt x="12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0" y="4"/>
                      <a:pt x="60" y="4"/>
                      <a:pt x="60" y="4"/>
                    </a:cubicBezTo>
                    <a:lnTo>
                      <a:pt x="6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562602" y="2794695"/>
              <a:ext cx="265928" cy="265928"/>
              <a:chOff x="6894513" y="5880100"/>
              <a:chExt cx="376238" cy="376238"/>
            </a:xfrm>
            <a:solidFill>
              <a:schemeClr val="bg1"/>
            </a:solidFill>
            <a:effectLst/>
          </p:grpSpPr>
          <p:sp>
            <p:nvSpPr>
              <p:cNvPr id="41" name="任意多边形: 形状 40"/>
              <p:cNvSpPr>
                <a:spLocks/>
              </p:cNvSpPr>
              <p:nvPr/>
            </p:nvSpPr>
            <p:spPr bwMode="auto">
              <a:xfrm>
                <a:off x="7005638" y="5880100"/>
                <a:ext cx="265113" cy="265113"/>
              </a:xfrm>
              <a:custGeom>
                <a:avLst/>
                <a:gdLst>
                  <a:gd name="T0" fmla="*/ 31 w 45"/>
                  <a:gd name="T1" fmla="*/ 5 h 45"/>
                  <a:gd name="T2" fmla="*/ 18 w 45"/>
                  <a:gd name="T3" fmla="*/ 13 h 45"/>
                  <a:gd name="T4" fmla="*/ 1 w 45"/>
                  <a:gd name="T5" fmla="*/ 30 h 45"/>
                  <a:gd name="T6" fmla="*/ 1 w 45"/>
                  <a:gd name="T7" fmla="*/ 35 h 45"/>
                  <a:gd name="T8" fmla="*/ 10 w 45"/>
                  <a:gd name="T9" fmla="*/ 44 h 45"/>
                  <a:gd name="T10" fmla="*/ 15 w 45"/>
                  <a:gd name="T11" fmla="*/ 44 h 45"/>
                  <a:gd name="T12" fmla="*/ 32 w 45"/>
                  <a:gd name="T13" fmla="*/ 27 h 45"/>
                  <a:gd name="T14" fmla="*/ 40 w 45"/>
                  <a:gd name="T15" fmla="*/ 14 h 45"/>
                  <a:gd name="T16" fmla="*/ 45 w 45"/>
                  <a:gd name="T17" fmla="*/ 0 h 45"/>
                  <a:gd name="T18" fmla="*/ 31 w 45"/>
                  <a:gd name="T19" fmla="*/ 5 h 45"/>
                  <a:gd name="T20" fmla="*/ 20 w 45"/>
                  <a:gd name="T21" fmla="*/ 34 h 45"/>
                  <a:gd name="T22" fmla="*/ 11 w 45"/>
                  <a:gd name="T23" fmla="*/ 34 h 45"/>
                  <a:gd name="T24" fmla="*/ 11 w 45"/>
                  <a:gd name="T25" fmla="*/ 25 h 45"/>
                  <a:gd name="T26" fmla="*/ 20 w 45"/>
                  <a:gd name="T27" fmla="*/ 25 h 45"/>
                  <a:gd name="T28" fmla="*/ 20 w 45"/>
                  <a:gd name="T29" fmla="*/ 34 h 45"/>
                  <a:gd name="T30" fmla="*/ 31 w 45"/>
                  <a:gd name="T31" fmla="*/ 23 h 45"/>
                  <a:gd name="T32" fmla="*/ 22 w 45"/>
                  <a:gd name="T33" fmla="*/ 23 h 45"/>
                  <a:gd name="T34" fmla="*/ 22 w 45"/>
                  <a:gd name="T35" fmla="*/ 14 h 45"/>
                  <a:gd name="T36" fmla="*/ 31 w 45"/>
                  <a:gd name="T37" fmla="*/ 14 h 45"/>
                  <a:gd name="T38" fmla="*/ 31 w 45"/>
                  <a:gd name="T39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45">
                    <a:moveTo>
                      <a:pt x="31" y="5"/>
                    </a:moveTo>
                    <a:cubicBezTo>
                      <a:pt x="27" y="6"/>
                      <a:pt x="21" y="10"/>
                      <a:pt x="18" y="13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4"/>
                      <a:pt x="1" y="35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1" y="45"/>
                      <a:pt x="14" y="45"/>
                      <a:pt x="15" y="44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24"/>
                      <a:pt x="39" y="18"/>
                      <a:pt x="40" y="14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31" y="5"/>
                    </a:lnTo>
                    <a:close/>
                    <a:moveTo>
                      <a:pt x="20" y="34"/>
                    </a:moveTo>
                    <a:cubicBezTo>
                      <a:pt x="17" y="36"/>
                      <a:pt x="13" y="36"/>
                      <a:pt x="11" y="34"/>
                    </a:cubicBezTo>
                    <a:cubicBezTo>
                      <a:pt x="9" y="32"/>
                      <a:pt x="9" y="28"/>
                      <a:pt x="11" y="25"/>
                    </a:cubicBezTo>
                    <a:cubicBezTo>
                      <a:pt x="13" y="23"/>
                      <a:pt x="17" y="23"/>
                      <a:pt x="20" y="25"/>
                    </a:cubicBezTo>
                    <a:cubicBezTo>
                      <a:pt x="22" y="28"/>
                      <a:pt x="22" y="32"/>
                      <a:pt x="20" y="34"/>
                    </a:cubicBezTo>
                    <a:close/>
                    <a:moveTo>
                      <a:pt x="31" y="23"/>
                    </a:moveTo>
                    <a:cubicBezTo>
                      <a:pt x="29" y="25"/>
                      <a:pt x="25" y="25"/>
                      <a:pt x="22" y="23"/>
                    </a:cubicBezTo>
                    <a:cubicBezTo>
                      <a:pt x="20" y="20"/>
                      <a:pt x="20" y="16"/>
                      <a:pt x="22" y="14"/>
                    </a:cubicBezTo>
                    <a:cubicBezTo>
                      <a:pt x="25" y="12"/>
                      <a:pt x="29" y="12"/>
                      <a:pt x="31" y="14"/>
                    </a:cubicBezTo>
                    <a:cubicBezTo>
                      <a:pt x="33" y="16"/>
                      <a:pt x="33" y="20"/>
                      <a:pt x="31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任意多边形: 形状 41"/>
              <p:cNvSpPr>
                <a:spLocks/>
              </p:cNvSpPr>
              <p:nvPr/>
            </p:nvSpPr>
            <p:spPr bwMode="auto">
              <a:xfrm>
                <a:off x="6905626" y="5986463"/>
                <a:ext cx="123825" cy="111125"/>
              </a:xfrm>
              <a:custGeom>
                <a:avLst/>
                <a:gdLst>
                  <a:gd name="T0" fmla="*/ 7 w 21"/>
                  <a:gd name="T1" fmla="*/ 17 h 19"/>
                  <a:gd name="T2" fmla="*/ 21 w 21"/>
                  <a:gd name="T3" fmla="*/ 3 h 19"/>
                  <a:gd name="T4" fmla="*/ 10 w 21"/>
                  <a:gd name="T5" fmla="*/ 3 h 19"/>
                  <a:gd name="T6" fmla="*/ 1 w 21"/>
                  <a:gd name="T7" fmla="*/ 12 h 19"/>
                  <a:gd name="T8" fmla="*/ 1 w 21"/>
                  <a:gd name="T9" fmla="*/ 17 h 19"/>
                  <a:gd name="T10" fmla="*/ 7 w 21"/>
                  <a:gd name="T11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7" y="17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8" y="0"/>
                      <a:pt x="13" y="0"/>
                      <a:pt x="10" y="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6"/>
                      <a:pt x="1" y="17"/>
                    </a:cubicBezTo>
                    <a:cubicBezTo>
                      <a:pt x="3" y="19"/>
                      <a:pt x="5" y="19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任意多边形: 形状 42"/>
              <p:cNvSpPr>
                <a:spLocks/>
              </p:cNvSpPr>
              <p:nvPr/>
            </p:nvSpPr>
            <p:spPr bwMode="auto">
              <a:xfrm>
                <a:off x="7053263" y="6121400"/>
                <a:ext cx="111125" cy="123825"/>
              </a:xfrm>
              <a:custGeom>
                <a:avLst/>
                <a:gdLst>
                  <a:gd name="T0" fmla="*/ 2 w 19"/>
                  <a:gd name="T1" fmla="*/ 14 h 21"/>
                  <a:gd name="T2" fmla="*/ 2 w 19"/>
                  <a:gd name="T3" fmla="*/ 20 h 21"/>
                  <a:gd name="T4" fmla="*/ 7 w 19"/>
                  <a:gd name="T5" fmla="*/ 20 h 21"/>
                  <a:gd name="T6" fmla="*/ 16 w 19"/>
                  <a:gd name="T7" fmla="*/ 11 h 21"/>
                  <a:gd name="T8" fmla="*/ 16 w 19"/>
                  <a:gd name="T9" fmla="*/ 0 h 21"/>
                  <a:gd name="T10" fmla="*/ 2 w 19"/>
                  <a:gd name="T1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1">
                    <a:moveTo>
                      <a:pt x="2" y="14"/>
                    </a:moveTo>
                    <a:cubicBezTo>
                      <a:pt x="0" y="16"/>
                      <a:pt x="0" y="18"/>
                      <a:pt x="2" y="20"/>
                    </a:cubicBezTo>
                    <a:cubicBezTo>
                      <a:pt x="3" y="21"/>
                      <a:pt x="6" y="21"/>
                      <a:pt x="7" y="2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8"/>
                      <a:pt x="19" y="3"/>
                      <a:pt x="16" y="0"/>
                    </a:cubicBezTo>
                    <a:lnTo>
                      <a:pt x="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任意多边形: 形状 43"/>
              <p:cNvSpPr>
                <a:spLocks/>
              </p:cNvSpPr>
              <p:nvPr/>
            </p:nvSpPr>
            <p:spPr bwMode="auto">
              <a:xfrm>
                <a:off x="6981828" y="6103937"/>
                <a:ext cx="65088" cy="63500"/>
              </a:xfrm>
              <a:custGeom>
                <a:avLst/>
                <a:gdLst>
                  <a:gd name="T0" fmla="*/ 1 w 11"/>
                  <a:gd name="T1" fmla="*/ 2 h 11"/>
                  <a:gd name="T2" fmla="*/ 1 w 11"/>
                  <a:gd name="T3" fmla="*/ 4 h 11"/>
                  <a:gd name="T4" fmla="*/ 7 w 11"/>
                  <a:gd name="T5" fmla="*/ 10 h 11"/>
                  <a:gd name="T6" fmla="*/ 9 w 11"/>
                  <a:gd name="T7" fmla="*/ 10 h 11"/>
                  <a:gd name="T8" fmla="*/ 11 w 11"/>
                  <a:gd name="T9" fmla="*/ 9 h 11"/>
                  <a:gd name="T10" fmla="*/ 2 w 11"/>
                  <a:gd name="T11" fmla="*/ 0 h 11"/>
                  <a:gd name="T12" fmla="*/ 1 w 11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" y="2"/>
                    </a:moveTo>
                    <a:cubicBezTo>
                      <a:pt x="0" y="2"/>
                      <a:pt x="0" y="4"/>
                      <a:pt x="1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9" y="11"/>
                      <a:pt x="9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任意多边形: 形状 44"/>
              <p:cNvSpPr>
                <a:spLocks/>
              </p:cNvSpPr>
              <p:nvPr/>
            </p:nvSpPr>
            <p:spPr bwMode="auto">
              <a:xfrm>
                <a:off x="6894513" y="6138863"/>
                <a:ext cx="117475" cy="117475"/>
              </a:xfrm>
              <a:custGeom>
                <a:avLst/>
                <a:gdLst>
                  <a:gd name="T0" fmla="*/ 0 w 20"/>
                  <a:gd name="T1" fmla="*/ 20 h 20"/>
                  <a:gd name="T2" fmla="*/ 16 w 20"/>
                  <a:gd name="T3" fmla="*/ 4 h 20"/>
                  <a:gd name="T4" fmla="*/ 0 w 20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0">
                    <a:moveTo>
                      <a:pt x="0" y="20"/>
                    </a:moveTo>
                    <a:cubicBezTo>
                      <a:pt x="8" y="16"/>
                      <a:pt x="20" y="8"/>
                      <a:pt x="16" y="4"/>
                    </a:cubicBezTo>
                    <a:cubicBezTo>
                      <a:pt x="12" y="0"/>
                      <a:pt x="4" y="1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4587594" y="4990370"/>
              <a:ext cx="215945" cy="215945"/>
            </a:xfrm>
            <a:custGeom>
              <a:avLst/>
              <a:gdLst>
                <a:gd name="T0" fmla="*/ 188 w 231"/>
                <a:gd name="T1" fmla="*/ 145 h 231"/>
                <a:gd name="T2" fmla="*/ 188 w 231"/>
                <a:gd name="T3" fmla="*/ 101 h 231"/>
                <a:gd name="T4" fmla="*/ 130 w 231"/>
                <a:gd name="T5" fmla="*/ 101 h 231"/>
                <a:gd name="T6" fmla="*/ 130 w 231"/>
                <a:gd name="T7" fmla="*/ 87 h 231"/>
                <a:gd name="T8" fmla="*/ 173 w 231"/>
                <a:gd name="T9" fmla="*/ 87 h 231"/>
                <a:gd name="T10" fmla="*/ 173 w 231"/>
                <a:gd name="T11" fmla="*/ 0 h 231"/>
                <a:gd name="T12" fmla="*/ 72 w 231"/>
                <a:gd name="T13" fmla="*/ 0 h 231"/>
                <a:gd name="T14" fmla="*/ 72 w 231"/>
                <a:gd name="T15" fmla="*/ 87 h 231"/>
                <a:gd name="T16" fmla="*/ 115 w 231"/>
                <a:gd name="T17" fmla="*/ 87 h 231"/>
                <a:gd name="T18" fmla="*/ 115 w 231"/>
                <a:gd name="T19" fmla="*/ 101 h 231"/>
                <a:gd name="T20" fmla="*/ 43 w 231"/>
                <a:gd name="T21" fmla="*/ 101 h 231"/>
                <a:gd name="T22" fmla="*/ 43 w 231"/>
                <a:gd name="T23" fmla="*/ 145 h 231"/>
                <a:gd name="T24" fmla="*/ 0 w 231"/>
                <a:gd name="T25" fmla="*/ 145 h 231"/>
                <a:gd name="T26" fmla="*/ 0 w 231"/>
                <a:gd name="T27" fmla="*/ 231 h 231"/>
                <a:gd name="T28" fmla="*/ 101 w 231"/>
                <a:gd name="T29" fmla="*/ 231 h 231"/>
                <a:gd name="T30" fmla="*/ 101 w 231"/>
                <a:gd name="T31" fmla="*/ 145 h 231"/>
                <a:gd name="T32" fmla="*/ 58 w 231"/>
                <a:gd name="T33" fmla="*/ 145 h 231"/>
                <a:gd name="T34" fmla="*/ 58 w 231"/>
                <a:gd name="T35" fmla="*/ 116 h 231"/>
                <a:gd name="T36" fmla="*/ 173 w 231"/>
                <a:gd name="T37" fmla="*/ 116 h 231"/>
                <a:gd name="T38" fmla="*/ 173 w 231"/>
                <a:gd name="T39" fmla="*/ 145 h 231"/>
                <a:gd name="T40" fmla="*/ 130 w 231"/>
                <a:gd name="T41" fmla="*/ 145 h 231"/>
                <a:gd name="T42" fmla="*/ 130 w 231"/>
                <a:gd name="T43" fmla="*/ 231 h 231"/>
                <a:gd name="T44" fmla="*/ 231 w 231"/>
                <a:gd name="T45" fmla="*/ 231 h 231"/>
                <a:gd name="T46" fmla="*/ 231 w 231"/>
                <a:gd name="T47" fmla="*/ 145 h 231"/>
                <a:gd name="T48" fmla="*/ 188 w 231"/>
                <a:gd name="T49" fmla="*/ 145 h 231"/>
                <a:gd name="T50" fmla="*/ 87 w 231"/>
                <a:gd name="T51" fmla="*/ 159 h 231"/>
                <a:gd name="T52" fmla="*/ 87 w 231"/>
                <a:gd name="T53" fmla="*/ 173 h 231"/>
                <a:gd name="T54" fmla="*/ 14 w 231"/>
                <a:gd name="T55" fmla="*/ 173 h 231"/>
                <a:gd name="T56" fmla="*/ 14 w 231"/>
                <a:gd name="T57" fmla="*/ 159 h 231"/>
                <a:gd name="T58" fmla="*/ 87 w 231"/>
                <a:gd name="T59" fmla="*/ 159 h 231"/>
                <a:gd name="T60" fmla="*/ 87 w 231"/>
                <a:gd name="T61" fmla="*/ 29 h 231"/>
                <a:gd name="T62" fmla="*/ 87 w 231"/>
                <a:gd name="T63" fmla="*/ 15 h 231"/>
                <a:gd name="T64" fmla="*/ 159 w 231"/>
                <a:gd name="T65" fmla="*/ 15 h 231"/>
                <a:gd name="T66" fmla="*/ 159 w 231"/>
                <a:gd name="T67" fmla="*/ 29 h 231"/>
                <a:gd name="T68" fmla="*/ 87 w 231"/>
                <a:gd name="T69" fmla="*/ 29 h 231"/>
                <a:gd name="T70" fmla="*/ 217 w 231"/>
                <a:gd name="T71" fmla="*/ 173 h 231"/>
                <a:gd name="T72" fmla="*/ 144 w 231"/>
                <a:gd name="T73" fmla="*/ 173 h 231"/>
                <a:gd name="T74" fmla="*/ 144 w 231"/>
                <a:gd name="T75" fmla="*/ 159 h 231"/>
                <a:gd name="T76" fmla="*/ 217 w 231"/>
                <a:gd name="T77" fmla="*/ 159 h 231"/>
                <a:gd name="T78" fmla="*/ 217 w 231"/>
                <a:gd name="T79" fmla="*/ 17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1" h="231">
                  <a:moveTo>
                    <a:pt x="188" y="145"/>
                  </a:moveTo>
                  <a:lnTo>
                    <a:pt x="188" y="101"/>
                  </a:lnTo>
                  <a:lnTo>
                    <a:pt x="130" y="101"/>
                  </a:lnTo>
                  <a:lnTo>
                    <a:pt x="130" y="87"/>
                  </a:lnTo>
                  <a:lnTo>
                    <a:pt x="173" y="87"/>
                  </a:lnTo>
                  <a:lnTo>
                    <a:pt x="173" y="0"/>
                  </a:lnTo>
                  <a:lnTo>
                    <a:pt x="72" y="0"/>
                  </a:lnTo>
                  <a:lnTo>
                    <a:pt x="72" y="87"/>
                  </a:lnTo>
                  <a:lnTo>
                    <a:pt x="115" y="87"/>
                  </a:lnTo>
                  <a:lnTo>
                    <a:pt x="115" y="101"/>
                  </a:lnTo>
                  <a:lnTo>
                    <a:pt x="43" y="101"/>
                  </a:lnTo>
                  <a:lnTo>
                    <a:pt x="43" y="145"/>
                  </a:lnTo>
                  <a:lnTo>
                    <a:pt x="0" y="145"/>
                  </a:lnTo>
                  <a:lnTo>
                    <a:pt x="0" y="231"/>
                  </a:lnTo>
                  <a:lnTo>
                    <a:pt x="101" y="231"/>
                  </a:lnTo>
                  <a:lnTo>
                    <a:pt x="101" y="145"/>
                  </a:lnTo>
                  <a:lnTo>
                    <a:pt x="58" y="145"/>
                  </a:lnTo>
                  <a:lnTo>
                    <a:pt x="58" y="116"/>
                  </a:lnTo>
                  <a:lnTo>
                    <a:pt x="173" y="116"/>
                  </a:lnTo>
                  <a:lnTo>
                    <a:pt x="173" y="145"/>
                  </a:lnTo>
                  <a:lnTo>
                    <a:pt x="130" y="145"/>
                  </a:lnTo>
                  <a:lnTo>
                    <a:pt x="130" y="231"/>
                  </a:lnTo>
                  <a:lnTo>
                    <a:pt x="231" y="231"/>
                  </a:lnTo>
                  <a:lnTo>
                    <a:pt x="231" y="145"/>
                  </a:lnTo>
                  <a:lnTo>
                    <a:pt x="188" y="145"/>
                  </a:lnTo>
                  <a:close/>
                  <a:moveTo>
                    <a:pt x="87" y="159"/>
                  </a:moveTo>
                  <a:lnTo>
                    <a:pt x="87" y="173"/>
                  </a:lnTo>
                  <a:lnTo>
                    <a:pt x="14" y="173"/>
                  </a:lnTo>
                  <a:lnTo>
                    <a:pt x="14" y="159"/>
                  </a:lnTo>
                  <a:lnTo>
                    <a:pt x="87" y="159"/>
                  </a:lnTo>
                  <a:close/>
                  <a:moveTo>
                    <a:pt x="87" y="29"/>
                  </a:moveTo>
                  <a:lnTo>
                    <a:pt x="87" y="15"/>
                  </a:lnTo>
                  <a:lnTo>
                    <a:pt x="159" y="15"/>
                  </a:lnTo>
                  <a:lnTo>
                    <a:pt x="159" y="29"/>
                  </a:lnTo>
                  <a:lnTo>
                    <a:pt x="87" y="29"/>
                  </a:lnTo>
                  <a:close/>
                  <a:moveTo>
                    <a:pt x="217" y="173"/>
                  </a:moveTo>
                  <a:lnTo>
                    <a:pt x="144" y="173"/>
                  </a:lnTo>
                  <a:lnTo>
                    <a:pt x="144" y="159"/>
                  </a:lnTo>
                  <a:lnTo>
                    <a:pt x="217" y="159"/>
                  </a:lnTo>
                  <a:lnTo>
                    <a:pt x="217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文本框 29"/>
            <p:cNvSpPr txBox="1"/>
            <p:nvPr/>
          </p:nvSpPr>
          <p:spPr>
            <a:xfrm>
              <a:off x="4857704" y="2627181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Title text preset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文本框 30"/>
            <p:cNvSpPr txBox="1"/>
            <p:nvPr/>
          </p:nvSpPr>
          <p:spPr>
            <a:xfrm>
              <a:off x="4857704" y="3169852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Title text preset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1"/>
            <p:cNvSpPr txBox="1"/>
            <p:nvPr/>
          </p:nvSpPr>
          <p:spPr>
            <a:xfrm>
              <a:off x="4857704" y="3712522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Title text preset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2"/>
            <p:cNvSpPr txBox="1"/>
            <p:nvPr/>
          </p:nvSpPr>
          <p:spPr>
            <a:xfrm>
              <a:off x="4857704" y="4255193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Title text preset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3"/>
            <p:cNvSpPr txBox="1"/>
            <p:nvPr/>
          </p:nvSpPr>
          <p:spPr>
            <a:xfrm>
              <a:off x="4857704" y="4797864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Title text preset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4857704" y="5343852"/>
              <a:ext cx="2875785" cy="57117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Title text preset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4641" y="1587491"/>
            <a:ext cx="2035289" cy="2597568"/>
            <a:chOff x="1307468" y="1697288"/>
            <a:chExt cx="2713719" cy="3463424"/>
          </a:xfrm>
        </p:grpSpPr>
        <p:grpSp>
          <p:nvGrpSpPr>
            <p:cNvPr id="6" name="组合 5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7" name="文本框 6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00" dirty="0"/>
                    <a:t>This part of the content as a text layout placeholder display</a:t>
                  </a:r>
                  <a:r>
                    <a:rPr lang="zh-CN" altLang="en-US" sz="1000" dirty="0"/>
                    <a:t/>
                  </a:r>
                  <a:br>
                    <a:rPr lang="zh-CN" altLang="en-US" sz="1000" dirty="0"/>
                  </a:br>
                  <a:r>
                    <a:rPr lang="en-US" altLang="zh-CN" sz="1000" dirty="0"/>
                    <a:t>(Recommended theme font)</a:t>
                  </a:r>
                  <a:endParaRPr lang="zh-CN" altLang="en-US" sz="1000" dirty="0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en-US" altLang="zh-CN" sz="1600" b="1" dirty="0">
                      <a:solidFill>
                        <a:schemeClr val="accent1"/>
                      </a:solidFill>
                    </a:rPr>
                    <a:t>Title text preset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5" name="文本框 5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00" dirty="0"/>
                    <a:t>This part of the content as a text layout placeholder display</a:t>
                  </a:r>
                  <a:r>
                    <a:rPr lang="zh-CN" altLang="en-US" sz="1000" dirty="0"/>
                    <a:t/>
                  </a:r>
                  <a:br>
                    <a:rPr lang="zh-CN" altLang="en-US" sz="1000" dirty="0"/>
                  </a:br>
                  <a:r>
                    <a:rPr lang="en-US" altLang="zh-CN" sz="1000" dirty="0"/>
                    <a:t>(Recommended theme font)</a:t>
                  </a:r>
                  <a:endParaRPr lang="zh-CN" altLang="en-US" sz="1000" dirty="0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en-US" altLang="zh-CN" sz="1600" b="1" dirty="0">
                      <a:solidFill>
                        <a:schemeClr val="accent2"/>
                      </a:solidFill>
                    </a:rPr>
                    <a:t>Title text preset</a:t>
                  </a:r>
                  <a:endParaRPr lang="zh-CN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3" name="文本框 5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00" dirty="0"/>
                    <a:t>This part of the content as a text layout placeholder display</a:t>
                  </a:r>
                  <a:r>
                    <a:rPr lang="zh-CN" altLang="en-US" sz="1000" dirty="0"/>
                    <a:t/>
                  </a:r>
                  <a:br>
                    <a:rPr lang="zh-CN" altLang="en-US" sz="1000" dirty="0"/>
                  </a:br>
                  <a:r>
                    <a:rPr lang="en-US" altLang="zh-CN" sz="1000" dirty="0"/>
                    <a:t>(Recommended theme font)</a:t>
                  </a:r>
                  <a:endParaRPr lang="zh-CN" altLang="en-US" sz="1000" dirty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en-US" altLang="zh-CN" sz="1600" b="1" dirty="0">
                      <a:solidFill>
                        <a:schemeClr val="accent5"/>
                      </a:solidFill>
                    </a:rPr>
                    <a:t>Title text preset</a:t>
                  </a:r>
                  <a:endParaRPr lang="zh-CN" alt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74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02"/>
          <p:cNvSpPr txBox="1">
            <a:spLocks/>
          </p:cNvSpPr>
          <p:nvPr/>
        </p:nvSpPr>
        <p:spPr bwMode="auto">
          <a:xfrm>
            <a:off x="1291881" y="4426077"/>
            <a:ext cx="6184672" cy="181780"/>
          </a:xfrm>
          <a:prstGeom prst="rect">
            <a:avLst/>
          </a:prstGeom>
        </p:spPr>
        <p:txBody>
          <a:bodyPr wrap="square" lIns="0" tIns="0" rIns="0" bIns="0" anchor="t" anchorCtr="0">
            <a:normAutofit fontScale="55000" lnSpcReduction="20000"/>
            <a:scene3d>
              <a:camera prst="orthographicFront"/>
              <a:lightRig rig="threePt" dir="t"/>
            </a:scene3d>
            <a:sp3d/>
          </a:bodyPr>
          <a:lstStyle/>
          <a:p>
            <a:pPr marL="0" indent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dk1">
                    <a:lumMod val="100000"/>
                  </a:schemeClr>
                </a:solidFill>
              </a:rPr>
              <a:t>This part of the content as a text layout placeholder display(Recommended theme font)If you need to change, please adjust it under the (Set Shape Format) menu (text option)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9848" y="1434522"/>
            <a:ext cx="2946504" cy="2551657"/>
            <a:chOff x="809848" y="1434522"/>
            <a:chExt cx="2946504" cy="2551657"/>
          </a:xfrm>
        </p:grpSpPr>
        <p:cxnSp>
          <p:nvCxnSpPr>
            <p:cNvPr id="6" name="Straight Connector 90"/>
            <p:cNvCxnSpPr/>
            <p:nvPr/>
          </p:nvCxnSpPr>
          <p:spPr>
            <a:xfrm flipH="1">
              <a:off x="1702048" y="2738748"/>
              <a:ext cx="2045614" cy="36246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8"/>
            <p:cNvCxnSpPr/>
            <p:nvPr/>
          </p:nvCxnSpPr>
          <p:spPr>
            <a:xfrm>
              <a:off x="1710738" y="1605972"/>
              <a:ext cx="2045614" cy="36246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2"/>
            <p:cNvSpPr/>
            <p:nvPr/>
          </p:nvSpPr>
          <p:spPr bwMode="auto">
            <a:xfrm>
              <a:off x="1486395" y="2922087"/>
              <a:ext cx="342900" cy="3429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65"/>
            <p:cNvSpPr/>
            <p:nvPr/>
          </p:nvSpPr>
          <p:spPr bwMode="auto">
            <a:xfrm>
              <a:off x="1491158" y="1434522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64"/>
            <p:cNvGrpSpPr/>
            <p:nvPr/>
          </p:nvGrpSpPr>
          <p:grpSpPr>
            <a:xfrm>
              <a:off x="809848" y="3264987"/>
              <a:ext cx="1659857" cy="721192"/>
              <a:chOff x="1732858" y="4896921"/>
              <a:chExt cx="2213143" cy="961589"/>
            </a:xfrm>
          </p:grpSpPr>
          <p:sp>
            <p:nvSpPr>
              <p:cNvPr id="24" name="TextBox 66"/>
              <p:cNvSpPr txBox="1">
                <a:spLocks/>
              </p:cNvSpPr>
              <p:nvPr/>
            </p:nvSpPr>
            <p:spPr bwMode="auto">
              <a:xfrm>
                <a:off x="1732858" y="4896921"/>
                <a:ext cx="2213143" cy="38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en-US" altLang="zh-CN" sz="1400" b="1" dirty="0">
                    <a:solidFill>
                      <a:schemeClr val="accent2">
                        <a:lumMod val="100000"/>
                      </a:schemeClr>
                    </a:solidFill>
                  </a:rPr>
                  <a:t>Title text preset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67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This part of the content as a text layout placeholder display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en-US" altLang="zh-CN" sz="1000" dirty="0"/>
                  <a:t>(Recommended theme font)</a:t>
                </a:r>
                <a:endParaRPr lang="zh-CN" altLang="en-US" sz="1000" dirty="0"/>
              </a:p>
            </p:txBody>
          </p:sp>
        </p:grpSp>
        <p:grpSp>
          <p:nvGrpSpPr>
            <p:cNvPr id="16" name="Group 71"/>
            <p:cNvGrpSpPr/>
            <p:nvPr/>
          </p:nvGrpSpPr>
          <p:grpSpPr>
            <a:xfrm>
              <a:off x="809848" y="1777422"/>
              <a:ext cx="1659857" cy="721192"/>
              <a:chOff x="1732858" y="4896921"/>
              <a:chExt cx="2213143" cy="961589"/>
            </a:xfrm>
          </p:grpSpPr>
          <p:sp>
            <p:nvSpPr>
              <p:cNvPr id="20" name="TextBox 72"/>
              <p:cNvSpPr txBox="1">
                <a:spLocks/>
              </p:cNvSpPr>
              <p:nvPr/>
            </p:nvSpPr>
            <p:spPr bwMode="auto">
              <a:xfrm>
                <a:off x="1732858" y="4896921"/>
                <a:ext cx="2213143" cy="38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en-US" altLang="zh-CN" sz="1400" b="1" dirty="0">
                    <a:solidFill>
                      <a:schemeClr val="accent3">
                        <a:lumMod val="100000"/>
                      </a:schemeClr>
                    </a:solidFill>
                  </a:rPr>
                  <a:t>Title text preset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73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This part of the content as a text layout placeholder display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en-US" altLang="zh-CN" sz="1000" dirty="0"/>
                  <a:t>(Recommended theme font)</a:t>
                </a:r>
                <a:endParaRPr lang="zh-CN" altLang="en-US" sz="1000" dirty="0"/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5284213" y="1434522"/>
            <a:ext cx="2925051" cy="2588359"/>
            <a:chOff x="5284213" y="1434522"/>
            <a:chExt cx="2925051" cy="2588359"/>
          </a:xfrm>
        </p:grpSpPr>
        <p:cxnSp>
          <p:nvCxnSpPr>
            <p:cNvPr id="4" name="Straight Connector 97"/>
            <p:cNvCxnSpPr/>
            <p:nvPr/>
          </p:nvCxnSpPr>
          <p:spPr>
            <a:xfrm>
              <a:off x="5284213" y="2761608"/>
              <a:ext cx="2045614" cy="36246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98"/>
            <p:cNvCxnSpPr/>
            <p:nvPr/>
          </p:nvCxnSpPr>
          <p:spPr>
            <a:xfrm flipH="1">
              <a:off x="5292903" y="1628832"/>
              <a:ext cx="2045614" cy="36246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91"/>
            <p:cNvSpPr/>
            <p:nvPr/>
          </p:nvSpPr>
          <p:spPr bwMode="auto">
            <a:xfrm>
              <a:off x="7207886" y="2922087"/>
              <a:ext cx="342900" cy="3429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Oval 92"/>
            <p:cNvSpPr/>
            <p:nvPr/>
          </p:nvSpPr>
          <p:spPr bwMode="auto">
            <a:xfrm>
              <a:off x="7212648" y="1434522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68"/>
            <p:cNvGrpSpPr/>
            <p:nvPr/>
          </p:nvGrpSpPr>
          <p:grpSpPr>
            <a:xfrm>
              <a:off x="6549407" y="3301689"/>
              <a:ext cx="1659857" cy="721192"/>
              <a:chOff x="1732858" y="4896921"/>
              <a:chExt cx="2213143" cy="961589"/>
            </a:xfrm>
          </p:grpSpPr>
          <p:sp>
            <p:nvSpPr>
              <p:cNvPr id="22" name="TextBox 69"/>
              <p:cNvSpPr txBox="1">
                <a:spLocks/>
              </p:cNvSpPr>
              <p:nvPr/>
            </p:nvSpPr>
            <p:spPr bwMode="auto">
              <a:xfrm>
                <a:off x="1732858" y="4896921"/>
                <a:ext cx="2213143" cy="38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en-US" altLang="zh-CN" sz="1400" b="1" dirty="0">
                    <a:solidFill>
                      <a:schemeClr val="accent2">
                        <a:lumMod val="100000"/>
                      </a:schemeClr>
                    </a:solidFill>
                  </a:rPr>
                  <a:t>Title text preset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70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This part of the content as a text layout placeholder display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en-US" altLang="zh-CN" sz="1000" dirty="0"/>
                  <a:t>(Recommended theme font)</a:t>
                </a:r>
                <a:endParaRPr lang="zh-CN" altLang="en-US" sz="1000" dirty="0"/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6549407" y="1777422"/>
              <a:ext cx="1659857" cy="721192"/>
              <a:chOff x="1732858" y="4896921"/>
              <a:chExt cx="2213143" cy="961589"/>
            </a:xfrm>
          </p:grpSpPr>
          <p:sp>
            <p:nvSpPr>
              <p:cNvPr id="18" name="TextBox 75"/>
              <p:cNvSpPr txBox="1">
                <a:spLocks/>
              </p:cNvSpPr>
              <p:nvPr/>
            </p:nvSpPr>
            <p:spPr bwMode="auto">
              <a:xfrm>
                <a:off x="1732858" y="4896921"/>
                <a:ext cx="2213143" cy="38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en-US" altLang="zh-CN" sz="1400" b="1" dirty="0">
                    <a:solidFill>
                      <a:schemeClr val="accent3">
                        <a:lumMod val="100000"/>
                      </a:schemeClr>
                    </a:solidFill>
                  </a:rPr>
                  <a:t>Title text preset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TextBox 76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This part of the content as a text layout placeholder display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en-US" altLang="zh-CN" sz="1000" dirty="0"/>
                  <a:t>(Recommended theme font)</a:t>
                </a:r>
                <a:endParaRPr lang="zh-CN" altLang="en-US" sz="1000" dirty="0"/>
              </a:p>
            </p:txBody>
          </p:sp>
        </p:grpSp>
      </p:grpSp>
      <p:sp>
        <p:nvSpPr>
          <p:cNvPr id="5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"/>
          <p:cNvGrpSpPr/>
          <p:nvPr/>
        </p:nvGrpSpPr>
        <p:grpSpPr>
          <a:xfrm>
            <a:off x="3091918" y="1227242"/>
            <a:ext cx="2962275" cy="2846784"/>
            <a:chOff x="4122557" y="1636323"/>
            <a:chExt cx="3949700" cy="3795712"/>
          </a:xfrm>
        </p:grpSpPr>
        <p:sp>
          <p:nvSpPr>
            <p:cNvPr id="26" name="Freeform: Shape 33"/>
            <p:cNvSpPr>
              <a:spLocks/>
            </p:cNvSpPr>
            <p:nvPr/>
          </p:nvSpPr>
          <p:spPr bwMode="auto">
            <a:xfrm>
              <a:off x="4134191" y="1641934"/>
              <a:ext cx="3938066" cy="3776073"/>
            </a:xfrm>
            <a:custGeom>
              <a:avLst/>
              <a:gdLst>
                <a:gd name="T0" fmla="*/ 2147483646 w 570"/>
                <a:gd name="T1" fmla="*/ 2147483646 h 567"/>
                <a:gd name="T2" fmla="*/ 2147483646 w 570"/>
                <a:gd name="T3" fmla="*/ 2147483646 h 567"/>
                <a:gd name="T4" fmla="*/ 867452690 w 570"/>
                <a:gd name="T5" fmla="*/ 2147483646 h 567"/>
                <a:gd name="T6" fmla="*/ 1663799238 w 570"/>
                <a:gd name="T7" fmla="*/ 2147483646 h 567"/>
                <a:gd name="T8" fmla="*/ 1948208720 w 570"/>
                <a:gd name="T9" fmla="*/ 2147483646 h 567"/>
                <a:gd name="T10" fmla="*/ 355511852 w 570"/>
                <a:gd name="T11" fmla="*/ 2147483646 h 567"/>
                <a:gd name="T12" fmla="*/ 227527585 w 570"/>
                <a:gd name="T13" fmla="*/ 2147483646 h 567"/>
                <a:gd name="T14" fmla="*/ 355511852 w 570"/>
                <a:gd name="T15" fmla="*/ 2147483646 h 567"/>
                <a:gd name="T16" fmla="*/ 2147483646 w 570"/>
                <a:gd name="T17" fmla="*/ 2147483646 h 567"/>
                <a:gd name="T18" fmla="*/ 2147483646 w 570"/>
                <a:gd name="T19" fmla="*/ 2147483646 h 567"/>
                <a:gd name="T20" fmla="*/ 2147483646 w 570"/>
                <a:gd name="T21" fmla="*/ 2147483646 h 567"/>
                <a:gd name="T22" fmla="*/ 2147483646 w 570"/>
                <a:gd name="T23" fmla="*/ 2147483646 h 567"/>
                <a:gd name="T24" fmla="*/ 2147483646 w 570"/>
                <a:gd name="T25" fmla="*/ 2147483646 h 567"/>
                <a:gd name="T26" fmla="*/ 2147483646 w 570"/>
                <a:gd name="T27" fmla="*/ 2147483646 h 567"/>
                <a:gd name="T28" fmla="*/ 1023877905 w 570"/>
                <a:gd name="T29" fmla="*/ 2147483646 h 567"/>
                <a:gd name="T30" fmla="*/ 2147483646 w 570"/>
                <a:gd name="T31" fmla="*/ 2147483646 h 567"/>
                <a:gd name="T32" fmla="*/ 2147483646 w 570"/>
                <a:gd name="T33" fmla="*/ 2147483646 h 567"/>
                <a:gd name="T34" fmla="*/ 2147483646 w 570"/>
                <a:gd name="T35" fmla="*/ 2147483646 h 567"/>
                <a:gd name="T36" fmla="*/ 2147483646 w 570"/>
                <a:gd name="T37" fmla="*/ 2147483646 h 567"/>
                <a:gd name="T38" fmla="*/ 2147483646 w 570"/>
                <a:gd name="T39" fmla="*/ 2147483646 h 567"/>
                <a:gd name="T40" fmla="*/ 2147483646 w 570"/>
                <a:gd name="T41" fmla="*/ 2147483646 h 567"/>
                <a:gd name="T42" fmla="*/ 0 w 570"/>
                <a:gd name="T43" fmla="*/ 2147483646 h 567"/>
                <a:gd name="T44" fmla="*/ 270189008 w 570"/>
                <a:gd name="T45" fmla="*/ 2147483646 h 567"/>
                <a:gd name="T46" fmla="*/ 284409482 w 570"/>
                <a:gd name="T47" fmla="*/ 2147483646 h 567"/>
                <a:gd name="T48" fmla="*/ 270189008 w 570"/>
                <a:gd name="T49" fmla="*/ 2147483646 h 567"/>
                <a:gd name="T50" fmla="*/ 241748059 w 570"/>
                <a:gd name="T51" fmla="*/ 2147483646 h 567"/>
                <a:gd name="T52" fmla="*/ 99543319 w 570"/>
                <a:gd name="T53" fmla="*/ 2147483646 h 567"/>
                <a:gd name="T54" fmla="*/ 853232216 w 570"/>
                <a:gd name="T55" fmla="*/ 1903075127 h 567"/>
                <a:gd name="T56" fmla="*/ 981216482 w 570"/>
                <a:gd name="T57" fmla="*/ 1789460501 h 567"/>
                <a:gd name="T58" fmla="*/ 2147483646 w 570"/>
                <a:gd name="T59" fmla="*/ 2147483646 h 567"/>
                <a:gd name="T60" fmla="*/ 2147483646 w 570"/>
                <a:gd name="T61" fmla="*/ 2147483646 h 567"/>
                <a:gd name="T62" fmla="*/ 2147483646 w 570"/>
                <a:gd name="T63" fmla="*/ 2147483646 h 567"/>
                <a:gd name="T64" fmla="*/ 1820224453 w 570"/>
                <a:gd name="T65" fmla="*/ 937335735 h 567"/>
                <a:gd name="T66" fmla="*/ 2019311090 w 570"/>
                <a:gd name="T67" fmla="*/ 724306428 h 567"/>
                <a:gd name="T68" fmla="*/ 2019311090 w 570"/>
                <a:gd name="T69" fmla="*/ 724306428 h 567"/>
                <a:gd name="T70" fmla="*/ 2147483646 w 570"/>
                <a:gd name="T71" fmla="*/ 227233020 h 567"/>
                <a:gd name="T72" fmla="*/ 2147483646 w 570"/>
                <a:gd name="T73" fmla="*/ 113618394 h 567"/>
                <a:gd name="T74" fmla="*/ 2147483646 w 570"/>
                <a:gd name="T75" fmla="*/ 298244045 h 567"/>
                <a:gd name="T76" fmla="*/ 2147483646 w 570"/>
                <a:gd name="T77" fmla="*/ 184625651 h 567"/>
                <a:gd name="T78" fmla="*/ 2147483646 w 570"/>
                <a:gd name="T79" fmla="*/ 198829363 h 567"/>
                <a:gd name="T80" fmla="*/ 2147483646 w 570"/>
                <a:gd name="T81" fmla="*/ 2147483646 h 567"/>
                <a:gd name="T82" fmla="*/ 2147483646 w 570"/>
                <a:gd name="T83" fmla="*/ 2147483646 h 567"/>
                <a:gd name="T84" fmla="*/ 2147483646 w 570"/>
                <a:gd name="T85" fmla="*/ 2147483646 h 567"/>
                <a:gd name="T86" fmla="*/ 2147483646 w 570"/>
                <a:gd name="T87" fmla="*/ 2147483646 h 567"/>
                <a:gd name="T88" fmla="*/ 2147483646 w 570"/>
                <a:gd name="T89" fmla="*/ 2147483646 h 567"/>
                <a:gd name="T90" fmla="*/ 2147483646 w 570"/>
                <a:gd name="T91" fmla="*/ 2147483646 h 567"/>
                <a:gd name="T92" fmla="*/ 2147483646 w 570"/>
                <a:gd name="T93" fmla="*/ 2147483646 h 567"/>
                <a:gd name="T94" fmla="*/ 2147483646 w 570"/>
                <a:gd name="T95" fmla="*/ 2147483646 h 567"/>
                <a:gd name="T96" fmla="*/ 2147483646 w 570"/>
                <a:gd name="T97" fmla="*/ 2147483646 h 567"/>
                <a:gd name="T98" fmla="*/ 2147483646 w 570"/>
                <a:gd name="T99" fmla="*/ 2147483646 h 567"/>
                <a:gd name="T100" fmla="*/ 2147483646 w 570"/>
                <a:gd name="T101" fmla="*/ 2147483646 h 567"/>
                <a:gd name="T102" fmla="*/ 2147483646 w 570"/>
                <a:gd name="T103" fmla="*/ 2147483646 h 567"/>
                <a:gd name="T104" fmla="*/ 2147483646 w 570"/>
                <a:gd name="T105" fmla="*/ 2147483646 h 567"/>
                <a:gd name="T106" fmla="*/ 2147483646 w 570"/>
                <a:gd name="T107" fmla="*/ 2147483646 h 567"/>
                <a:gd name="T108" fmla="*/ 2147483646 w 570"/>
                <a:gd name="T109" fmla="*/ 355051358 h 567"/>
                <a:gd name="T110" fmla="*/ 2147483646 w 570"/>
                <a:gd name="T111" fmla="*/ 0 h 5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0" h="567">
                  <a:moveTo>
                    <a:pt x="285" y="546"/>
                  </a:moveTo>
                  <a:cubicBezTo>
                    <a:pt x="250" y="546"/>
                    <a:pt x="216" y="548"/>
                    <a:pt x="189" y="552"/>
                  </a:cubicBezTo>
                  <a:cubicBezTo>
                    <a:pt x="189" y="552"/>
                    <a:pt x="189" y="552"/>
                    <a:pt x="189" y="552"/>
                  </a:cubicBezTo>
                  <a:cubicBezTo>
                    <a:pt x="190" y="552"/>
                    <a:pt x="190" y="552"/>
                    <a:pt x="190" y="552"/>
                  </a:cubicBezTo>
                  <a:cubicBezTo>
                    <a:pt x="216" y="548"/>
                    <a:pt x="250" y="546"/>
                    <a:pt x="285" y="546"/>
                  </a:cubicBezTo>
                  <a:cubicBezTo>
                    <a:pt x="285" y="546"/>
                    <a:pt x="285" y="546"/>
                    <a:pt x="285" y="546"/>
                  </a:cubicBezTo>
                  <a:moveTo>
                    <a:pt x="50" y="426"/>
                  </a:moveTo>
                  <a:cubicBezTo>
                    <a:pt x="54" y="428"/>
                    <a:pt x="57" y="431"/>
                    <a:pt x="60" y="434"/>
                  </a:cubicBezTo>
                  <a:cubicBezTo>
                    <a:pt x="60" y="434"/>
                    <a:pt x="61" y="435"/>
                    <a:pt x="61" y="435"/>
                  </a:cubicBezTo>
                  <a:cubicBezTo>
                    <a:pt x="67" y="441"/>
                    <a:pt x="73" y="446"/>
                    <a:pt x="79" y="452"/>
                  </a:cubicBezTo>
                  <a:cubicBezTo>
                    <a:pt x="80" y="453"/>
                    <a:pt x="80" y="453"/>
                    <a:pt x="80" y="453"/>
                  </a:cubicBezTo>
                  <a:cubicBezTo>
                    <a:pt x="93" y="464"/>
                    <a:pt x="105" y="476"/>
                    <a:pt x="117" y="488"/>
                  </a:cubicBezTo>
                  <a:cubicBezTo>
                    <a:pt x="118" y="489"/>
                    <a:pt x="118" y="489"/>
                    <a:pt x="118" y="490"/>
                  </a:cubicBezTo>
                  <a:cubicBezTo>
                    <a:pt x="124" y="496"/>
                    <a:pt x="130" y="502"/>
                    <a:pt x="135" y="507"/>
                  </a:cubicBezTo>
                  <a:cubicBezTo>
                    <a:pt x="136" y="508"/>
                    <a:pt x="136" y="508"/>
                    <a:pt x="137" y="509"/>
                  </a:cubicBezTo>
                  <a:cubicBezTo>
                    <a:pt x="143" y="516"/>
                    <a:pt x="149" y="523"/>
                    <a:pt x="155" y="529"/>
                  </a:cubicBezTo>
                  <a:cubicBezTo>
                    <a:pt x="126" y="496"/>
                    <a:pt x="85" y="456"/>
                    <a:pt x="50" y="426"/>
                  </a:cubicBezTo>
                  <a:moveTo>
                    <a:pt x="25" y="405"/>
                  </a:moveTo>
                  <a:cubicBezTo>
                    <a:pt x="16" y="409"/>
                    <a:pt x="16" y="409"/>
                    <a:pt x="16" y="409"/>
                  </a:cubicBezTo>
                  <a:cubicBezTo>
                    <a:pt x="16" y="409"/>
                    <a:pt x="16" y="409"/>
                    <a:pt x="16" y="409"/>
                  </a:cubicBezTo>
                  <a:cubicBezTo>
                    <a:pt x="16" y="409"/>
                    <a:pt x="16" y="409"/>
                    <a:pt x="16" y="409"/>
                  </a:cubicBezTo>
                  <a:cubicBezTo>
                    <a:pt x="25" y="405"/>
                    <a:pt x="25" y="405"/>
                    <a:pt x="25" y="405"/>
                  </a:cubicBezTo>
                  <a:cubicBezTo>
                    <a:pt x="30" y="409"/>
                    <a:pt x="36" y="413"/>
                    <a:pt x="41" y="418"/>
                  </a:cubicBezTo>
                  <a:cubicBezTo>
                    <a:pt x="36" y="413"/>
                    <a:pt x="30" y="409"/>
                    <a:pt x="25" y="405"/>
                  </a:cubicBezTo>
                  <a:moveTo>
                    <a:pt x="292" y="304"/>
                  </a:moveTo>
                  <a:cubicBezTo>
                    <a:pt x="292" y="304"/>
                    <a:pt x="292" y="304"/>
                    <a:pt x="292" y="304"/>
                  </a:cubicBezTo>
                  <a:cubicBezTo>
                    <a:pt x="305" y="333"/>
                    <a:pt x="329" y="392"/>
                    <a:pt x="352" y="446"/>
                  </a:cubicBezTo>
                  <a:cubicBezTo>
                    <a:pt x="340" y="416"/>
                    <a:pt x="340" y="416"/>
                    <a:pt x="340" y="416"/>
                  </a:cubicBezTo>
                  <a:cubicBezTo>
                    <a:pt x="292" y="304"/>
                    <a:pt x="292" y="304"/>
                    <a:pt x="292" y="304"/>
                  </a:cubicBezTo>
                  <a:moveTo>
                    <a:pt x="275" y="303"/>
                  </a:moveTo>
                  <a:cubicBezTo>
                    <a:pt x="272" y="311"/>
                    <a:pt x="268" y="321"/>
                    <a:pt x="264" y="332"/>
                  </a:cubicBezTo>
                  <a:cubicBezTo>
                    <a:pt x="251" y="363"/>
                    <a:pt x="234" y="404"/>
                    <a:pt x="219" y="444"/>
                  </a:cubicBezTo>
                  <a:cubicBezTo>
                    <a:pt x="264" y="331"/>
                    <a:pt x="264" y="331"/>
                    <a:pt x="264" y="331"/>
                  </a:cubicBezTo>
                  <a:cubicBezTo>
                    <a:pt x="275" y="303"/>
                    <a:pt x="275" y="303"/>
                    <a:pt x="275" y="303"/>
                  </a:cubicBezTo>
                  <a:cubicBezTo>
                    <a:pt x="275" y="303"/>
                    <a:pt x="275" y="303"/>
                    <a:pt x="275" y="303"/>
                  </a:cubicBezTo>
                  <a:moveTo>
                    <a:pt x="304" y="292"/>
                  </a:moveTo>
                  <a:cubicBezTo>
                    <a:pt x="304" y="292"/>
                    <a:pt x="304" y="292"/>
                    <a:pt x="304" y="292"/>
                  </a:cubicBezTo>
                  <a:cubicBezTo>
                    <a:pt x="334" y="304"/>
                    <a:pt x="394" y="329"/>
                    <a:pt x="449" y="351"/>
                  </a:cubicBezTo>
                  <a:cubicBezTo>
                    <a:pt x="446" y="350"/>
                    <a:pt x="446" y="350"/>
                    <a:pt x="446" y="350"/>
                  </a:cubicBezTo>
                  <a:cubicBezTo>
                    <a:pt x="446" y="350"/>
                    <a:pt x="446" y="350"/>
                    <a:pt x="446" y="350"/>
                  </a:cubicBezTo>
                  <a:cubicBezTo>
                    <a:pt x="401" y="332"/>
                    <a:pt x="352" y="312"/>
                    <a:pt x="320" y="299"/>
                  </a:cubicBezTo>
                  <a:cubicBezTo>
                    <a:pt x="351" y="311"/>
                    <a:pt x="397" y="330"/>
                    <a:pt x="441" y="348"/>
                  </a:cubicBezTo>
                  <a:cubicBezTo>
                    <a:pt x="304" y="292"/>
                    <a:pt x="304" y="292"/>
                    <a:pt x="304" y="292"/>
                  </a:cubicBezTo>
                  <a:moveTo>
                    <a:pt x="264" y="292"/>
                  </a:moveTo>
                  <a:cubicBezTo>
                    <a:pt x="225" y="308"/>
                    <a:pt x="136" y="346"/>
                    <a:pt x="72" y="373"/>
                  </a:cubicBezTo>
                  <a:cubicBezTo>
                    <a:pt x="72" y="373"/>
                    <a:pt x="72" y="373"/>
                    <a:pt x="72" y="373"/>
                  </a:cubicBezTo>
                  <a:cubicBezTo>
                    <a:pt x="264" y="292"/>
                    <a:pt x="264" y="292"/>
                    <a:pt x="264" y="292"/>
                  </a:cubicBezTo>
                  <a:cubicBezTo>
                    <a:pt x="264" y="292"/>
                    <a:pt x="264" y="292"/>
                    <a:pt x="264" y="292"/>
                  </a:cubicBezTo>
                  <a:moveTo>
                    <a:pt x="121" y="216"/>
                  </a:moveTo>
                  <a:cubicBezTo>
                    <a:pt x="264" y="275"/>
                    <a:pt x="264" y="275"/>
                    <a:pt x="264" y="275"/>
                  </a:cubicBezTo>
                  <a:cubicBezTo>
                    <a:pt x="264" y="275"/>
                    <a:pt x="264" y="275"/>
                    <a:pt x="264" y="275"/>
                  </a:cubicBezTo>
                  <a:cubicBezTo>
                    <a:pt x="239" y="265"/>
                    <a:pt x="191" y="245"/>
                    <a:pt x="144" y="225"/>
                  </a:cubicBezTo>
                  <a:cubicBezTo>
                    <a:pt x="136" y="222"/>
                    <a:pt x="129" y="219"/>
                    <a:pt x="121" y="216"/>
                  </a:cubicBezTo>
                  <a:moveTo>
                    <a:pt x="446" y="216"/>
                  </a:moveTo>
                  <a:cubicBezTo>
                    <a:pt x="316" y="270"/>
                    <a:pt x="316" y="270"/>
                    <a:pt x="316" y="270"/>
                  </a:cubicBezTo>
                  <a:cubicBezTo>
                    <a:pt x="303" y="275"/>
                    <a:pt x="303" y="275"/>
                    <a:pt x="303" y="275"/>
                  </a:cubicBezTo>
                  <a:cubicBezTo>
                    <a:pt x="303" y="275"/>
                    <a:pt x="303" y="275"/>
                    <a:pt x="303" y="275"/>
                  </a:cubicBezTo>
                  <a:cubicBezTo>
                    <a:pt x="328" y="265"/>
                    <a:pt x="373" y="246"/>
                    <a:pt x="419" y="227"/>
                  </a:cubicBezTo>
                  <a:cubicBezTo>
                    <a:pt x="384" y="242"/>
                    <a:pt x="350" y="256"/>
                    <a:pt x="325" y="266"/>
                  </a:cubicBezTo>
                  <a:cubicBezTo>
                    <a:pt x="350" y="256"/>
                    <a:pt x="384" y="242"/>
                    <a:pt x="419" y="227"/>
                  </a:cubicBezTo>
                  <a:cubicBezTo>
                    <a:pt x="428" y="223"/>
                    <a:pt x="437" y="219"/>
                    <a:pt x="446" y="216"/>
                  </a:cubicBezTo>
                  <a:moveTo>
                    <a:pt x="447" y="215"/>
                  </a:moveTo>
                  <a:cubicBezTo>
                    <a:pt x="447" y="215"/>
                    <a:pt x="447" y="215"/>
                    <a:pt x="447" y="215"/>
                  </a:cubicBezTo>
                  <a:cubicBezTo>
                    <a:pt x="447" y="215"/>
                    <a:pt x="447" y="215"/>
                    <a:pt x="447" y="215"/>
                  </a:cubicBezTo>
                  <a:cubicBezTo>
                    <a:pt x="447" y="215"/>
                    <a:pt x="447" y="215"/>
                    <a:pt x="447" y="215"/>
                  </a:cubicBezTo>
                  <a:moveTo>
                    <a:pt x="0" y="171"/>
                  </a:moveTo>
                  <a:cubicBezTo>
                    <a:pt x="0" y="176"/>
                    <a:pt x="2" y="180"/>
                    <a:pt x="7" y="182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8" y="200"/>
                    <a:pt x="19" y="216"/>
                    <a:pt x="19" y="232"/>
                  </a:cubicBezTo>
                  <a:cubicBezTo>
                    <a:pt x="19" y="233"/>
                    <a:pt x="19" y="233"/>
                    <a:pt x="19" y="233"/>
                  </a:cubicBezTo>
                  <a:cubicBezTo>
                    <a:pt x="20" y="241"/>
                    <a:pt x="20" y="249"/>
                    <a:pt x="20" y="258"/>
                  </a:cubicBezTo>
                  <a:cubicBezTo>
                    <a:pt x="20" y="258"/>
                    <a:pt x="20" y="259"/>
                    <a:pt x="20" y="259"/>
                  </a:cubicBezTo>
                  <a:cubicBezTo>
                    <a:pt x="20" y="276"/>
                    <a:pt x="20" y="294"/>
                    <a:pt x="20" y="311"/>
                  </a:cubicBezTo>
                  <a:cubicBezTo>
                    <a:pt x="20" y="311"/>
                    <a:pt x="20" y="312"/>
                    <a:pt x="20" y="312"/>
                  </a:cubicBezTo>
                  <a:cubicBezTo>
                    <a:pt x="19" y="320"/>
                    <a:pt x="19" y="328"/>
                    <a:pt x="19" y="336"/>
                  </a:cubicBezTo>
                  <a:cubicBezTo>
                    <a:pt x="19" y="337"/>
                    <a:pt x="19" y="338"/>
                    <a:pt x="19" y="339"/>
                  </a:cubicBezTo>
                  <a:cubicBezTo>
                    <a:pt x="18" y="347"/>
                    <a:pt x="18" y="354"/>
                    <a:pt x="17" y="361"/>
                  </a:cubicBezTo>
                  <a:cubicBezTo>
                    <a:pt x="17" y="361"/>
                    <a:pt x="17" y="362"/>
                    <a:pt x="17" y="363"/>
                  </a:cubicBezTo>
                  <a:cubicBezTo>
                    <a:pt x="17" y="370"/>
                    <a:pt x="16" y="376"/>
                    <a:pt x="16" y="382"/>
                  </a:cubicBezTo>
                  <a:cubicBezTo>
                    <a:pt x="21" y="328"/>
                    <a:pt x="22" y="240"/>
                    <a:pt x="16" y="186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2" y="180"/>
                    <a:pt x="0" y="176"/>
                    <a:pt x="0" y="171"/>
                  </a:cubicBezTo>
                  <a:moveTo>
                    <a:pt x="69" y="126"/>
                  </a:moveTo>
                  <a:cubicBezTo>
                    <a:pt x="66" y="129"/>
                    <a:pt x="63" y="131"/>
                    <a:pt x="60" y="134"/>
                  </a:cubicBezTo>
                  <a:cubicBezTo>
                    <a:pt x="60" y="134"/>
                    <a:pt x="60" y="134"/>
                    <a:pt x="60" y="134"/>
                  </a:cubicBezTo>
                  <a:cubicBezTo>
                    <a:pt x="50" y="143"/>
                    <a:pt x="40" y="152"/>
                    <a:pt x="31" y="159"/>
                  </a:cubicBezTo>
                  <a:cubicBezTo>
                    <a:pt x="43" y="150"/>
                    <a:pt x="55" y="138"/>
                    <a:pt x="69" y="126"/>
                  </a:cubicBezTo>
                  <a:moveTo>
                    <a:pt x="217" y="123"/>
                  </a:moveTo>
                  <a:cubicBezTo>
                    <a:pt x="276" y="264"/>
                    <a:pt x="276" y="264"/>
                    <a:pt x="276" y="264"/>
                  </a:cubicBezTo>
                  <a:cubicBezTo>
                    <a:pt x="276" y="264"/>
                    <a:pt x="276" y="264"/>
                    <a:pt x="276" y="264"/>
                  </a:cubicBezTo>
                  <a:cubicBezTo>
                    <a:pt x="264" y="235"/>
                    <a:pt x="240" y="177"/>
                    <a:pt x="217" y="123"/>
                  </a:cubicBezTo>
                  <a:moveTo>
                    <a:pt x="352" y="117"/>
                  </a:moveTo>
                  <a:cubicBezTo>
                    <a:pt x="292" y="264"/>
                    <a:pt x="292" y="264"/>
                    <a:pt x="292" y="264"/>
                  </a:cubicBezTo>
                  <a:cubicBezTo>
                    <a:pt x="292" y="264"/>
                    <a:pt x="292" y="264"/>
                    <a:pt x="292" y="264"/>
                  </a:cubicBezTo>
                  <a:cubicBezTo>
                    <a:pt x="300" y="244"/>
                    <a:pt x="314" y="211"/>
                    <a:pt x="329" y="175"/>
                  </a:cubicBezTo>
                  <a:cubicBezTo>
                    <a:pt x="330" y="171"/>
                    <a:pt x="332" y="166"/>
                    <a:pt x="334" y="162"/>
                  </a:cubicBezTo>
                  <a:cubicBezTo>
                    <a:pt x="332" y="166"/>
                    <a:pt x="330" y="171"/>
                    <a:pt x="329" y="175"/>
                  </a:cubicBezTo>
                  <a:cubicBezTo>
                    <a:pt x="336" y="156"/>
                    <a:pt x="344" y="136"/>
                    <a:pt x="352" y="117"/>
                  </a:cubicBezTo>
                  <a:moveTo>
                    <a:pt x="128" y="66"/>
                  </a:moveTo>
                  <a:cubicBezTo>
                    <a:pt x="128" y="66"/>
                    <a:pt x="127" y="67"/>
                    <a:pt x="127" y="67"/>
                  </a:cubicBezTo>
                  <a:cubicBezTo>
                    <a:pt x="127" y="67"/>
                    <a:pt x="128" y="66"/>
                    <a:pt x="128" y="66"/>
                  </a:cubicBezTo>
                  <a:moveTo>
                    <a:pt x="142" y="51"/>
                  </a:moveTo>
                  <a:cubicBezTo>
                    <a:pt x="139" y="54"/>
                    <a:pt x="136" y="57"/>
                    <a:pt x="133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6" y="57"/>
                    <a:pt x="139" y="54"/>
                    <a:pt x="142" y="51"/>
                  </a:cubicBezTo>
                  <a:moveTo>
                    <a:pt x="185" y="16"/>
                  </a:moveTo>
                  <a:cubicBezTo>
                    <a:pt x="211" y="19"/>
                    <a:pt x="245" y="21"/>
                    <a:pt x="279" y="21"/>
                  </a:cubicBezTo>
                  <a:cubicBezTo>
                    <a:pt x="245" y="21"/>
                    <a:pt x="211" y="19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moveTo>
                    <a:pt x="395" y="0"/>
                  </a:moveTo>
                  <a:cubicBezTo>
                    <a:pt x="390" y="0"/>
                    <a:pt x="386" y="3"/>
                    <a:pt x="384" y="8"/>
                  </a:cubicBezTo>
                  <a:cubicBezTo>
                    <a:pt x="380" y="16"/>
                    <a:pt x="380" y="16"/>
                    <a:pt x="380" y="16"/>
                  </a:cubicBezTo>
                  <a:cubicBezTo>
                    <a:pt x="354" y="19"/>
                    <a:pt x="319" y="21"/>
                    <a:pt x="285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326" y="21"/>
                    <a:pt x="366" y="18"/>
                    <a:pt x="394" y="14"/>
                  </a:cubicBezTo>
                  <a:cubicBezTo>
                    <a:pt x="394" y="14"/>
                    <a:pt x="394" y="14"/>
                    <a:pt x="394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94" y="14"/>
                    <a:pt x="394" y="14"/>
                    <a:pt x="394" y="14"/>
                  </a:cubicBezTo>
                  <a:cubicBezTo>
                    <a:pt x="394" y="14"/>
                    <a:pt x="394" y="14"/>
                    <a:pt x="394" y="14"/>
                  </a:cubicBezTo>
                  <a:cubicBezTo>
                    <a:pt x="395" y="14"/>
                    <a:pt x="395" y="14"/>
                    <a:pt x="395" y="14"/>
                  </a:cubicBezTo>
                  <a:cubicBezTo>
                    <a:pt x="395" y="14"/>
                    <a:pt x="395" y="14"/>
                    <a:pt x="395" y="14"/>
                  </a:cubicBezTo>
                  <a:cubicBezTo>
                    <a:pt x="429" y="61"/>
                    <a:pt x="506" y="138"/>
                    <a:pt x="552" y="170"/>
                  </a:cubicBezTo>
                  <a:cubicBezTo>
                    <a:pt x="552" y="170"/>
                    <a:pt x="552" y="170"/>
                    <a:pt x="552" y="170"/>
                  </a:cubicBezTo>
                  <a:cubicBezTo>
                    <a:pt x="552" y="170"/>
                    <a:pt x="552" y="170"/>
                    <a:pt x="552" y="170"/>
                  </a:cubicBezTo>
                  <a:cubicBezTo>
                    <a:pt x="552" y="170"/>
                    <a:pt x="552" y="170"/>
                    <a:pt x="552" y="170"/>
                  </a:cubicBezTo>
                  <a:cubicBezTo>
                    <a:pt x="552" y="170"/>
                    <a:pt x="552" y="171"/>
                    <a:pt x="553" y="171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2" y="171"/>
                    <a:pt x="552" y="171"/>
                    <a:pt x="552" y="171"/>
                  </a:cubicBezTo>
                  <a:cubicBezTo>
                    <a:pt x="544" y="228"/>
                    <a:pt x="544" y="337"/>
                    <a:pt x="554" y="393"/>
                  </a:cubicBezTo>
                  <a:cubicBezTo>
                    <a:pt x="554" y="393"/>
                    <a:pt x="554" y="393"/>
                    <a:pt x="554" y="393"/>
                  </a:cubicBezTo>
                  <a:cubicBezTo>
                    <a:pt x="554" y="393"/>
                    <a:pt x="554" y="393"/>
                    <a:pt x="554" y="393"/>
                  </a:cubicBezTo>
                  <a:cubicBezTo>
                    <a:pt x="554" y="393"/>
                    <a:pt x="554" y="393"/>
                    <a:pt x="554" y="393"/>
                  </a:cubicBezTo>
                  <a:cubicBezTo>
                    <a:pt x="554" y="393"/>
                    <a:pt x="554" y="393"/>
                    <a:pt x="554" y="393"/>
                  </a:cubicBezTo>
                  <a:cubicBezTo>
                    <a:pt x="553" y="394"/>
                    <a:pt x="553" y="394"/>
                    <a:pt x="553" y="394"/>
                  </a:cubicBezTo>
                  <a:cubicBezTo>
                    <a:pt x="553" y="394"/>
                    <a:pt x="553" y="394"/>
                    <a:pt x="553" y="394"/>
                  </a:cubicBezTo>
                  <a:cubicBezTo>
                    <a:pt x="507" y="428"/>
                    <a:pt x="430" y="506"/>
                    <a:pt x="398" y="552"/>
                  </a:cubicBezTo>
                  <a:cubicBezTo>
                    <a:pt x="398" y="552"/>
                    <a:pt x="398" y="552"/>
                    <a:pt x="398" y="552"/>
                  </a:cubicBezTo>
                  <a:cubicBezTo>
                    <a:pt x="398" y="552"/>
                    <a:pt x="398" y="552"/>
                    <a:pt x="398" y="552"/>
                  </a:cubicBezTo>
                  <a:cubicBezTo>
                    <a:pt x="398" y="552"/>
                    <a:pt x="398" y="552"/>
                    <a:pt x="397" y="552"/>
                  </a:cubicBezTo>
                  <a:cubicBezTo>
                    <a:pt x="397" y="552"/>
                    <a:pt x="397" y="552"/>
                    <a:pt x="397" y="552"/>
                  </a:cubicBezTo>
                  <a:cubicBezTo>
                    <a:pt x="397" y="552"/>
                    <a:pt x="397" y="552"/>
                    <a:pt x="397" y="552"/>
                  </a:cubicBezTo>
                  <a:cubicBezTo>
                    <a:pt x="397" y="552"/>
                    <a:pt x="397" y="552"/>
                    <a:pt x="397" y="552"/>
                  </a:cubicBezTo>
                  <a:cubicBezTo>
                    <a:pt x="371" y="548"/>
                    <a:pt x="334" y="546"/>
                    <a:pt x="296" y="546"/>
                  </a:cubicBezTo>
                  <a:cubicBezTo>
                    <a:pt x="292" y="546"/>
                    <a:pt x="288" y="546"/>
                    <a:pt x="285" y="546"/>
                  </a:cubicBezTo>
                  <a:cubicBezTo>
                    <a:pt x="285" y="546"/>
                    <a:pt x="285" y="546"/>
                    <a:pt x="285" y="546"/>
                  </a:cubicBezTo>
                  <a:cubicBezTo>
                    <a:pt x="288" y="546"/>
                    <a:pt x="292" y="546"/>
                    <a:pt x="296" y="546"/>
                  </a:cubicBezTo>
                  <a:cubicBezTo>
                    <a:pt x="327" y="546"/>
                    <a:pt x="358" y="547"/>
                    <a:pt x="383" y="550"/>
                  </a:cubicBezTo>
                  <a:cubicBezTo>
                    <a:pt x="386" y="560"/>
                    <a:pt x="386" y="560"/>
                    <a:pt x="386" y="560"/>
                  </a:cubicBezTo>
                  <a:cubicBezTo>
                    <a:pt x="388" y="564"/>
                    <a:pt x="393" y="567"/>
                    <a:pt x="398" y="567"/>
                  </a:cubicBezTo>
                  <a:cubicBezTo>
                    <a:pt x="399" y="567"/>
                    <a:pt x="401" y="567"/>
                    <a:pt x="402" y="567"/>
                  </a:cubicBezTo>
                  <a:cubicBezTo>
                    <a:pt x="408" y="564"/>
                    <a:pt x="411" y="557"/>
                    <a:pt x="409" y="551"/>
                  </a:cubicBezTo>
                  <a:cubicBezTo>
                    <a:pt x="405" y="541"/>
                    <a:pt x="405" y="541"/>
                    <a:pt x="405" y="541"/>
                  </a:cubicBezTo>
                  <a:cubicBezTo>
                    <a:pt x="438" y="499"/>
                    <a:pt x="499" y="437"/>
                    <a:pt x="542" y="402"/>
                  </a:cubicBezTo>
                  <a:cubicBezTo>
                    <a:pt x="551" y="406"/>
                    <a:pt x="551" y="406"/>
                    <a:pt x="551" y="406"/>
                  </a:cubicBezTo>
                  <a:cubicBezTo>
                    <a:pt x="552" y="407"/>
                    <a:pt x="554" y="407"/>
                    <a:pt x="556" y="407"/>
                  </a:cubicBezTo>
                  <a:cubicBezTo>
                    <a:pt x="560" y="407"/>
                    <a:pt x="565" y="404"/>
                    <a:pt x="567" y="399"/>
                  </a:cubicBezTo>
                  <a:cubicBezTo>
                    <a:pt x="570" y="393"/>
                    <a:pt x="567" y="386"/>
                    <a:pt x="560" y="383"/>
                  </a:cubicBezTo>
                  <a:cubicBezTo>
                    <a:pt x="552" y="380"/>
                    <a:pt x="552" y="380"/>
                    <a:pt x="552" y="380"/>
                  </a:cubicBezTo>
                  <a:cubicBezTo>
                    <a:pt x="545" y="326"/>
                    <a:pt x="544" y="240"/>
                    <a:pt x="550" y="185"/>
                  </a:cubicBezTo>
                  <a:cubicBezTo>
                    <a:pt x="559" y="182"/>
                    <a:pt x="559" y="182"/>
                    <a:pt x="559" y="182"/>
                  </a:cubicBezTo>
                  <a:cubicBezTo>
                    <a:pt x="565" y="179"/>
                    <a:pt x="568" y="172"/>
                    <a:pt x="565" y="166"/>
                  </a:cubicBezTo>
                  <a:cubicBezTo>
                    <a:pt x="563" y="161"/>
                    <a:pt x="559" y="158"/>
                    <a:pt x="554" y="158"/>
                  </a:cubicBezTo>
                  <a:cubicBezTo>
                    <a:pt x="552" y="158"/>
                    <a:pt x="551" y="158"/>
                    <a:pt x="549" y="159"/>
                  </a:cubicBezTo>
                  <a:cubicBezTo>
                    <a:pt x="541" y="162"/>
                    <a:pt x="541" y="162"/>
                    <a:pt x="541" y="162"/>
                  </a:cubicBezTo>
                  <a:cubicBezTo>
                    <a:pt x="499" y="129"/>
                    <a:pt x="437" y="68"/>
                    <a:pt x="403" y="25"/>
                  </a:cubicBezTo>
                  <a:cubicBezTo>
                    <a:pt x="406" y="17"/>
                    <a:pt x="406" y="17"/>
                    <a:pt x="406" y="17"/>
                  </a:cubicBezTo>
                  <a:cubicBezTo>
                    <a:pt x="409" y="11"/>
                    <a:pt x="406" y="4"/>
                    <a:pt x="400" y="1"/>
                  </a:cubicBezTo>
                  <a:cubicBezTo>
                    <a:pt x="398" y="1"/>
                    <a:pt x="397" y="0"/>
                    <a:pt x="395" y="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34"/>
            <p:cNvSpPr>
              <a:spLocks/>
            </p:cNvSpPr>
            <p:nvPr/>
          </p:nvSpPr>
          <p:spPr bwMode="auto">
            <a:xfrm>
              <a:off x="5219050" y="1641934"/>
              <a:ext cx="331565" cy="504973"/>
            </a:xfrm>
            <a:custGeom>
              <a:avLst/>
              <a:gdLst>
                <a:gd name="T0" fmla="*/ 639686300 w 48"/>
                <a:gd name="T1" fmla="*/ 819922026 h 76"/>
                <a:gd name="T2" fmla="*/ 554394291 w 48"/>
                <a:gd name="T3" fmla="*/ 1046108191 h 76"/>
                <a:gd name="T4" fmla="*/ 326950189 w 48"/>
                <a:gd name="T5" fmla="*/ 947152214 h 76"/>
                <a:gd name="T6" fmla="*/ 28431927 w 48"/>
                <a:gd name="T7" fmla="*/ 254460375 h 76"/>
                <a:gd name="T8" fmla="*/ 127938014 w 48"/>
                <a:gd name="T9" fmla="*/ 28274211 h 76"/>
                <a:gd name="T10" fmla="*/ 355382116 w 48"/>
                <a:gd name="T11" fmla="*/ 127230188 h 76"/>
                <a:gd name="T12" fmla="*/ 639686300 w 48"/>
                <a:gd name="T13" fmla="*/ 81992202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76">
                  <a:moveTo>
                    <a:pt x="45" y="58"/>
                  </a:moveTo>
                  <a:cubicBezTo>
                    <a:pt x="48" y="64"/>
                    <a:pt x="45" y="71"/>
                    <a:pt x="39" y="74"/>
                  </a:cubicBezTo>
                  <a:cubicBezTo>
                    <a:pt x="33" y="76"/>
                    <a:pt x="26" y="73"/>
                    <a:pt x="23" y="6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2"/>
                    <a:pt x="3" y="5"/>
                    <a:pt x="9" y="2"/>
                  </a:cubicBezTo>
                  <a:cubicBezTo>
                    <a:pt x="15" y="0"/>
                    <a:pt x="22" y="2"/>
                    <a:pt x="25" y="9"/>
                  </a:cubicBezTo>
                  <a:cubicBezTo>
                    <a:pt x="45" y="58"/>
                    <a:pt x="45" y="58"/>
                    <a:pt x="45" y="58"/>
                  </a:cubicBezTo>
                </a:path>
              </a:pathLst>
            </a:custGeom>
            <a:solidFill>
              <a:srgbClr val="E8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35"/>
            <p:cNvSpPr>
              <a:spLocks/>
            </p:cNvSpPr>
            <p:nvPr/>
          </p:nvSpPr>
          <p:spPr bwMode="auto">
            <a:xfrm>
              <a:off x="6629657" y="1636323"/>
              <a:ext cx="331565" cy="504973"/>
            </a:xfrm>
            <a:custGeom>
              <a:avLst/>
              <a:gdLst>
                <a:gd name="T0" fmla="*/ 355382116 w 48"/>
                <a:gd name="T1" fmla="*/ 947152214 h 76"/>
                <a:gd name="T2" fmla="*/ 127938014 w 48"/>
                <a:gd name="T3" fmla="*/ 1046108191 h 76"/>
                <a:gd name="T4" fmla="*/ 28431927 w 48"/>
                <a:gd name="T5" fmla="*/ 819922026 h 76"/>
                <a:gd name="T6" fmla="*/ 326950189 w 48"/>
                <a:gd name="T7" fmla="*/ 127230188 h 76"/>
                <a:gd name="T8" fmla="*/ 554394291 w 48"/>
                <a:gd name="T9" fmla="*/ 28274211 h 76"/>
                <a:gd name="T10" fmla="*/ 639686300 w 48"/>
                <a:gd name="T11" fmla="*/ 254460375 h 76"/>
                <a:gd name="T12" fmla="*/ 355382116 w 48"/>
                <a:gd name="T13" fmla="*/ 947152214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76">
                  <a:moveTo>
                    <a:pt x="25" y="67"/>
                  </a:moveTo>
                  <a:cubicBezTo>
                    <a:pt x="22" y="73"/>
                    <a:pt x="15" y="76"/>
                    <a:pt x="9" y="74"/>
                  </a:cubicBezTo>
                  <a:cubicBezTo>
                    <a:pt x="3" y="71"/>
                    <a:pt x="0" y="64"/>
                    <a:pt x="2" y="58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3"/>
                    <a:pt x="32" y="0"/>
                    <a:pt x="39" y="2"/>
                  </a:cubicBezTo>
                  <a:cubicBezTo>
                    <a:pt x="45" y="5"/>
                    <a:pt x="48" y="12"/>
                    <a:pt x="45" y="18"/>
                  </a:cubicBezTo>
                  <a:lnTo>
                    <a:pt x="25" y="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36"/>
            <p:cNvSpPr>
              <a:spLocks/>
            </p:cNvSpPr>
            <p:nvPr/>
          </p:nvSpPr>
          <p:spPr bwMode="auto">
            <a:xfrm>
              <a:off x="7528374" y="2688350"/>
              <a:ext cx="532251" cy="311401"/>
            </a:xfrm>
            <a:custGeom>
              <a:avLst/>
              <a:gdLst>
                <a:gd name="T0" fmla="*/ 256224920 w 77"/>
                <a:gd name="T1" fmla="*/ 632548432 h 47"/>
                <a:gd name="T2" fmla="*/ 42705411 w 77"/>
                <a:gd name="T3" fmla="*/ 534150343 h 47"/>
                <a:gd name="T4" fmla="*/ 128112460 w 77"/>
                <a:gd name="T5" fmla="*/ 309246317 h 47"/>
                <a:gd name="T6" fmla="*/ 825615309 w 77"/>
                <a:gd name="T7" fmla="*/ 28111597 h 47"/>
                <a:gd name="T8" fmla="*/ 1053369955 w 77"/>
                <a:gd name="T9" fmla="*/ 126509686 h 47"/>
                <a:gd name="T10" fmla="*/ 967962906 w 77"/>
                <a:gd name="T11" fmla="*/ 351413713 h 47"/>
                <a:gd name="T12" fmla="*/ 256224920 w 77"/>
                <a:gd name="T13" fmla="*/ 632548432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" h="47">
                  <a:moveTo>
                    <a:pt x="18" y="45"/>
                  </a:moveTo>
                  <a:cubicBezTo>
                    <a:pt x="12" y="47"/>
                    <a:pt x="5" y="44"/>
                    <a:pt x="3" y="38"/>
                  </a:cubicBezTo>
                  <a:cubicBezTo>
                    <a:pt x="0" y="32"/>
                    <a:pt x="3" y="25"/>
                    <a:pt x="9" y="2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5" y="0"/>
                    <a:pt x="72" y="3"/>
                    <a:pt x="74" y="9"/>
                  </a:cubicBezTo>
                  <a:cubicBezTo>
                    <a:pt x="77" y="15"/>
                    <a:pt x="74" y="22"/>
                    <a:pt x="68" y="25"/>
                  </a:cubicBezTo>
                  <a:lnTo>
                    <a:pt x="18" y="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37"/>
            <p:cNvSpPr>
              <a:spLocks/>
            </p:cNvSpPr>
            <p:nvPr/>
          </p:nvSpPr>
          <p:spPr bwMode="auto">
            <a:xfrm>
              <a:off x="7542916" y="4040555"/>
              <a:ext cx="529341" cy="319816"/>
            </a:xfrm>
            <a:custGeom>
              <a:avLst/>
              <a:gdLst>
                <a:gd name="T0" fmla="*/ 126714250 w 77"/>
                <a:gd name="T1" fmla="*/ 355382116 h 48"/>
                <a:gd name="T2" fmla="*/ 42239334 w 77"/>
                <a:gd name="T3" fmla="*/ 127938014 h 48"/>
                <a:gd name="T4" fmla="*/ 267510780 w 77"/>
                <a:gd name="T5" fmla="*/ 42646005 h 48"/>
                <a:gd name="T6" fmla="*/ 943328868 w 77"/>
                <a:gd name="T7" fmla="*/ 326950189 h 48"/>
                <a:gd name="T8" fmla="*/ 1041886064 w 77"/>
                <a:gd name="T9" fmla="*/ 554394291 h 48"/>
                <a:gd name="T10" fmla="*/ 816614618 w 77"/>
                <a:gd name="T11" fmla="*/ 653900378 h 48"/>
                <a:gd name="T12" fmla="*/ 126714250 w 77"/>
                <a:gd name="T13" fmla="*/ 35538211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" h="48">
                  <a:moveTo>
                    <a:pt x="9" y="25"/>
                  </a:moveTo>
                  <a:cubicBezTo>
                    <a:pt x="3" y="22"/>
                    <a:pt x="0" y="15"/>
                    <a:pt x="3" y="9"/>
                  </a:cubicBezTo>
                  <a:cubicBezTo>
                    <a:pt x="5" y="3"/>
                    <a:pt x="13" y="0"/>
                    <a:pt x="19" y="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74" y="26"/>
                    <a:pt x="77" y="33"/>
                    <a:pt x="74" y="39"/>
                  </a:cubicBezTo>
                  <a:cubicBezTo>
                    <a:pt x="71" y="46"/>
                    <a:pt x="64" y="48"/>
                    <a:pt x="58" y="46"/>
                  </a:cubicBezTo>
                  <a:lnTo>
                    <a:pt x="9" y="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38"/>
            <p:cNvSpPr>
              <a:spLocks/>
            </p:cNvSpPr>
            <p:nvPr/>
          </p:nvSpPr>
          <p:spPr bwMode="auto">
            <a:xfrm>
              <a:off x="6650017" y="4918645"/>
              <a:ext cx="325748" cy="513390"/>
            </a:xfrm>
            <a:custGeom>
              <a:avLst/>
              <a:gdLst>
                <a:gd name="T0" fmla="*/ 42933026 w 47"/>
                <a:gd name="T1" fmla="*/ 256224920 h 77"/>
                <a:gd name="T2" fmla="*/ 143110085 w 47"/>
                <a:gd name="T3" fmla="*/ 42705411 h 77"/>
                <a:gd name="T4" fmla="*/ 372082438 w 47"/>
                <a:gd name="T5" fmla="*/ 128112460 h 77"/>
                <a:gd name="T6" fmla="*/ 643991600 w 47"/>
                <a:gd name="T7" fmla="*/ 839850446 h 77"/>
                <a:gd name="T8" fmla="*/ 543814540 w 47"/>
                <a:gd name="T9" fmla="*/ 1067605092 h 77"/>
                <a:gd name="T10" fmla="*/ 314842187 w 47"/>
                <a:gd name="T11" fmla="*/ 967962906 h 77"/>
                <a:gd name="T12" fmla="*/ 42933026 w 47"/>
                <a:gd name="T13" fmla="*/ 256224920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77">
                  <a:moveTo>
                    <a:pt x="3" y="18"/>
                  </a:moveTo>
                  <a:cubicBezTo>
                    <a:pt x="0" y="12"/>
                    <a:pt x="4" y="5"/>
                    <a:pt x="10" y="3"/>
                  </a:cubicBezTo>
                  <a:cubicBezTo>
                    <a:pt x="16" y="0"/>
                    <a:pt x="23" y="3"/>
                    <a:pt x="26" y="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7" y="65"/>
                    <a:pt x="44" y="72"/>
                    <a:pt x="38" y="75"/>
                  </a:cubicBezTo>
                  <a:cubicBezTo>
                    <a:pt x="32" y="77"/>
                    <a:pt x="25" y="74"/>
                    <a:pt x="22" y="68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39"/>
            <p:cNvSpPr>
              <a:spLocks/>
            </p:cNvSpPr>
            <p:nvPr/>
          </p:nvSpPr>
          <p:spPr bwMode="auto">
            <a:xfrm>
              <a:off x="5248135" y="4918645"/>
              <a:ext cx="337382" cy="504973"/>
            </a:xfrm>
            <a:custGeom>
              <a:avLst/>
              <a:gdLst>
                <a:gd name="T0" fmla="*/ 338971294 w 49"/>
                <a:gd name="T1" fmla="*/ 127230188 h 76"/>
                <a:gd name="T2" fmla="*/ 564953409 w 49"/>
                <a:gd name="T3" fmla="*/ 42411316 h 76"/>
                <a:gd name="T4" fmla="*/ 663819410 w 49"/>
                <a:gd name="T5" fmla="*/ 268597480 h 76"/>
                <a:gd name="T6" fmla="*/ 353094471 w 49"/>
                <a:gd name="T7" fmla="*/ 947152214 h 76"/>
                <a:gd name="T8" fmla="*/ 127112356 w 49"/>
                <a:gd name="T9" fmla="*/ 1031971086 h 76"/>
                <a:gd name="T10" fmla="*/ 42369533 w 49"/>
                <a:gd name="T11" fmla="*/ 805788681 h 76"/>
                <a:gd name="T12" fmla="*/ 338971294 w 49"/>
                <a:gd name="T13" fmla="*/ 127230188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76">
                  <a:moveTo>
                    <a:pt x="24" y="9"/>
                  </a:moveTo>
                  <a:cubicBezTo>
                    <a:pt x="27" y="3"/>
                    <a:pt x="34" y="0"/>
                    <a:pt x="40" y="3"/>
                  </a:cubicBezTo>
                  <a:cubicBezTo>
                    <a:pt x="46" y="5"/>
                    <a:pt x="49" y="13"/>
                    <a:pt x="47" y="19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2" y="73"/>
                    <a:pt x="15" y="76"/>
                    <a:pt x="9" y="73"/>
                  </a:cubicBezTo>
                  <a:cubicBezTo>
                    <a:pt x="3" y="71"/>
                    <a:pt x="0" y="64"/>
                    <a:pt x="3" y="57"/>
                  </a:cubicBezTo>
                  <a:cubicBezTo>
                    <a:pt x="24" y="9"/>
                    <a:pt x="24" y="9"/>
                    <a:pt x="24" y="9"/>
                  </a:cubicBezTo>
                </a:path>
              </a:pathLst>
            </a:custGeom>
            <a:solidFill>
              <a:srgbClr val="E8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40"/>
            <p:cNvSpPr>
              <a:spLocks/>
            </p:cNvSpPr>
            <p:nvPr/>
          </p:nvSpPr>
          <p:spPr bwMode="auto">
            <a:xfrm>
              <a:off x="4122557" y="4071413"/>
              <a:ext cx="529341" cy="308594"/>
            </a:xfrm>
            <a:custGeom>
              <a:avLst/>
              <a:gdLst>
                <a:gd name="T0" fmla="*/ 830693145 w 77"/>
                <a:gd name="T1" fmla="*/ 28820717 h 46"/>
                <a:gd name="T2" fmla="*/ 1041886064 w 77"/>
                <a:gd name="T3" fmla="*/ 129700821 h 46"/>
                <a:gd name="T4" fmla="*/ 943328868 w 77"/>
                <a:gd name="T5" fmla="*/ 360277948 h 46"/>
                <a:gd name="T6" fmla="*/ 253432252 w 77"/>
                <a:gd name="T7" fmla="*/ 634089948 h 46"/>
                <a:gd name="T8" fmla="*/ 28160807 w 77"/>
                <a:gd name="T9" fmla="*/ 533209845 h 46"/>
                <a:gd name="T10" fmla="*/ 126714250 w 77"/>
                <a:gd name="T11" fmla="*/ 302632717 h 46"/>
                <a:gd name="T12" fmla="*/ 830693145 w 77"/>
                <a:gd name="T13" fmla="*/ 28820717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" h="46">
                  <a:moveTo>
                    <a:pt x="59" y="2"/>
                  </a:moveTo>
                  <a:cubicBezTo>
                    <a:pt x="65" y="0"/>
                    <a:pt x="72" y="3"/>
                    <a:pt x="74" y="9"/>
                  </a:cubicBezTo>
                  <a:cubicBezTo>
                    <a:pt x="77" y="16"/>
                    <a:pt x="74" y="23"/>
                    <a:pt x="67" y="2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1" y="46"/>
                    <a:pt x="4" y="43"/>
                    <a:pt x="2" y="37"/>
                  </a:cubicBezTo>
                  <a:cubicBezTo>
                    <a:pt x="0" y="31"/>
                    <a:pt x="3" y="24"/>
                    <a:pt x="9" y="21"/>
                  </a:cubicBezTo>
                  <a:cubicBezTo>
                    <a:pt x="59" y="2"/>
                    <a:pt x="59" y="2"/>
                    <a:pt x="59" y="2"/>
                  </a:cubicBezTo>
                </a:path>
              </a:pathLst>
            </a:custGeom>
            <a:solidFill>
              <a:srgbClr val="E8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41"/>
            <p:cNvSpPr>
              <a:spLocks/>
            </p:cNvSpPr>
            <p:nvPr/>
          </p:nvSpPr>
          <p:spPr bwMode="auto">
            <a:xfrm>
              <a:off x="4122557" y="2688350"/>
              <a:ext cx="523524" cy="331038"/>
            </a:xfrm>
            <a:custGeom>
              <a:avLst/>
              <a:gdLst>
                <a:gd name="T0" fmla="*/ 947152214 w 76"/>
                <a:gd name="T1" fmla="*/ 350908430 h 50"/>
                <a:gd name="T2" fmla="*/ 1031971086 w 76"/>
                <a:gd name="T3" fmla="*/ 575488626 h 50"/>
                <a:gd name="T4" fmla="*/ 805788681 w 76"/>
                <a:gd name="T5" fmla="*/ 659706199 h 50"/>
                <a:gd name="T6" fmla="*/ 127230188 w 76"/>
                <a:gd name="T7" fmla="*/ 350908430 h 50"/>
                <a:gd name="T8" fmla="*/ 42411316 w 76"/>
                <a:gd name="T9" fmla="*/ 126328234 h 50"/>
                <a:gd name="T10" fmla="*/ 268597480 w 76"/>
                <a:gd name="T11" fmla="*/ 42110660 h 50"/>
                <a:gd name="T12" fmla="*/ 947152214 w 76"/>
                <a:gd name="T13" fmla="*/ 35090843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6" h="50">
                  <a:moveTo>
                    <a:pt x="67" y="25"/>
                  </a:moveTo>
                  <a:cubicBezTo>
                    <a:pt x="73" y="28"/>
                    <a:pt x="76" y="35"/>
                    <a:pt x="73" y="41"/>
                  </a:cubicBezTo>
                  <a:cubicBezTo>
                    <a:pt x="71" y="47"/>
                    <a:pt x="63" y="50"/>
                    <a:pt x="57" y="4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3" y="22"/>
                    <a:pt x="0" y="15"/>
                    <a:pt x="3" y="9"/>
                  </a:cubicBezTo>
                  <a:cubicBezTo>
                    <a:pt x="6" y="3"/>
                    <a:pt x="13" y="0"/>
                    <a:pt x="19" y="3"/>
                  </a:cubicBezTo>
                  <a:cubicBezTo>
                    <a:pt x="67" y="25"/>
                    <a:pt x="67" y="25"/>
                    <a:pt x="67" y="25"/>
                  </a:cubicBezTo>
                </a:path>
              </a:pathLst>
            </a:custGeom>
            <a:solidFill>
              <a:srgbClr val="E8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42"/>
            <p:cNvSpPr>
              <a:spLocks/>
            </p:cNvSpPr>
            <p:nvPr/>
          </p:nvSpPr>
          <p:spPr bwMode="auto">
            <a:xfrm>
              <a:off x="4233079" y="2780928"/>
              <a:ext cx="1864329" cy="1512113"/>
            </a:xfrm>
            <a:custGeom>
              <a:avLst/>
              <a:gdLst>
                <a:gd name="T0" fmla="*/ 0 w 270"/>
                <a:gd name="T1" fmla="*/ 0 h 227"/>
                <a:gd name="T2" fmla="*/ 0 w 270"/>
                <a:gd name="T3" fmla="*/ 14207021 h 227"/>
                <a:gd name="T4" fmla="*/ 0 w 270"/>
                <a:gd name="T5" fmla="*/ 2147483646 h 227"/>
                <a:gd name="T6" fmla="*/ 14204775 w 270"/>
                <a:gd name="T7" fmla="*/ 2147483646 h 227"/>
                <a:gd name="T8" fmla="*/ 2147483646 w 270"/>
                <a:gd name="T9" fmla="*/ 1605581885 h 227"/>
                <a:gd name="T10" fmla="*/ 0 w 270"/>
                <a:gd name="T11" fmla="*/ 0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2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9" y="56"/>
                    <a:pt x="7" y="168"/>
                    <a:pt x="0" y="224"/>
                  </a:cubicBezTo>
                  <a:cubicBezTo>
                    <a:pt x="0" y="227"/>
                    <a:pt x="1" y="227"/>
                    <a:pt x="1" y="227"/>
                  </a:cubicBezTo>
                  <a:cubicBezTo>
                    <a:pt x="62" y="200"/>
                    <a:pt x="270" y="113"/>
                    <a:pt x="270" y="1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F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43"/>
            <p:cNvSpPr>
              <a:spLocks/>
            </p:cNvSpPr>
            <p:nvPr/>
          </p:nvSpPr>
          <p:spPr bwMode="auto">
            <a:xfrm>
              <a:off x="4233079" y="1734513"/>
              <a:ext cx="1864329" cy="1798265"/>
            </a:xfrm>
            <a:custGeom>
              <a:avLst/>
              <a:gdLst>
                <a:gd name="T0" fmla="*/ 2147483646 w 270"/>
                <a:gd name="T1" fmla="*/ 0 h 270"/>
                <a:gd name="T2" fmla="*/ 2147483646 w 270"/>
                <a:gd name="T3" fmla="*/ 0 h 270"/>
                <a:gd name="T4" fmla="*/ 0 w 270"/>
                <a:gd name="T5" fmla="*/ 2147483646 h 270"/>
                <a:gd name="T6" fmla="*/ 0 w 270"/>
                <a:gd name="T7" fmla="*/ 2147483646 h 270"/>
                <a:gd name="T8" fmla="*/ 2147483646 w 270"/>
                <a:gd name="T9" fmla="*/ 2147483646 h 270"/>
                <a:gd name="T10" fmla="*/ 2147483646 w 270"/>
                <a:gd name="T11" fmla="*/ 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70"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5" y="46"/>
                    <a:pt x="47" y="125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82"/>
                    <a:pt x="270" y="270"/>
                    <a:pt x="270" y="270"/>
                  </a:cubicBez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rgbClr val="FFF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44"/>
            <p:cNvSpPr>
              <a:spLocks/>
            </p:cNvSpPr>
            <p:nvPr/>
          </p:nvSpPr>
          <p:spPr bwMode="auto">
            <a:xfrm>
              <a:off x="5317938" y="1734513"/>
              <a:ext cx="1547305" cy="1798265"/>
            </a:xfrm>
            <a:custGeom>
              <a:avLst/>
              <a:gdLst>
                <a:gd name="T0" fmla="*/ 2147483646 w 224"/>
                <a:gd name="T1" fmla="*/ 0 h 270"/>
                <a:gd name="T2" fmla="*/ 2147483646 w 224"/>
                <a:gd name="T3" fmla="*/ 0 h 270"/>
                <a:gd name="T4" fmla="*/ 0 w 224"/>
                <a:gd name="T5" fmla="*/ 0 h 270"/>
                <a:gd name="T6" fmla="*/ 0 w 224"/>
                <a:gd name="T7" fmla="*/ 0 h 270"/>
                <a:gd name="T8" fmla="*/ 1606322789 w 224"/>
                <a:gd name="T9" fmla="*/ 2147483646 h 270"/>
                <a:gd name="T10" fmla="*/ 2147483646 w 224"/>
                <a:gd name="T11" fmla="*/ 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4" h="270">
                  <a:moveTo>
                    <a:pt x="224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68" y="9"/>
                    <a:pt x="57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61"/>
                    <a:pt x="113" y="270"/>
                    <a:pt x="113" y="270"/>
                  </a:cubicBezTo>
                  <a:cubicBezTo>
                    <a:pt x="224" y="0"/>
                    <a:pt x="224" y="0"/>
                    <a:pt x="22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45"/>
            <p:cNvSpPr>
              <a:spLocks/>
            </p:cNvSpPr>
            <p:nvPr/>
          </p:nvSpPr>
          <p:spPr bwMode="auto">
            <a:xfrm>
              <a:off x="6097408" y="1728902"/>
              <a:ext cx="1858512" cy="1803875"/>
            </a:xfrm>
            <a:custGeom>
              <a:avLst/>
              <a:gdLst>
                <a:gd name="T0" fmla="*/ 2147483646 w 269"/>
                <a:gd name="T1" fmla="*/ 2147483646 h 271"/>
                <a:gd name="T2" fmla="*/ 2147483646 w 269"/>
                <a:gd name="T3" fmla="*/ 2147483646 h 271"/>
                <a:gd name="T4" fmla="*/ 1564292725 w 269"/>
                <a:gd name="T5" fmla="*/ 0 h 271"/>
                <a:gd name="T6" fmla="*/ 1564292725 w 269"/>
                <a:gd name="T7" fmla="*/ 0 h 271"/>
                <a:gd name="T8" fmla="*/ 0 w 269"/>
                <a:gd name="T9" fmla="*/ 2147483646 h 271"/>
                <a:gd name="T10" fmla="*/ 2147483646 w 269"/>
                <a:gd name="T11" fmla="*/ 2147483646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71">
                  <a:moveTo>
                    <a:pt x="269" y="158"/>
                  </a:moveTo>
                  <a:cubicBezTo>
                    <a:pt x="269" y="158"/>
                    <a:pt x="269" y="158"/>
                    <a:pt x="269" y="158"/>
                  </a:cubicBezTo>
                  <a:cubicBezTo>
                    <a:pt x="223" y="125"/>
                    <a:pt x="144" y="47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6" y="62"/>
                    <a:pt x="0" y="271"/>
                    <a:pt x="0" y="271"/>
                  </a:cubicBezTo>
                  <a:cubicBezTo>
                    <a:pt x="269" y="158"/>
                    <a:pt x="269" y="158"/>
                    <a:pt x="269" y="1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46"/>
            <p:cNvSpPr>
              <a:spLocks/>
            </p:cNvSpPr>
            <p:nvPr/>
          </p:nvSpPr>
          <p:spPr bwMode="auto">
            <a:xfrm>
              <a:off x="6097408" y="2775317"/>
              <a:ext cx="1864329" cy="1489670"/>
            </a:xfrm>
            <a:custGeom>
              <a:avLst/>
              <a:gdLst>
                <a:gd name="T0" fmla="*/ 2147483646 w 270"/>
                <a:gd name="T1" fmla="*/ 2147483646 h 224"/>
                <a:gd name="T2" fmla="*/ 2147483646 w 270"/>
                <a:gd name="T3" fmla="*/ 2147483646 h 224"/>
                <a:gd name="T4" fmla="*/ 2147483646 w 270"/>
                <a:gd name="T5" fmla="*/ 0 h 224"/>
                <a:gd name="T6" fmla="*/ 2147483646 w 270"/>
                <a:gd name="T7" fmla="*/ 0 h 224"/>
                <a:gd name="T8" fmla="*/ 0 w 270"/>
                <a:gd name="T9" fmla="*/ 1614454780 h 224"/>
                <a:gd name="T10" fmla="*/ 2147483646 w 270"/>
                <a:gd name="T11" fmla="*/ 2147483646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24">
                  <a:moveTo>
                    <a:pt x="269" y="224"/>
                  </a:moveTo>
                  <a:cubicBezTo>
                    <a:pt x="270" y="223"/>
                    <a:pt x="270" y="223"/>
                    <a:pt x="270" y="223"/>
                  </a:cubicBezTo>
                  <a:cubicBezTo>
                    <a:pt x="260" y="168"/>
                    <a:pt x="259" y="57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08" y="27"/>
                    <a:pt x="0" y="114"/>
                    <a:pt x="0" y="114"/>
                  </a:cubicBezTo>
                  <a:cubicBezTo>
                    <a:pt x="269" y="224"/>
                    <a:pt x="269" y="224"/>
                    <a:pt x="269" y="2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47"/>
            <p:cNvSpPr>
              <a:spLocks/>
            </p:cNvSpPr>
            <p:nvPr/>
          </p:nvSpPr>
          <p:spPr bwMode="auto">
            <a:xfrm>
              <a:off x="6097408" y="3532776"/>
              <a:ext cx="1864329" cy="1784237"/>
            </a:xfrm>
            <a:custGeom>
              <a:avLst/>
              <a:gdLst>
                <a:gd name="T0" fmla="*/ 1605071703 w 270"/>
                <a:gd name="T1" fmla="*/ 2147483646 h 268"/>
                <a:gd name="T2" fmla="*/ 1605071703 w 270"/>
                <a:gd name="T3" fmla="*/ 2147483646 h 268"/>
                <a:gd name="T4" fmla="*/ 2147483646 w 270"/>
                <a:gd name="T5" fmla="*/ 1547028678 h 268"/>
                <a:gd name="T6" fmla="*/ 2147483646 w 270"/>
                <a:gd name="T7" fmla="*/ 1547028678 h 268"/>
                <a:gd name="T8" fmla="*/ 0 w 270"/>
                <a:gd name="T9" fmla="*/ 0 h 268"/>
                <a:gd name="T10" fmla="*/ 1605071703 w 270"/>
                <a:gd name="T11" fmla="*/ 2147483646 h 2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68">
                  <a:moveTo>
                    <a:pt x="113" y="268"/>
                  </a:moveTo>
                  <a:cubicBezTo>
                    <a:pt x="113" y="268"/>
                    <a:pt x="113" y="268"/>
                    <a:pt x="113" y="268"/>
                  </a:cubicBezTo>
                  <a:cubicBezTo>
                    <a:pt x="146" y="222"/>
                    <a:pt x="223" y="143"/>
                    <a:pt x="270" y="109"/>
                  </a:cubicBezTo>
                  <a:cubicBezTo>
                    <a:pt x="270" y="109"/>
                    <a:pt x="270" y="109"/>
                    <a:pt x="270" y="109"/>
                  </a:cubicBezTo>
                  <a:cubicBezTo>
                    <a:pt x="208" y="85"/>
                    <a:pt x="0" y="0"/>
                    <a:pt x="0" y="0"/>
                  </a:cubicBezTo>
                  <a:cubicBezTo>
                    <a:pt x="113" y="268"/>
                    <a:pt x="113" y="268"/>
                    <a:pt x="113" y="2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48"/>
            <p:cNvSpPr>
              <a:spLocks/>
            </p:cNvSpPr>
            <p:nvPr/>
          </p:nvSpPr>
          <p:spPr bwMode="auto">
            <a:xfrm>
              <a:off x="5338297" y="3532776"/>
              <a:ext cx="1547305" cy="1798265"/>
            </a:xfrm>
            <a:custGeom>
              <a:avLst/>
              <a:gdLst>
                <a:gd name="T0" fmla="*/ 0 w 224"/>
                <a:gd name="T1" fmla="*/ 2147483646 h 270"/>
                <a:gd name="T2" fmla="*/ 0 w 224"/>
                <a:gd name="T3" fmla="*/ 2147483646 h 270"/>
                <a:gd name="T4" fmla="*/ 2147483646 w 224"/>
                <a:gd name="T5" fmla="*/ 2147483646 h 270"/>
                <a:gd name="T6" fmla="*/ 2147483646 w 224"/>
                <a:gd name="T7" fmla="*/ 2147483646 h 270"/>
                <a:gd name="T8" fmla="*/ 1563676784 w 224"/>
                <a:gd name="T9" fmla="*/ 0 h 270"/>
                <a:gd name="T10" fmla="*/ 0 w 224"/>
                <a:gd name="T11" fmla="*/ 2147483646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4" h="270">
                  <a:moveTo>
                    <a:pt x="0" y="270"/>
                  </a:moveTo>
                  <a:cubicBezTo>
                    <a:pt x="0" y="270"/>
                    <a:pt x="0" y="270"/>
                    <a:pt x="0" y="270"/>
                  </a:cubicBezTo>
                  <a:cubicBezTo>
                    <a:pt x="56" y="260"/>
                    <a:pt x="167" y="259"/>
                    <a:pt x="224" y="268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196" y="207"/>
                    <a:pt x="110" y="0"/>
                    <a:pt x="110" y="0"/>
                  </a:cubicBezTo>
                  <a:cubicBezTo>
                    <a:pt x="0" y="270"/>
                    <a:pt x="0" y="270"/>
                    <a:pt x="0" y="2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9"/>
            <p:cNvSpPr>
              <a:spLocks/>
            </p:cNvSpPr>
            <p:nvPr/>
          </p:nvSpPr>
          <p:spPr bwMode="auto">
            <a:xfrm>
              <a:off x="4238896" y="3532776"/>
              <a:ext cx="1858512" cy="1798265"/>
            </a:xfrm>
            <a:custGeom>
              <a:avLst/>
              <a:gdLst>
                <a:gd name="T0" fmla="*/ 0 w 269"/>
                <a:gd name="T1" fmla="*/ 1619276478 h 270"/>
                <a:gd name="T2" fmla="*/ 0 w 269"/>
                <a:gd name="T3" fmla="*/ 1619276478 h 270"/>
                <a:gd name="T4" fmla="*/ 2147483646 w 269"/>
                <a:gd name="T5" fmla="*/ 2147483646 h 270"/>
                <a:gd name="T6" fmla="*/ 2147483646 w 269"/>
                <a:gd name="T7" fmla="*/ 2147483646 h 270"/>
                <a:gd name="T8" fmla="*/ 2147483646 w 269"/>
                <a:gd name="T9" fmla="*/ 0 h 270"/>
                <a:gd name="T10" fmla="*/ 0 w 269"/>
                <a:gd name="T11" fmla="*/ 1619276478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70">
                  <a:moveTo>
                    <a:pt x="0" y="114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47" y="146"/>
                    <a:pt x="126" y="224"/>
                    <a:pt x="160" y="270"/>
                  </a:cubicBezTo>
                  <a:cubicBezTo>
                    <a:pt x="160" y="270"/>
                    <a:pt x="160" y="270"/>
                    <a:pt x="160" y="270"/>
                  </a:cubicBezTo>
                  <a:cubicBezTo>
                    <a:pt x="183" y="208"/>
                    <a:pt x="269" y="0"/>
                    <a:pt x="269" y="0"/>
                  </a:cubicBezTo>
                  <a:cubicBezTo>
                    <a:pt x="0" y="114"/>
                    <a:pt x="0" y="114"/>
                    <a:pt x="0" y="114"/>
                  </a:cubicBezTo>
                </a:path>
              </a:pathLst>
            </a:custGeom>
            <a:solidFill>
              <a:srgbClr val="FFF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Oval 50"/>
            <p:cNvSpPr>
              <a:spLocks/>
            </p:cNvSpPr>
            <p:nvPr/>
          </p:nvSpPr>
          <p:spPr bwMode="auto">
            <a:xfrm>
              <a:off x="5951984" y="3392506"/>
              <a:ext cx="290847" cy="2805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51"/>
            <p:cNvSpPr>
              <a:spLocks/>
            </p:cNvSpPr>
            <p:nvPr/>
          </p:nvSpPr>
          <p:spPr bwMode="auto">
            <a:xfrm>
              <a:off x="4238896" y="1782204"/>
              <a:ext cx="1864329" cy="3475896"/>
            </a:xfrm>
            <a:custGeom>
              <a:avLst/>
              <a:gdLst>
                <a:gd name="T0" fmla="*/ 1988585545 w 270"/>
                <a:gd name="T1" fmla="*/ 2147483646 h 522"/>
                <a:gd name="T2" fmla="*/ 2144834298 w 270"/>
                <a:gd name="T3" fmla="*/ 2147483646 h 522"/>
                <a:gd name="T4" fmla="*/ 2144834298 w 270"/>
                <a:gd name="T5" fmla="*/ 2147483646 h 522"/>
                <a:gd name="T6" fmla="*/ 2144834298 w 270"/>
                <a:gd name="T7" fmla="*/ 2147483646 h 522"/>
                <a:gd name="T8" fmla="*/ 1988585545 w 270"/>
                <a:gd name="T9" fmla="*/ 2147483646 h 522"/>
                <a:gd name="T10" fmla="*/ 369309067 w 270"/>
                <a:gd name="T11" fmla="*/ 2147483646 h 522"/>
                <a:gd name="T12" fmla="*/ 497148271 w 270"/>
                <a:gd name="T13" fmla="*/ 2147483646 h 522"/>
                <a:gd name="T14" fmla="*/ 454533947 w 270"/>
                <a:gd name="T15" fmla="*/ 2147483646 h 522"/>
                <a:gd name="T16" fmla="*/ 383513842 w 270"/>
                <a:gd name="T17" fmla="*/ 2147483646 h 522"/>
                <a:gd name="T18" fmla="*/ 383513842 w 270"/>
                <a:gd name="T19" fmla="*/ 2147483646 h 522"/>
                <a:gd name="T20" fmla="*/ 369309067 w 270"/>
                <a:gd name="T21" fmla="*/ 2147483646 h 522"/>
                <a:gd name="T22" fmla="*/ 14204775 w 270"/>
                <a:gd name="T23" fmla="*/ 2147483646 h 522"/>
                <a:gd name="T24" fmla="*/ 0 w 270"/>
                <a:gd name="T25" fmla="*/ 2147483646 h 522"/>
                <a:gd name="T26" fmla="*/ 0 w 270"/>
                <a:gd name="T27" fmla="*/ 2147483646 h 522"/>
                <a:gd name="T28" fmla="*/ 0 w 270"/>
                <a:gd name="T29" fmla="*/ 2147483646 h 522"/>
                <a:gd name="T30" fmla="*/ 14204775 w 270"/>
                <a:gd name="T31" fmla="*/ 2147483646 h 522"/>
                <a:gd name="T32" fmla="*/ 227268858 w 270"/>
                <a:gd name="T33" fmla="*/ 1959331718 h 522"/>
                <a:gd name="T34" fmla="*/ 142040209 w 270"/>
                <a:gd name="T35" fmla="*/ 2030325220 h 522"/>
                <a:gd name="T36" fmla="*/ 142040209 w 270"/>
                <a:gd name="T37" fmla="*/ 2030325220 h 522"/>
                <a:gd name="T38" fmla="*/ 227268858 w 270"/>
                <a:gd name="T39" fmla="*/ 1959331718 h 522"/>
                <a:gd name="T40" fmla="*/ 1590870697 w 270"/>
                <a:gd name="T41" fmla="*/ 653109317 h 522"/>
                <a:gd name="T42" fmla="*/ 767027684 w 270"/>
                <a:gd name="T43" fmla="*/ 1490795709 h 522"/>
                <a:gd name="T44" fmla="*/ 909067893 w 270"/>
                <a:gd name="T45" fmla="*/ 1363014189 h 522"/>
                <a:gd name="T46" fmla="*/ 909067893 w 270"/>
                <a:gd name="T47" fmla="*/ 1348816242 h 522"/>
                <a:gd name="T48" fmla="*/ 1434621944 w 270"/>
                <a:gd name="T49" fmla="*/ 837686392 h 522"/>
                <a:gd name="T50" fmla="*/ 1434621944 w 270"/>
                <a:gd name="T51" fmla="*/ 823488445 h 522"/>
                <a:gd name="T52" fmla="*/ 1590870697 w 270"/>
                <a:gd name="T53" fmla="*/ 653109317 h 522"/>
                <a:gd name="T54" fmla="*/ 1676095577 w 270"/>
                <a:gd name="T55" fmla="*/ 567921637 h 522"/>
                <a:gd name="T56" fmla="*/ 1605071703 w 270"/>
                <a:gd name="T57" fmla="*/ 638911370 h 522"/>
                <a:gd name="T58" fmla="*/ 1676095577 w 270"/>
                <a:gd name="T59" fmla="*/ 567921637 h 522"/>
                <a:gd name="T60" fmla="*/ 1676095577 w 270"/>
                <a:gd name="T61" fmla="*/ 567921637 h 522"/>
                <a:gd name="T62" fmla="*/ 2102219974 w 270"/>
                <a:gd name="T63" fmla="*/ 70989734 h 522"/>
                <a:gd name="T64" fmla="*/ 1803931011 w 270"/>
                <a:gd name="T65" fmla="*/ 425942169 h 522"/>
                <a:gd name="T66" fmla="*/ 2102219974 w 270"/>
                <a:gd name="T67" fmla="*/ 70989734 h 522"/>
                <a:gd name="T68" fmla="*/ 2102219974 w 270"/>
                <a:gd name="T69" fmla="*/ 70989734 h 522"/>
                <a:gd name="T70" fmla="*/ 2102219974 w 270"/>
                <a:gd name="T71" fmla="*/ 70989734 h 522"/>
                <a:gd name="T72" fmla="*/ 2147483646 w 270"/>
                <a:gd name="T73" fmla="*/ 0 h 522"/>
                <a:gd name="T74" fmla="*/ 2147483646 w 270"/>
                <a:gd name="T75" fmla="*/ 0 h 522"/>
                <a:gd name="T76" fmla="*/ 2147483646 w 270"/>
                <a:gd name="T77" fmla="*/ 0 h 522"/>
                <a:gd name="T78" fmla="*/ 2147483646 w 270"/>
                <a:gd name="T79" fmla="*/ 0 h 522"/>
                <a:gd name="T80" fmla="*/ 2147483646 w 270"/>
                <a:gd name="T81" fmla="*/ 0 h 522"/>
                <a:gd name="T82" fmla="*/ 2147483646 w 270"/>
                <a:gd name="T83" fmla="*/ 0 h 522"/>
                <a:gd name="T84" fmla="*/ 2147483646 w 270"/>
                <a:gd name="T85" fmla="*/ 0 h 522"/>
                <a:gd name="T86" fmla="*/ 2147483646 w 270"/>
                <a:gd name="T87" fmla="*/ 0 h 5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70" h="522">
                  <a:moveTo>
                    <a:pt x="140" y="508"/>
                  </a:moveTo>
                  <a:cubicBezTo>
                    <a:pt x="144" y="513"/>
                    <a:pt x="148" y="518"/>
                    <a:pt x="151" y="522"/>
                  </a:cubicBezTo>
                  <a:cubicBezTo>
                    <a:pt x="151" y="522"/>
                    <a:pt x="151" y="522"/>
                    <a:pt x="151" y="522"/>
                  </a:cubicBezTo>
                  <a:cubicBezTo>
                    <a:pt x="151" y="522"/>
                    <a:pt x="151" y="522"/>
                    <a:pt x="151" y="522"/>
                  </a:cubicBezTo>
                  <a:cubicBezTo>
                    <a:pt x="148" y="518"/>
                    <a:pt x="144" y="513"/>
                    <a:pt x="140" y="508"/>
                  </a:cubicBezTo>
                  <a:moveTo>
                    <a:pt x="26" y="397"/>
                  </a:moveTo>
                  <a:cubicBezTo>
                    <a:pt x="29" y="399"/>
                    <a:pt x="32" y="402"/>
                    <a:pt x="35" y="405"/>
                  </a:cubicBezTo>
                  <a:cubicBezTo>
                    <a:pt x="34" y="404"/>
                    <a:pt x="33" y="403"/>
                    <a:pt x="32" y="402"/>
                  </a:cubicBezTo>
                  <a:cubicBezTo>
                    <a:pt x="31" y="401"/>
                    <a:pt x="29" y="399"/>
                    <a:pt x="27" y="398"/>
                  </a:cubicBezTo>
                  <a:cubicBezTo>
                    <a:pt x="27" y="398"/>
                    <a:pt x="27" y="398"/>
                    <a:pt x="27" y="398"/>
                  </a:cubicBezTo>
                  <a:cubicBezTo>
                    <a:pt x="27" y="397"/>
                    <a:pt x="26" y="397"/>
                    <a:pt x="26" y="397"/>
                  </a:cubicBezTo>
                  <a:moveTo>
                    <a:pt x="1" y="361"/>
                  </a:moveTo>
                  <a:cubicBezTo>
                    <a:pt x="0" y="361"/>
                    <a:pt x="0" y="362"/>
                    <a:pt x="0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2"/>
                    <a:pt x="0" y="361"/>
                    <a:pt x="1" y="361"/>
                  </a:cubicBezTo>
                  <a:moveTo>
                    <a:pt x="16" y="138"/>
                  </a:moveTo>
                  <a:cubicBezTo>
                    <a:pt x="14" y="140"/>
                    <a:pt x="12" y="141"/>
                    <a:pt x="10" y="143"/>
                  </a:cubicBezTo>
                  <a:cubicBezTo>
                    <a:pt x="10" y="143"/>
                    <a:pt x="10" y="143"/>
                    <a:pt x="10" y="143"/>
                  </a:cubicBezTo>
                  <a:cubicBezTo>
                    <a:pt x="12" y="141"/>
                    <a:pt x="14" y="140"/>
                    <a:pt x="16" y="138"/>
                  </a:cubicBezTo>
                  <a:moveTo>
                    <a:pt x="112" y="46"/>
                  </a:moveTo>
                  <a:cubicBezTo>
                    <a:pt x="94" y="66"/>
                    <a:pt x="73" y="87"/>
                    <a:pt x="54" y="105"/>
                  </a:cubicBezTo>
                  <a:cubicBezTo>
                    <a:pt x="57" y="102"/>
                    <a:pt x="60" y="99"/>
                    <a:pt x="64" y="96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76" y="84"/>
                    <a:pt x="89" y="71"/>
                    <a:pt x="101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5" y="54"/>
                    <a:pt x="108" y="50"/>
                    <a:pt x="112" y="46"/>
                  </a:cubicBezTo>
                  <a:moveTo>
                    <a:pt x="118" y="40"/>
                  </a:moveTo>
                  <a:cubicBezTo>
                    <a:pt x="117" y="41"/>
                    <a:pt x="115" y="43"/>
                    <a:pt x="113" y="45"/>
                  </a:cubicBezTo>
                  <a:cubicBezTo>
                    <a:pt x="115" y="43"/>
                    <a:pt x="116" y="42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moveTo>
                    <a:pt x="148" y="5"/>
                  </a:moveTo>
                  <a:cubicBezTo>
                    <a:pt x="142" y="13"/>
                    <a:pt x="135" y="21"/>
                    <a:pt x="127" y="30"/>
                  </a:cubicBezTo>
                  <a:cubicBezTo>
                    <a:pt x="135" y="21"/>
                    <a:pt x="142" y="13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moveTo>
                    <a:pt x="270" y="0"/>
                  </a:moveTo>
                  <a:cubicBezTo>
                    <a:pt x="268" y="0"/>
                    <a:pt x="266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6" y="0"/>
                    <a:pt x="268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52"/>
            <p:cNvSpPr>
              <a:spLocks/>
            </p:cNvSpPr>
            <p:nvPr/>
          </p:nvSpPr>
          <p:spPr bwMode="auto">
            <a:xfrm>
              <a:off x="4134191" y="1647545"/>
              <a:ext cx="1969034" cy="3764852"/>
            </a:xfrm>
            <a:custGeom>
              <a:avLst/>
              <a:gdLst>
                <a:gd name="T0" fmla="*/ 2147483646 w 285"/>
                <a:gd name="T1" fmla="*/ 2147483646 h 565"/>
                <a:gd name="T2" fmla="*/ 2147483646 w 285"/>
                <a:gd name="T3" fmla="*/ 2147483646 h 565"/>
                <a:gd name="T4" fmla="*/ 2147483646 w 285"/>
                <a:gd name="T5" fmla="*/ 2147483646 h 565"/>
                <a:gd name="T6" fmla="*/ 2147483646 w 285"/>
                <a:gd name="T7" fmla="*/ 2147483646 h 565"/>
                <a:gd name="T8" fmla="*/ 2147483646 w 285"/>
                <a:gd name="T9" fmla="*/ 2147483646 h 565"/>
                <a:gd name="T10" fmla="*/ 2147483646 w 285"/>
                <a:gd name="T11" fmla="*/ 2147483646 h 565"/>
                <a:gd name="T12" fmla="*/ 2147483646 w 285"/>
                <a:gd name="T13" fmla="*/ 2147483646 h 565"/>
                <a:gd name="T14" fmla="*/ 2147483646 w 285"/>
                <a:gd name="T15" fmla="*/ 2147483646 h 565"/>
                <a:gd name="T16" fmla="*/ 668362593 w 285"/>
                <a:gd name="T17" fmla="*/ 2147483646 h 565"/>
                <a:gd name="T18" fmla="*/ 2147483646 w 285"/>
                <a:gd name="T19" fmla="*/ 2147483646 h 565"/>
                <a:gd name="T20" fmla="*/ 2147483646 w 285"/>
                <a:gd name="T21" fmla="*/ 2147483646 h 565"/>
                <a:gd name="T22" fmla="*/ 668362593 w 285"/>
                <a:gd name="T23" fmla="*/ 2147483646 h 565"/>
                <a:gd name="T24" fmla="*/ 156425288 w 285"/>
                <a:gd name="T25" fmla="*/ 2147483646 h 565"/>
                <a:gd name="T26" fmla="*/ 156425288 w 285"/>
                <a:gd name="T27" fmla="*/ 2147483646 h 565"/>
                <a:gd name="T28" fmla="*/ 156425288 w 285"/>
                <a:gd name="T29" fmla="*/ 2147483646 h 565"/>
                <a:gd name="T30" fmla="*/ 355512017 w 285"/>
                <a:gd name="T31" fmla="*/ 2147483646 h 565"/>
                <a:gd name="T32" fmla="*/ 355512017 w 285"/>
                <a:gd name="T33" fmla="*/ 2147483646 h 565"/>
                <a:gd name="T34" fmla="*/ 597260189 w 285"/>
                <a:gd name="T35" fmla="*/ 2147483646 h 565"/>
                <a:gd name="T36" fmla="*/ 355512017 w 285"/>
                <a:gd name="T37" fmla="*/ 2147483646 h 565"/>
                <a:gd name="T38" fmla="*/ 0 w 285"/>
                <a:gd name="T39" fmla="*/ 2147483646 h 565"/>
                <a:gd name="T40" fmla="*/ 0 w 285"/>
                <a:gd name="T41" fmla="*/ 2147483646 h 565"/>
                <a:gd name="T42" fmla="*/ 0 w 285"/>
                <a:gd name="T43" fmla="*/ 2147483646 h 565"/>
                <a:gd name="T44" fmla="*/ 1720681935 w 285"/>
                <a:gd name="T45" fmla="*/ 2147483646 h 565"/>
                <a:gd name="T46" fmla="*/ 1692240974 w 285"/>
                <a:gd name="T47" fmla="*/ 2147483646 h 565"/>
                <a:gd name="T48" fmla="*/ 227527691 w 285"/>
                <a:gd name="T49" fmla="*/ 2147483646 h 565"/>
                <a:gd name="T50" fmla="*/ 213307210 w 285"/>
                <a:gd name="T51" fmla="*/ 2147483646 h 565"/>
                <a:gd name="T52" fmla="*/ 213307210 w 285"/>
                <a:gd name="T53" fmla="*/ 2147483646 h 565"/>
                <a:gd name="T54" fmla="*/ 99543365 w 285"/>
                <a:gd name="T55" fmla="*/ 2147483646 h 565"/>
                <a:gd name="T56" fmla="*/ 14220481 w 285"/>
                <a:gd name="T57" fmla="*/ 2147483646 h 565"/>
                <a:gd name="T58" fmla="*/ 170645768 w 285"/>
                <a:gd name="T59" fmla="*/ 2147483646 h 565"/>
                <a:gd name="T60" fmla="*/ 170645768 w 285"/>
                <a:gd name="T61" fmla="*/ 2147483646 h 565"/>
                <a:gd name="T62" fmla="*/ 170645768 w 285"/>
                <a:gd name="T63" fmla="*/ 2147483646 h 565"/>
                <a:gd name="T64" fmla="*/ 170645768 w 285"/>
                <a:gd name="T65" fmla="*/ 2147483646 h 565"/>
                <a:gd name="T66" fmla="*/ 2147483646 w 285"/>
                <a:gd name="T67" fmla="*/ 2147483646 h 565"/>
                <a:gd name="T68" fmla="*/ 2147483646 w 285"/>
                <a:gd name="T69" fmla="*/ 2147483646 h 565"/>
                <a:gd name="T70" fmla="*/ 2147483646 w 285"/>
                <a:gd name="T71" fmla="*/ 1734584494 h 565"/>
                <a:gd name="T72" fmla="*/ 2147483646 w 285"/>
                <a:gd name="T73" fmla="*/ 355449157 h 565"/>
                <a:gd name="T74" fmla="*/ 2019312030 w 285"/>
                <a:gd name="T75" fmla="*/ 710894543 h 565"/>
                <a:gd name="T76" fmla="*/ 1891327703 w 285"/>
                <a:gd name="T77" fmla="*/ 853074959 h 565"/>
                <a:gd name="T78" fmla="*/ 1806004819 w 285"/>
                <a:gd name="T79" fmla="*/ 938382455 h 565"/>
                <a:gd name="T80" fmla="*/ 1649579532 w 285"/>
                <a:gd name="T81" fmla="*/ 1123212849 h 565"/>
                <a:gd name="T82" fmla="*/ 1123421746 w 285"/>
                <a:gd name="T83" fmla="*/ 1649276998 h 565"/>
                <a:gd name="T84" fmla="*/ 440834902 w 285"/>
                <a:gd name="T85" fmla="*/ 2147483646 h 565"/>
                <a:gd name="T86" fmla="*/ 355512017 w 285"/>
                <a:gd name="T87" fmla="*/ 2147483646 h 565"/>
                <a:gd name="T88" fmla="*/ 2147483646 w 285"/>
                <a:gd name="T89" fmla="*/ 355449157 h 565"/>
                <a:gd name="T90" fmla="*/ 2147483646 w 285"/>
                <a:gd name="T91" fmla="*/ 213268740 h 565"/>
                <a:gd name="T92" fmla="*/ 2147483646 w 285"/>
                <a:gd name="T93" fmla="*/ 284357063 h 565"/>
                <a:gd name="T94" fmla="*/ 2147483646 w 285"/>
                <a:gd name="T95" fmla="*/ 284357063 h 565"/>
                <a:gd name="T96" fmla="*/ 2147483646 w 285"/>
                <a:gd name="T97" fmla="*/ 284357063 h 565"/>
                <a:gd name="T98" fmla="*/ 2147483646 w 285"/>
                <a:gd name="T99" fmla="*/ 213268740 h 565"/>
                <a:gd name="T100" fmla="*/ 2147483646 w 285"/>
                <a:gd name="T101" fmla="*/ 113742071 h 565"/>
                <a:gd name="T102" fmla="*/ 2147483646 w 285"/>
                <a:gd name="T103" fmla="*/ 113742071 h 565"/>
                <a:gd name="T104" fmla="*/ 2147483646 w 285"/>
                <a:gd name="T105" fmla="*/ 99526669 h 565"/>
                <a:gd name="T106" fmla="*/ 2147483646 w 285"/>
                <a:gd name="T107" fmla="*/ 99526669 h 565"/>
                <a:gd name="T108" fmla="*/ 2147483646 w 285"/>
                <a:gd name="T109" fmla="*/ 14219173 h 565"/>
                <a:gd name="T110" fmla="*/ 2147483646 w 285"/>
                <a:gd name="T111" fmla="*/ 0 h 565"/>
                <a:gd name="T112" fmla="*/ 2147483646 w 285"/>
                <a:gd name="T113" fmla="*/ 0 h 5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85" h="565">
                  <a:moveTo>
                    <a:pt x="175" y="565"/>
                  </a:moveTo>
                  <a:cubicBezTo>
                    <a:pt x="175" y="565"/>
                    <a:pt x="175" y="565"/>
                    <a:pt x="175" y="565"/>
                  </a:cubicBezTo>
                  <a:cubicBezTo>
                    <a:pt x="175" y="565"/>
                    <a:pt x="175" y="565"/>
                    <a:pt x="175" y="565"/>
                  </a:cubicBezTo>
                  <a:cubicBezTo>
                    <a:pt x="175" y="565"/>
                    <a:pt x="175" y="565"/>
                    <a:pt x="175" y="565"/>
                  </a:cubicBezTo>
                  <a:moveTo>
                    <a:pt x="186" y="558"/>
                  </a:moveTo>
                  <a:cubicBezTo>
                    <a:pt x="184" y="563"/>
                    <a:pt x="180" y="565"/>
                    <a:pt x="175" y="565"/>
                  </a:cubicBezTo>
                  <a:cubicBezTo>
                    <a:pt x="180" y="565"/>
                    <a:pt x="184" y="563"/>
                    <a:pt x="186" y="558"/>
                  </a:cubicBezTo>
                  <a:moveTo>
                    <a:pt x="186" y="558"/>
                  </a:moveTo>
                  <a:cubicBezTo>
                    <a:pt x="186" y="558"/>
                    <a:pt x="186" y="558"/>
                    <a:pt x="186" y="558"/>
                  </a:cubicBezTo>
                  <a:cubicBezTo>
                    <a:pt x="186" y="558"/>
                    <a:pt x="186" y="558"/>
                    <a:pt x="186" y="558"/>
                  </a:cubicBezTo>
                  <a:moveTo>
                    <a:pt x="285" y="545"/>
                  </a:moveTo>
                  <a:cubicBezTo>
                    <a:pt x="250" y="545"/>
                    <a:pt x="216" y="547"/>
                    <a:pt x="189" y="551"/>
                  </a:cubicBezTo>
                  <a:cubicBezTo>
                    <a:pt x="189" y="551"/>
                    <a:pt x="189" y="551"/>
                    <a:pt x="189" y="551"/>
                  </a:cubicBezTo>
                  <a:cubicBezTo>
                    <a:pt x="216" y="547"/>
                    <a:pt x="250" y="545"/>
                    <a:pt x="285" y="545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285" y="545"/>
                    <a:pt x="285" y="545"/>
                    <a:pt x="285" y="545"/>
                  </a:cubicBezTo>
                  <a:moveTo>
                    <a:pt x="47" y="422"/>
                  </a:moveTo>
                  <a:cubicBezTo>
                    <a:pt x="48" y="423"/>
                    <a:pt x="49" y="424"/>
                    <a:pt x="50" y="425"/>
                  </a:cubicBezTo>
                  <a:cubicBezTo>
                    <a:pt x="85" y="455"/>
                    <a:pt x="126" y="495"/>
                    <a:pt x="155" y="528"/>
                  </a:cubicBezTo>
                  <a:cubicBezTo>
                    <a:pt x="159" y="533"/>
                    <a:pt x="163" y="538"/>
                    <a:pt x="166" y="542"/>
                  </a:cubicBezTo>
                  <a:cubicBezTo>
                    <a:pt x="166" y="542"/>
                    <a:pt x="166" y="542"/>
                    <a:pt x="166" y="542"/>
                  </a:cubicBezTo>
                  <a:cubicBezTo>
                    <a:pt x="166" y="542"/>
                    <a:pt x="166" y="542"/>
                    <a:pt x="166" y="542"/>
                  </a:cubicBezTo>
                  <a:cubicBezTo>
                    <a:pt x="137" y="506"/>
                    <a:pt x="88" y="456"/>
                    <a:pt x="47" y="422"/>
                  </a:cubicBezTo>
                  <a:moveTo>
                    <a:pt x="11" y="409"/>
                  </a:move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moveTo>
                    <a:pt x="16" y="408"/>
                  </a:moveTo>
                  <a:cubicBezTo>
                    <a:pt x="14" y="409"/>
                    <a:pt x="13" y="409"/>
                    <a:pt x="11" y="409"/>
                  </a:cubicBezTo>
                  <a:cubicBezTo>
                    <a:pt x="13" y="409"/>
                    <a:pt x="14" y="409"/>
                    <a:pt x="16" y="408"/>
                  </a:cubicBezTo>
                  <a:moveTo>
                    <a:pt x="25" y="404"/>
                  </a:moveTo>
                  <a:cubicBezTo>
                    <a:pt x="16" y="408"/>
                    <a:pt x="16" y="408"/>
                    <a:pt x="16" y="408"/>
                  </a:cubicBezTo>
                  <a:cubicBezTo>
                    <a:pt x="25" y="404"/>
                    <a:pt x="25" y="404"/>
                    <a:pt x="25" y="404"/>
                  </a:cubicBezTo>
                  <a:cubicBezTo>
                    <a:pt x="30" y="408"/>
                    <a:pt x="36" y="412"/>
                    <a:pt x="41" y="417"/>
                  </a:cubicBezTo>
                  <a:cubicBezTo>
                    <a:pt x="41" y="417"/>
                    <a:pt x="42" y="417"/>
                    <a:pt x="42" y="418"/>
                  </a:cubicBezTo>
                  <a:cubicBezTo>
                    <a:pt x="42" y="418"/>
                    <a:pt x="42" y="418"/>
                    <a:pt x="42" y="418"/>
                  </a:cubicBezTo>
                  <a:cubicBezTo>
                    <a:pt x="36" y="413"/>
                    <a:pt x="31" y="408"/>
                    <a:pt x="25" y="404"/>
                  </a:cubicBezTo>
                  <a:moveTo>
                    <a:pt x="0" y="401"/>
                  </a:move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1"/>
                    <a:pt x="0" y="401"/>
                  </a:cubicBezTo>
                  <a:moveTo>
                    <a:pt x="0" y="401"/>
                  </a:move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1"/>
                    <a:pt x="0" y="401"/>
                  </a:cubicBezTo>
                  <a:moveTo>
                    <a:pt x="119" y="214"/>
                  </a:moveTo>
                  <a:cubicBezTo>
                    <a:pt x="121" y="215"/>
                    <a:pt x="121" y="215"/>
                    <a:pt x="121" y="215"/>
                  </a:cubicBezTo>
                  <a:cubicBezTo>
                    <a:pt x="129" y="218"/>
                    <a:pt x="136" y="221"/>
                    <a:pt x="144" y="224"/>
                  </a:cubicBezTo>
                  <a:cubicBezTo>
                    <a:pt x="135" y="221"/>
                    <a:pt x="127" y="217"/>
                    <a:pt x="119" y="214"/>
                  </a:cubicBezTo>
                  <a:moveTo>
                    <a:pt x="7" y="181"/>
                  </a:moveTo>
                  <a:cubicBezTo>
                    <a:pt x="16" y="185"/>
                    <a:pt x="16" y="185"/>
                    <a:pt x="16" y="185"/>
                  </a:cubicBezTo>
                  <a:cubicBezTo>
                    <a:pt x="22" y="239"/>
                    <a:pt x="21" y="327"/>
                    <a:pt x="16" y="381"/>
                  </a:cubicBezTo>
                  <a:cubicBezTo>
                    <a:pt x="15" y="381"/>
                    <a:pt x="15" y="382"/>
                    <a:pt x="15" y="382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21" y="329"/>
                    <a:pt x="22" y="240"/>
                    <a:pt x="16" y="185"/>
                  </a:cubicBezTo>
                  <a:cubicBezTo>
                    <a:pt x="7" y="181"/>
                    <a:pt x="7" y="181"/>
                    <a:pt x="7" y="181"/>
                  </a:cubicBezTo>
                  <a:moveTo>
                    <a:pt x="1" y="165"/>
                  </a:move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moveTo>
                    <a:pt x="12" y="158"/>
                  </a:moveTo>
                  <a:cubicBezTo>
                    <a:pt x="7" y="158"/>
                    <a:pt x="3" y="160"/>
                    <a:pt x="1" y="165"/>
                  </a:cubicBezTo>
                  <a:cubicBezTo>
                    <a:pt x="3" y="160"/>
                    <a:pt x="7" y="158"/>
                    <a:pt x="12" y="158"/>
                  </a:cubicBezTo>
                  <a:moveTo>
                    <a:pt x="12" y="158"/>
                  </a:moveTo>
                  <a:cubicBezTo>
                    <a:pt x="12" y="158"/>
                    <a:pt x="12" y="158"/>
                    <a:pt x="12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2" y="158"/>
                    <a:pt x="12" y="158"/>
                    <a:pt x="12" y="158"/>
                  </a:cubicBezTo>
                  <a:moveTo>
                    <a:pt x="216" y="120"/>
                  </a:moveTo>
                  <a:cubicBezTo>
                    <a:pt x="276" y="263"/>
                    <a:pt x="276" y="263"/>
                    <a:pt x="276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17" y="122"/>
                    <a:pt x="217" y="122"/>
                    <a:pt x="217" y="122"/>
                  </a:cubicBezTo>
                  <a:cubicBezTo>
                    <a:pt x="217" y="121"/>
                    <a:pt x="217" y="121"/>
                    <a:pt x="216" y="120"/>
                  </a:cubicBezTo>
                  <a:moveTo>
                    <a:pt x="163" y="25"/>
                  </a:moveTo>
                  <a:cubicBezTo>
                    <a:pt x="163" y="25"/>
                    <a:pt x="163" y="25"/>
                    <a:pt x="163" y="25"/>
                  </a:cubicBezTo>
                  <a:cubicBezTo>
                    <a:pt x="157" y="33"/>
                    <a:pt x="150" y="41"/>
                    <a:pt x="142" y="50"/>
                  </a:cubicBezTo>
                  <a:cubicBezTo>
                    <a:pt x="139" y="53"/>
                    <a:pt x="136" y="56"/>
                    <a:pt x="133" y="60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1" y="62"/>
                    <a:pt x="130" y="63"/>
                    <a:pt x="128" y="65"/>
                  </a:cubicBezTo>
                  <a:cubicBezTo>
                    <a:pt x="128" y="65"/>
                    <a:pt x="127" y="66"/>
                    <a:pt x="127" y="66"/>
                  </a:cubicBezTo>
                  <a:cubicBezTo>
                    <a:pt x="123" y="70"/>
                    <a:pt x="120" y="74"/>
                    <a:pt x="116" y="78"/>
                  </a:cubicBezTo>
                  <a:cubicBezTo>
                    <a:pt x="116" y="79"/>
                    <a:pt x="116" y="79"/>
                    <a:pt x="116" y="79"/>
                  </a:cubicBezTo>
                  <a:cubicBezTo>
                    <a:pt x="104" y="91"/>
                    <a:pt x="91" y="104"/>
                    <a:pt x="79" y="115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5" y="119"/>
                    <a:pt x="72" y="122"/>
                    <a:pt x="69" y="125"/>
                  </a:cubicBezTo>
                  <a:cubicBezTo>
                    <a:pt x="55" y="137"/>
                    <a:pt x="43" y="149"/>
                    <a:pt x="31" y="158"/>
                  </a:cubicBezTo>
                  <a:cubicBezTo>
                    <a:pt x="29" y="160"/>
                    <a:pt x="27" y="161"/>
                    <a:pt x="25" y="163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68" y="129"/>
                    <a:pt x="129" y="68"/>
                    <a:pt x="163" y="25"/>
                  </a:cubicBezTo>
                  <a:cubicBezTo>
                    <a:pt x="163" y="25"/>
                    <a:pt x="163" y="25"/>
                    <a:pt x="163" y="25"/>
                  </a:cubicBezTo>
                  <a:moveTo>
                    <a:pt x="182" y="8"/>
                  </a:moveTo>
                  <a:cubicBezTo>
                    <a:pt x="185" y="15"/>
                    <a:pt x="185" y="15"/>
                    <a:pt x="185" y="15"/>
                  </a:cubicBezTo>
                  <a:cubicBezTo>
                    <a:pt x="211" y="18"/>
                    <a:pt x="246" y="20"/>
                    <a:pt x="280" y="20"/>
                  </a:cubicBezTo>
                  <a:cubicBezTo>
                    <a:pt x="281" y="20"/>
                    <a:pt x="283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3" y="20"/>
                    <a:pt x="281" y="20"/>
                    <a:pt x="279" y="20"/>
                  </a:cubicBezTo>
                  <a:cubicBezTo>
                    <a:pt x="279" y="20"/>
                    <a:pt x="279" y="20"/>
                    <a:pt x="279" y="20"/>
                  </a:cubicBezTo>
                  <a:cubicBezTo>
                    <a:pt x="245" y="20"/>
                    <a:pt x="211" y="18"/>
                    <a:pt x="185" y="15"/>
                  </a:cubicBezTo>
                  <a:cubicBezTo>
                    <a:pt x="185" y="15"/>
                    <a:pt x="185" y="15"/>
                    <a:pt x="185" y="15"/>
                  </a:cubicBezTo>
                  <a:cubicBezTo>
                    <a:pt x="182" y="8"/>
                    <a:pt x="182" y="8"/>
                    <a:pt x="182" y="8"/>
                  </a:cubicBezTo>
                  <a:moveTo>
                    <a:pt x="182" y="8"/>
                  </a:moveTo>
                  <a:cubicBezTo>
                    <a:pt x="182" y="8"/>
                    <a:pt x="182" y="8"/>
                    <a:pt x="182" y="8"/>
                  </a:cubicBezTo>
                  <a:cubicBezTo>
                    <a:pt x="182" y="8"/>
                    <a:pt x="182" y="8"/>
                    <a:pt x="182" y="8"/>
                  </a:cubicBezTo>
                  <a:moveTo>
                    <a:pt x="182" y="7"/>
                  </a:moveTo>
                  <a:cubicBezTo>
                    <a:pt x="182" y="7"/>
                    <a:pt x="182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moveTo>
                    <a:pt x="171" y="0"/>
                  </a:moveTo>
                  <a:cubicBezTo>
                    <a:pt x="169" y="0"/>
                    <a:pt x="167" y="0"/>
                    <a:pt x="166" y="1"/>
                  </a:cubicBezTo>
                  <a:cubicBezTo>
                    <a:pt x="167" y="0"/>
                    <a:pt x="169" y="0"/>
                    <a:pt x="171" y="0"/>
                  </a:cubicBezTo>
                  <a:moveTo>
                    <a:pt x="171" y="0"/>
                  </a:move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1" y="0"/>
                    <a:pt x="171" y="0"/>
                  </a:cubicBezTo>
                </a:path>
              </a:pathLst>
            </a:custGeom>
            <a:solidFill>
              <a:srgbClr val="1D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53"/>
            <p:cNvSpPr>
              <a:spLocks/>
            </p:cNvSpPr>
            <p:nvPr/>
          </p:nvSpPr>
          <p:spPr bwMode="auto">
            <a:xfrm>
              <a:off x="5227775" y="1647545"/>
              <a:ext cx="186142" cy="168324"/>
            </a:xfrm>
            <a:custGeom>
              <a:avLst/>
              <a:gdLst>
                <a:gd name="T0" fmla="*/ 184080385 w 27"/>
                <a:gd name="T1" fmla="*/ 0 h 25"/>
                <a:gd name="T2" fmla="*/ 184080385 w 27"/>
                <a:gd name="T3" fmla="*/ 0 h 25"/>
                <a:gd name="T4" fmla="*/ 184080385 w 27"/>
                <a:gd name="T5" fmla="*/ 0 h 25"/>
                <a:gd name="T6" fmla="*/ 113280237 w 27"/>
                <a:gd name="T7" fmla="*/ 14516100 h 25"/>
                <a:gd name="T8" fmla="*/ 113280237 w 27"/>
                <a:gd name="T9" fmla="*/ 14516100 h 25"/>
                <a:gd name="T10" fmla="*/ 113280237 w 27"/>
                <a:gd name="T11" fmla="*/ 14516100 h 25"/>
                <a:gd name="T12" fmla="*/ 113280237 w 27"/>
                <a:gd name="T13" fmla="*/ 14516100 h 25"/>
                <a:gd name="T14" fmla="*/ 0 w 27"/>
                <a:gd name="T15" fmla="*/ 174193200 h 25"/>
                <a:gd name="T16" fmla="*/ 14160030 w 27"/>
                <a:gd name="T17" fmla="*/ 246773700 h 25"/>
                <a:gd name="T18" fmla="*/ 70800148 w 27"/>
                <a:gd name="T19" fmla="*/ 362902500 h 25"/>
                <a:gd name="T20" fmla="*/ 70800148 w 27"/>
                <a:gd name="T21" fmla="*/ 362902500 h 25"/>
                <a:gd name="T22" fmla="*/ 70800148 w 27"/>
                <a:gd name="T23" fmla="*/ 362902500 h 25"/>
                <a:gd name="T24" fmla="*/ 70800148 w 27"/>
                <a:gd name="T25" fmla="*/ 362902500 h 25"/>
                <a:gd name="T26" fmla="*/ 184080385 w 27"/>
                <a:gd name="T27" fmla="*/ 203225400 h 25"/>
                <a:gd name="T28" fmla="*/ 184080385 w 27"/>
                <a:gd name="T29" fmla="*/ 188709300 h 25"/>
                <a:gd name="T30" fmla="*/ 184080385 w 27"/>
                <a:gd name="T31" fmla="*/ 188709300 h 25"/>
                <a:gd name="T32" fmla="*/ 184080385 w 27"/>
                <a:gd name="T33" fmla="*/ 188709300 h 25"/>
                <a:gd name="T34" fmla="*/ 198236652 w 27"/>
                <a:gd name="T35" fmla="*/ 188709300 h 25"/>
                <a:gd name="T36" fmla="*/ 198236652 w 27"/>
                <a:gd name="T37" fmla="*/ 188709300 h 25"/>
                <a:gd name="T38" fmla="*/ 198236652 w 27"/>
                <a:gd name="T39" fmla="*/ 203225400 h 25"/>
                <a:gd name="T40" fmla="*/ 382317037 w 27"/>
                <a:gd name="T41" fmla="*/ 217741500 h 25"/>
                <a:gd name="T42" fmla="*/ 339836948 w 27"/>
                <a:gd name="T43" fmla="*/ 116128800 h 25"/>
                <a:gd name="T44" fmla="*/ 339836948 w 27"/>
                <a:gd name="T45" fmla="*/ 116128800 h 25"/>
                <a:gd name="T46" fmla="*/ 339836948 w 27"/>
                <a:gd name="T47" fmla="*/ 116128800 h 25"/>
                <a:gd name="T48" fmla="*/ 339836948 w 27"/>
                <a:gd name="T49" fmla="*/ 116128800 h 25"/>
                <a:gd name="T50" fmla="*/ 339836948 w 27"/>
                <a:gd name="T51" fmla="*/ 101612700 h 25"/>
                <a:gd name="T52" fmla="*/ 339836948 w 27"/>
                <a:gd name="T53" fmla="*/ 101612700 h 25"/>
                <a:gd name="T54" fmla="*/ 339836948 w 27"/>
                <a:gd name="T55" fmla="*/ 101612700 h 25"/>
                <a:gd name="T56" fmla="*/ 339836948 w 27"/>
                <a:gd name="T57" fmla="*/ 101612700 h 25"/>
                <a:gd name="T58" fmla="*/ 184080385 w 27"/>
                <a:gd name="T59" fmla="*/ 0 h 25"/>
                <a:gd name="T60" fmla="*/ 184080385 w 27"/>
                <a:gd name="T61" fmla="*/ 0 h 25"/>
                <a:gd name="T62" fmla="*/ 184080385 w 27"/>
                <a:gd name="T63" fmla="*/ 0 h 25"/>
                <a:gd name="T64" fmla="*/ 184080385 w 27"/>
                <a:gd name="T65" fmla="*/ 0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" h="25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3"/>
                    <a:pt x="0" y="8"/>
                    <a:pt x="0" y="12"/>
                  </a:cubicBezTo>
                  <a:cubicBezTo>
                    <a:pt x="0" y="14"/>
                    <a:pt x="1" y="16"/>
                    <a:pt x="1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8" y="21"/>
                    <a:pt x="11" y="17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8" y="14"/>
                    <a:pt x="23" y="15"/>
                    <a:pt x="27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3"/>
                    <a:pt x="17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54"/>
            <p:cNvSpPr>
              <a:spLocks/>
            </p:cNvSpPr>
            <p:nvPr/>
          </p:nvSpPr>
          <p:spPr bwMode="auto">
            <a:xfrm>
              <a:off x="5262677" y="5258100"/>
              <a:ext cx="177417" cy="154298"/>
            </a:xfrm>
            <a:custGeom>
              <a:avLst/>
              <a:gdLst>
                <a:gd name="T0" fmla="*/ 41617993 w 26"/>
                <a:gd name="T1" fmla="*/ 0 h 23"/>
                <a:gd name="T2" fmla="*/ 41617993 w 26"/>
                <a:gd name="T3" fmla="*/ 0 h 23"/>
                <a:gd name="T4" fmla="*/ 41617993 w 26"/>
                <a:gd name="T5" fmla="*/ 0 h 23"/>
                <a:gd name="T6" fmla="*/ 41617993 w 26"/>
                <a:gd name="T7" fmla="*/ 0 h 23"/>
                <a:gd name="T8" fmla="*/ 13873906 w 26"/>
                <a:gd name="T9" fmla="*/ 86466444 h 23"/>
                <a:gd name="T10" fmla="*/ 0 w 26"/>
                <a:gd name="T11" fmla="*/ 158522446 h 23"/>
                <a:gd name="T12" fmla="*/ 97106167 w 26"/>
                <a:gd name="T13" fmla="*/ 317048688 h 23"/>
                <a:gd name="T14" fmla="*/ 166464522 w 26"/>
                <a:gd name="T15" fmla="*/ 331459129 h 23"/>
                <a:gd name="T16" fmla="*/ 166464522 w 26"/>
                <a:gd name="T17" fmla="*/ 331459129 h 23"/>
                <a:gd name="T18" fmla="*/ 166464522 w 26"/>
                <a:gd name="T19" fmla="*/ 331459129 h 23"/>
                <a:gd name="T20" fmla="*/ 319058863 w 26"/>
                <a:gd name="T21" fmla="*/ 230578448 h 23"/>
                <a:gd name="T22" fmla="*/ 319058863 w 26"/>
                <a:gd name="T23" fmla="*/ 230578448 h 23"/>
                <a:gd name="T24" fmla="*/ 319058863 w 26"/>
                <a:gd name="T25" fmla="*/ 230578448 h 23"/>
                <a:gd name="T26" fmla="*/ 319058863 w 26"/>
                <a:gd name="T27" fmla="*/ 230578448 h 23"/>
                <a:gd name="T28" fmla="*/ 360676856 w 26"/>
                <a:gd name="T29" fmla="*/ 129701563 h 23"/>
                <a:gd name="T30" fmla="*/ 360676856 w 26"/>
                <a:gd name="T31" fmla="*/ 129701563 h 23"/>
                <a:gd name="T32" fmla="*/ 360676856 w 26"/>
                <a:gd name="T33" fmla="*/ 129701563 h 23"/>
                <a:gd name="T34" fmla="*/ 166464522 w 26"/>
                <a:gd name="T35" fmla="*/ 158522446 h 23"/>
                <a:gd name="T36" fmla="*/ 166464522 w 26"/>
                <a:gd name="T37" fmla="*/ 158522446 h 23"/>
                <a:gd name="T38" fmla="*/ 166464522 w 26"/>
                <a:gd name="T39" fmla="*/ 158522446 h 23"/>
                <a:gd name="T40" fmla="*/ 166464522 w 26"/>
                <a:gd name="T41" fmla="*/ 158522446 h 23"/>
                <a:gd name="T42" fmla="*/ 152594341 w 26"/>
                <a:gd name="T43" fmla="*/ 158522446 h 23"/>
                <a:gd name="T44" fmla="*/ 152594341 w 26"/>
                <a:gd name="T45" fmla="*/ 158522446 h 23"/>
                <a:gd name="T46" fmla="*/ 152594341 w 26"/>
                <a:gd name="T47" fmla="*/ 144112005 h 23"/>
                <a:gd name="T48" fmla="*/ 41617993 w 26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2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6"/>
                    <a:pt x="2" y="20"/>
                    <a:pt x="7" y="22"/>
                  </a:cubicBezTo>
                  <a:cubicBezTo>
                    <a:pt x="9" y="23"/>
                    <a:pt x="10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23"/>
                    <a:pt x="21" y="21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1" y="9"/>
                    <a:pt x="16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7"/>
                    <a:pt x="6" y="4"/>
                    <a:pt x="3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55"/>
            <p:cNvSpPr>
              <a:spLocks/>
            </p:cNvSpPr>
            <p:nvPr/>
          </p:nvSpPr>
          <p:spPr bwMode="auto">
            <a:xfrm>
              <a:off x="4128374" y="4124717"/>
              <a:ext cx="503166" cy="246876"/>
            </a:xfrm>
            <a:custGeom>
              <a:avLst/>
              <a:gdLst>
                <a:gd name="T0" fmla="*/ 1033233302 w 73"/>
                <a:gd name="T1" fmla="*/ 0 h 37"/>
                <a:gd name="T2" fmla="*/ 226463485 w 73"/>
                <a:gd name="T3" fmla="*/ 356393578 h 37"/>
                <a:gd name="T4" fmla="*/ 226463485 w 73"/>
                <a:gd name="T5" fmla="*/ 356393578 h 37"/>
                <a:gd name="T6" fmla="*/ 212306460 w 73"/>
                <a:gd name="T7" fmla="*/ 313626500 h 37"/>
                <a:gd name="T8" fmla="*/ 226463485 w 73"/>
                <a:gd name="T9" fmla="*/ 142558186 h 37"/>
                <a:gd name="T10" fmla="*/ 226463485 w 73"/>
                <a:gd name="T11" fmla="*/ 142558186 h 37"/>
                <a:gd name="T12" fmla="*/ 226463485 w 73"/>
                <a:gd name="T13" fmla="*/ 142558186 h 37"/>
                <a:gd name="T14" fmla="*/ 226463485 w 73"/>
                <a:gd name="T15" fmla="*/ 142558186 h 37"/>
                <a:gd name="T16" fmla="*/ 113229861 w 73"/>
                <a:gd name="T17" fmla="*/ 185325265 h 37"/>
                <a:gd name="T18" fmla="*/ 0 w 73"/>
                <a:gd name="T19" fmla="*/ 356393578 h 37"/>
                <a:gd name="T20" fmla="*/ 14153262 w 73"/>
                <a:gd name="T21" fmla="*/ 413417608 h 37"/>
                <a:gd name="T22" fmla="*/ 14153262 w 73"/>
                <a:gd name="T23" fmla="*/ 413417608 h 37"/>
                <a:gd name="T24" fmla="*/ 14153262 w 73"/>
                <a:gd name="T25" fmla="*/ 413417608 h 37"/>
                <a:gd name="T26" fmla="*/ 14153262 w 73"/>
                <a:gd name="T27" fmla="*/ 413417608 h 37"/>
                <a:gd name="T28" fmla="*/ 14153262 w 73"/>
                <a:gd name="T29" fmla="*/ 413417608 h 37"/>
                <a:gd name="T30" fmla="*/ 169846673 w 73"/>
                <a:gd name="T31" fmla="*/ 527461892 h 37"/>
                <a:gd name="T32" fmla="*/ 169846673 w 73"/>
                <a:gd name="T33" fmla="*/ 527461892 h 37"/>
                <a:gd name="T34" fmla="*/ 169846673 w 73"/>
                <a:gd name="T35" fmla="*/ 527461892 h 37"/>
                <a:gd name="T36" fmla="*/ 240616747 w 73"/>
                <a:gd name="T37" fmla="*/ 513204941 h 37"/>
                <a:gd name="T38" fmla="*/ 240616747 w 73"/>
                <a:gd name="T39" fmla="*/ 513204941 h 37"/>
                <a:gd name="T40" fmla="*/ 240616747 w 73"/>
                <a:gd name="T41" fmla="*/ 513204941 h 37"/>
                <a:gd name="T42" fmla="*/ 367999871 w 73"/>
                <a:gd name="T43" fmla="*/ 456184686 h 37"/>
                <a:gd name="T44" fmla="*/ 226463485 w 73"/>
                <a:gd name="T45" fmla="*/ 356393578 h 37"/>
                <a:gd name="T46" fmla="*/ 226463485 w 73"/>
                <a:gd name="T47" fmla="*/ 356393578 h 37"/>
                <a:gd name="T48" fmla="*/ 1033233302 w 73"/>
                <a:gd name="T49" fmla="*/ 14256951 h 37"/>
                <a:gd name="T50" fmla="*/ 1033233302 w 73"/>
                <a:gd name="T51" fmla="*/ 0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7">
                  <a:moveTo>
                    <a:pt x="73" y="0"/>
                  </a:moveTo>
                  <a:cubicBezTo>
                    <a:pt x="49" y="10"/>
                    <a:pt x="29" y="19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5" y="24"/>
                    <a:pt x="15" y="22"/>
                  </a:cubicBezTo>
                  <a:cubicBezTo>
                    <a:pt x="16" y="18"/>
                    <a:pt x="16" y="14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3" y="15"/>
                    <a:pt x="0" y="20"/>
                    <a:pt x="0" y="25"/>
                  </a:cubicBezTo>
                  <a:cubicBezTo>
                    <a:pt x="0" y="26"/>
                    <a:pt x="0" y="28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34"/>
                    <a:pt x="7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15" y="37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0"/>
                    <a:pt x="19" y="27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56"/>
            <p:cNvSpPr>
              <a:spLocks/>
            </p:cNvSpPr>
            <p:nvPr/>
          </p:nvSpPr>
          <p:spPr bwMode="auto">
            <a:xfrm>
              <a:off x="4134191" y="2699572"/>
              <a:ext cx="174508" cy="179546"/>
            </a:xfrm>
            <a:custGeom>
              <a:avLst/>
              <a:gdLst>
                <a:gd name="T0" fmla="*/ 174193200 w 25"/>
                <a:gd name="T1" fmla="*/ 0 h 27"/>
                <a:gd name="T2" fmla="*/ 174193200 w 25"/>
                <a:gd name="T3" fmla="*/ 0 h 27"/>
                <a:gd name="T4" fmla="*/ 174193200 w 25"/>
                <a:gd name="T5" fmla="*/ 0 h 27"/>
                <a:gd name="T6" fmla="*/ 14516100 w 25"/>
                <a:gd name="T7" fmla="*/ 99120207 h 27"/>
                <a:gd name="T8" fmla="*/ 14516100 w 25"/>
                <a:gd name="T9" fmla="*/ 99120207 h 27"/>
                <a:gd name="T10" fmla="*/ 14516100 w 25"/>
                <a:gd name="T11" fmla="*/ 99120207 h 27"/>
                <a:gd name="T12" fmla="*/ 14516100 w 25"/>
                <a:gd name="T13" fmla="*/ 99120207 h 27"/>
                <a:gd name="T14" fmla="*/ 14516100 w 25"/>
                <a:gd name="T15" fmla="*/ 99120207 h 27"/>
                <a:gd name="T16" fmla="*/ 14516100 w 25"/>
                <a:gd name="T17" fmla="*/ 99120207 h 27"/>
                <a:gd name="T18" fmla="*/ 14516100 w 25"/>
                <a:gd name="T19" fmla="*/ 99120207 h 27"/>
                <a:gd name="T20" fmla="*/ 14516100 w 25"/>
                <a:gd name="T21" fmla="*/ 99120207 h 27"/>
                <a:gd name="T22" fmla="*/ 0 w 25"/>
                <a:gd name="T23" fmla="*/ 169920356 h 27"/>
                <a:gd name="T24" fmla="*/ 101612700 w 25"/>
                <a:gd name="T25" fmla="*/ 325676919 h 27"/>
                <a:gd name="T26" fmla="*/ 101612700 w 25"/>
                <a:gd name="T27" fmla="*/ 325676919 h 27"/>
                <a:gd name="T28" fmla="*/ 232257600 w 25"/>
                <a:gd name="T29" fmla="*/ 382317037 h 27"/>
                <a:gd name="T30" fmla="*/ 203225400 w 25"/>
                <a:gd name="T31" fmla="*/ 184080385 h 27"/>
                <a:gd name="T32" fmla="*/ 203225400 w 25"/>
                <a:gd name="T33" fmla="*/ 184080385 h 27"/>
                <a:gd name="T34" fmla="*/ 203225400 w 25"/>
                <a:gd name="T35" fmla="*/ 184080385 h 27"/>
                <a:gd name="T36" fmla="*/ 203225400 w 25"/>
                <a:gd name="T37" fmla="*/ 184080385 h 27"/>
                <a:gd name="T38" fmla="*/ 203225400 w 25"/>
                <a:gd name="T39" fmla="*/ 184080385 h 27"/>
                <a:gd name="T40" fmla="*/ 203225400 w 25"/>
                <a:gd name="T41" fmla="*/ 169920356 h 27"/>
                <a:gd name="T42" fmla="*/ 217741500 w 25"/>
                <a:gd name="T43" fmla="*/ 184080385 h 27"/>
                <a:gd name="T44" fmla="*/ 362902500 w 25"/>
                <a:gd name="T45" fmla="*/ 70800148 h 27"/>
                <a:gd name="T46" fmla="*/ 362902500 w 25"/>
                <a:gd name="T47" fmla="*/ 70800148 h 27"/>
                <a:gd name="T48" fmla="*/ 362902500 w 25"/>
                <a:gd name="T49" fmla="*/ 70800148 h 27"/>
                <a:gd name="T50" fmla="*/ 362902500 w 25"/>
                <a:gd name="T51" fmla="*/ 70800148 h 27"/>
                <a:gd name="T52" fmla="*/ 246773700 w 25"/>
                <a:gd name="T53" fmla="*/ 14160030 h 27"/>
                <a:gd name="T54" fmla="*/ 246773700 w 25"/>
                <a:gd name="T55" fmla="*/ 14160030 h 27"/>
                <a:gd name="T56" fmla="*/ 174193200 w 25"/>
                <a:gd name="T57" fmla="*/ 0 h 27"/>
                <a:gd name="T58" fmla="*/ 174193200 w 25"/>
                <a:gd name="T59" fmla="*/ 0 h 27"/>
                <a:gd name="T60" fmla="*/ 174193200 w 25"/>
                <a:gd name="T61" fmla="*/ 0 h 27"/>
                <a:gd name="T62" fmla="*/ 174193200 w 25"/>
                <a:gd name="T63" fmla="*/ 0 h 2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5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3" y="2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9"/>
                    <a:pt x="0" y="10"/>
                    <a:pt x="0" y="12"/>
                  </a:cubicBezTo>
                  <a:cubicBezTo>
                    <a:pt x="0" y="17"/>
                    <a:pt x="2" y="21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2"/>
                    <a:pt x="15" y="18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" y="10"/>
                    <a:pt x="22" y="8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57"/>
            <p:cNvSpPr>
              <a:spLocks/>
            </p:cNvSpPr>
            <p:nvPr/>
          </p:nvSpPr>
          <p:spPr bwMode="auto">
            <a:xfrm>
              <a:off x="4233079" y="2780928"/>
              <a:ext cx="1724723" cy="1512113"/>
            </a:xfrm>
            <a:custGeom>
              <a:avLst/>
              <a:gdLst>
                <a:gd name="T0" fmla="*/ 0 w 250"/>
                <a:gd name="T1" fmla="*/ 14207021 h 227"/>
                <a:gd name="T2" fmla="*/ 28358372 w 250"/>
                <a:gd name="T3" fmla="*/ 213131706 h 227"/>
                <a:gd name="T4" fmla="*/ 14181069 w 250"/>
                <a:gd name="T5" fmla="*/ 2147483646 h 227"/>
                <a:gd name="T6" fmla="*/ 0 w 250"/>
                <a:gd name="T7" fmla="*/ 2147483646 h 227"/>
                <a:gd name="T8" fmla="*/ 14181069 w 250"/>
                <a:gd name="T9" fmla="*/ 2147483646 h 227"/>
                <a:gd name="T10" fmla="*/ 14181069 w 250"/>
                <a:gd name="T11" fmla="*/ 2147483646 h 227"/>
                <a:gd name="T12" fmla="*/ 822404088 w 250"/>
                <a:gd name="T13" fmla="*/ 2147483646 h 227"/>
                <a:gd name="T14" fmla="*/ 822404088 w 250"/>
                <a:gd name="T15" fmla="*/ 2147483646 h 227"/>
                <a:gd name="T16" fmla="*/ 2147483646 w 250"/>
                <a:gd name="T17" fmla="*/ 1719249364 h 227"/>
                <a:gd name="T18" fmla="*/ 2147483646 w 250"/>
                <a:gd name="T19" fmla="*/ 1605581885 h 227"/>
                <a:gd name="T20" fmla="*/ 2147483646 w 250"/>
                <a:gd name="T21" fmla="*/ 1477703615 h 227"/>
                <a:gd name="T22" fmla="*/ 1488835246 w 250"/>
                <a:gd name="T23" fmla="*/ 625180559 h 227"/>
                <a:gd name="T24" fmla="*/ 1517193619 w 250"/>
                <a:gd name="T25" fmla="*/ 639391350 h 227"/>
                <a:gd name="T26" fmla="*/ 1488835246 w 250"/>
                <a:gd name="T27" fmla="*/ 625180559 h 227"/>
                <a:gd name="T28" fmla="*/ 0 w 250"/>
                <a:gd name="T29" fmla="*/ 14207021 h 227"/>
                <a:gd name="T30" fmla="*/ 0 w 250"/>
                <a:gd name="T31" fmla="*/ 0 h 227"/>
                <a:gd name="T32" fmla="*/ 0 w 250"/>
                <a:gd name="T33" fmla="*/ 14207021 h 227"/>
                <a:gd name="T34" fmla="*/ 0 w 250"/>
                <a:gd name="T35" fmla="*/ 14207021 h 227"/>
                <a:gd name="T36" fmla="*/ 14181069 w 250"/>
                <a:gd name="T37" fmla="*/ 14207021 h 227"/>
                <a:gd name="T38" fmla="*/ 0 w 250"/>
                <a:gd name="T39" fmla="*/ 0 h 2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0" h="227">
                  <a:moveTo>
                    <a:pt x="0" y="1"/>
                  </a:moveTo>
                  <a:cubicBezTo>
                    <a:pt x="1" y="6"/>
                    <a:pt x="1" y="10"/>
                    <a:pt x="2" y="15"/>
                  </a:cubicBezTo>
                  <a:cubicBezTo>
                    <a:pt x="8" y="70"/>
                    <a:pt x="7" y="159"/>
                    <a:pt x="1" y="212"/>
                  </a:cubicBezTo>
                  <a:cubicBezTo>
                    <a:pt x="1" y="216"/>
                    <a:pt x="1" y="220"/>
                    <a:pt x="0" y="224"/>
                  </a:cubicBezTo>
                  <a:cubicBezTo>
                    <a:pt x="0" y="226"/>
                    <a:pt x="1" y="227"/>
                    <a:pt x="1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4" y="221"/>
                    <a:pt x="34" y="212"/>
                    <a:pt x="58" y="202"/>
                  </a:cubicBezTo>
                  <a:cubicBezTo>
                    <a:pt x="58" y="202"/>
                    <a:pt x="58" y="202"/>
                    <a:pt x="58" y="202"/>
                  </a:cubicBezTo>
                  <a:cubicBezTo>
                    <a:pt x="122" y="175"/>
                    <a:pt x="211" y="137"/>
                    <a:pt x="250" y="121"/>
                  </a:cubicBezTo>
                  <a:cubicBezTo>
                    <a:pt x="249" y="118"/>
                    <a:pt x="249" y="116"/>
                    <a:pt x="249" y="113"/>
                  </a:cubicBezTo>
                  <a:cubicBezTo>
                    <a:pt x="249" y="110"/>
                    <a:pt x="249" y="107"/>
                    <a:pt x="250" y="10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6" y="44"/>
                    <a:pt x="107" y="45"/>
                    <a:pt x="107" y="45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62" y="26"/>
                    <a:pt x="22" y="10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58"/>
            <p:cNvSpPr>
              <a:spLocks/>
            </p:cNvSpPr>
            <p:nvPr/>
          </p:nvSpPr>
          <p:spPr bwMode="auto">
            <a:xfrm>
              <a:off x="4233079" y="1734513"/>
              <a:ext cx="1809067" cy="1739350"/>
            </a:xfrm>
            <a:custGeom>
              <a:avLst/>
              <a:gdLst>
                <a:gd name="T0" fmla="*/ 2147483646 w 262"/>
                <a:gd name="T1" fmla="*/ 14220716 h 261"/>
                <a:gd name="T2" fmla="*/ 2116372123 w 262"/>
                <a:gd name="T3" fmla="*/ 170652357 h 261"/>
                <a:gd name="T4" fmla="*/ 156243047 w 262"/>
                <a:gd name="T5" fmla="*/ 2133148809 h 261"/>
                <a:gd name="T6" fmla="*/ 14204599 w 262"/>
                <a:gd name="T7" fmla="*/ 2147483646 h 261"/>
                <a:gd name="T8" fmla="*/ 0 w 262"/>
                <a:gd name="T9" fmla="*/ 2147483646 h 261"/>
                <a:gd name="T10" fmla="*/ 0 w 262"/>
                <a:gd name="T11" fmla="*/ 2147483646 h 261"/>
                <a:gd name="T12" fmla="*/ 0 w 262"/>
                <a:gd name="T13" fmla="*/ 2147483646 h 261"/>
                <a:gd name="T14" fmla="*/ 0 w 262"/>
                <a:gd name="T15" fmla="*/ 2147483646 h 261"/>
                <a:gd name="T16" fmla="*/ 1491403705 w 262"/>
                <a:gd name="T17" fmla="*/ 2147483646 h 261"/>
                <a:gd name="T18" fmla="*/ 1846499825 w 262"/>
                <a:gd name="T19" fmla="*/ 2147483646 h 261"/>
                <a:gd name="T20" fmla="*/ 2147483646 w 262"/>
                <a:gd name="T21" fmla="*/ 2147483646 h 261"/>
                <a:gd name="T22" fmla="*/ 2147483646 w 262"/>
                <a:gd name="T23" fmla="*/ 2147483646 h 261"/>
                <a:gd name="T24" fmla="*/ 2147483646 w 262"/>
                <a:gd name="T25" fmla="*/ 1521646729 h 261"/>
                <a:gd name="T26" fmla="*/ 2147483646 w 262"/>
                <a:gd name="T27" fmla="*/ 14220716 h 261"/>
                <a:gd name="T28" fmla="*/ 2147483646 w 262"/>
                <a:gd name="T29" fmla="*/ 0 h 261"/>
                <a:gd name="T30" fmla="*/ 2147483646 w 262"/>
                <a:gd name="T31" fmla="*/ 0 h 261"/>
                <a:gd name="T32" fmla="*/ 2147483646 w 262"/>
                <a:gd name="T33" fmla="*/ 0 h 261"/>
                <a:gd name="T34" fmla="*/ 2147483646 w 262"/>
                <a:gd name="T35" fmla="*/ 14220716 h 261"/>
                <a:gd name="T36" fmla="*/ 2147483646 w 262"/>
                <a:gd name="T37" fmla="*/ 0 h 2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2" h="261">
                  <a:moveTo>
                    <a:pt x="157" y="1"/>
                  </a:moveTo>
                  <a:cubicBezTo>
                    <a:pt x="155" y="4"/>
                    <a:pt x="152" y="8"/>
                    <a:pt x="149" y="12"/>
                  </a:cubicBezTo>
                  <a:cubicBezTo>
                    <a:pt x="115" y="55"/>
                    <a:pt x="54" y="116"/>
                    <a:pt x="11" y="150"/>
                  </a:cubicBezTo>
                  <a:cubicBezTo>
                    <a:pt x="8" y="153"/>
                    <a:pt x="4" y="155"/>
                    <a:pt x="1" y="158"/>
                  </a:cubicBezTo>
                  <a:cubicBezTo>
                    <a:pt x="1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2" y="167"/>
                    <a:pt x="62" y="183"/>
                    <a:pt x="105" y="201"/>
                  </a:cubicBezTo>
                  <a:cubicBezTo>
                    <a:pt x="113" y="204"/>
                    <a:pt x="121" y="208"/>
                    <a:pt x="130" y="211"/>
                  </a:cubicBezTo>
                  <a:cubicBezTo>
                    <a:pt x="177" y="231"/>
                    <a:pt x="225" y="251"/>
                    <a:pt x="250" y="261"/>
                  </a:cubicBezTo>
                  <a:cubicBezTo>
                    <a:pt x="252" y="256"/>
                    <a:pt x="256" y="252"/>
                    <a:pt x="262" y="250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184" y="63"/>
                    <a:pt x="167" y="23"/>
                    <a:pt x="157" y="1"/>
                  </a:cubicBezTo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8" y="0"/>
                    <a:pt x="158" y="1"/>
                  </a:cubicBez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59"/>
            <p:cNvSpPr>
              <a:spLocks/>
            </p:cNvSpPr>
            <p:nvPr/>
          </p:nvSpPr>
          <p:spPr bwMode="auto">
            <a:xfrm>
              <a:off x="5317938" y="1734513"/>
              <a:ext cx="785286" cy="1666410"/>
            </a:xfrm>
            <a:custGeom>
              <a:avLst/>
              <a:gdLst>
                <a:gd name="T0" fmla="*/ 0 w 114"/>
                <a:gd name="T1" fmla="*/ 0 h 250"/>
                <a:gd name="T2" fmla="*/ 0 w 114"/>
                <a:gd name="T3" fmla="*/ 0 h 250"/>
                <a:gd name="T4" fmla="*/ 0 w 114"/>
                <a:gd name="T5" fmla="*/ 14227607 h 250"/>
                <a:gd name="T6" fmla="*/ 636147178 w 114"/>
                <a:gd name="T7" fmla="*/ 1522312437 h 250"/>
                <a:gd name="T8" fmla="*/ 650284283 w 114"/>
                <a:gd name="T9" fmla="*/ 1550767650 h 250"/>
                <a:gd name="T10" fmla="*/ 636147178 w 114"/>
                <a:gd name="T11" fmla="*/ 1493860995 h 250"/>
                <a:gd name="T12" fmla="*/ 1484343414 w 114"/>
                <a:gd name="T13" fmla="*/ 2147483646 h 250"/>
                <a:gd name="T14" fmla="*/ 1484343414 w 114"/>
                <a:gd name="T15" fmla="*/ 2147483646 h 250"/>
                <a:gd name="T16" fmla="*/ 1484343414 w 114"/>
                <a:gd name="T17" fmla="*/ 2147483646 h 250"/>
                <a:gd name="T18" fmla="*/ 1597436497 w 114"/>
                <a:gd name="T19" fmla="*/ 2147483646 h 250"/>
                <a:gd name="T20" fmla="*/ 1611573602 w 114"/>
                <a:gd name="T21" fmla="*/ 2147483646 h 250"/>
                <a:gd name="T22" fmla="*/ 1611573602 w 114"/>
                <a:gd name="T23" fmla="*/ 99589476 h 250"/>
                <a:gd name="T24" fmla="*/ 1540891836 w 114"/>
                <a:gd name="T25" fmla="*/ 99589476 h 250"/>
                <a:gd name="T26" fmla="*/ 197911954 w 114"/>
                <a:gd name="T27" fmla="*/ 28455214 h 250"/>
                <a:gd name="T28" fmla="*/ 14137105 w 114"/>
                <a:gd name="T29" fmla="*/ 14227607 h 250"/>
                <a:gd name="T30" fmla="*/ 0 w 114"/>
                <a:gd name="T31" fmla="*/ 0 h 250"/>
                <a:gd name="T32" fmla="*/ 0 w 114"/>
                <a:gd name="T33" fmla="*/ 0 h 25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4" h="2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0" y="23"/>
                    <a:pt x="27" y="63"/>
                    <a:pt x="45" y="107"/>
                  </a:cubicBezTo>
                  <a:cubicBezTo>
                    <a:pt x="46" y="108"/>
                    <a:pt x="46" y="108"/>
                    <a:pt x="46" y="109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68" y="161"/>
                    <a:pt x="92" y="220"/>
                    <a:pt x="105" y="250"/>
                  </a:cubicBezTo>
                  <a:cubicBezTo>
                    <a:pt x="105" y="250"/>
                    <a:pt x="105" y="250"/>
                    <a:pt x="105" y="250"/>
                  </a:cubicBezTo>
                  <a:cubicBezTo>
                    <a:pt x="105" y="250"/>
                    <a:pt x="105" y="250"/>
                    <a:pt x="105" y="250"/>
                  </a:cubicBezTo>
                  <a:cubicBezTo>
                    <a:pt x="107" y="249"/>
                    <a:pt x="110" y="249"/>
                    <a:pt x="113" y="249"/>
                  </a:cubicBezTo>
                  <a:cubicBezTo>
                    <a:pt x="113" y="249"/>
                    <a:pt x="113" y="249"/>
                    <a:pt x="114" y="249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2" y="7"/>
                    <a:pt x="110" y="7"/>
                    <a:pt x="109" y="7"/>
                  </a:cubicBezTo>
                  <a:cubicBezTo>
                    <a:pt x="75" y="7"/>
                    <a:pt x="40" y="5"/>
                    <a:pt x="14" y="2"/>
                  </a:cubicBezTo>
                  <a:cubicBezTo>
                    <a:pt x="10" y="2"/>
                    <a:pt x="5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60"/>
            <p:cNvSpPr>
              <a:spLocks/>
            </p:cNvSpPr>
            <p:nvPr/>
          </p:nvSpPr>
          <p:spPr bwMode="auto">
            <a:xfrm>
              <a:off x="5640777" y="3659020"/>
              <a:ext cx="395552" cy="945422"/>
            </a:xfrm>
            <a:custGeom>
              <a:avLst/>
              <a:gdLst>
                <a:gd name="T0" fmla="*/ 659953272 w 57"/>
                <a:gd name="T1" fmla="*/ 411631823 h 142"/>
                <a:gd name="T2" fmla="*/ 0 w 57"/>
                <a:gd name="T3" fmla="*/ 2015578593 h 142"/>
                <a:gd name="T4" fmla="*/ 14347881 w 57"/>
                <a:gd name="T5" fmla="*/ 2001382573 h 142"/>
                <a:gd name="T6" fmla="*/ 659953272 w 57"/>
                <a:gd name="T7" fmla="*/ 411631823 h 142"/>
                <a:gd name="T8" fmla="*/ 817768596 w 57"/>
                <a:gd name="T9" fmla="*/ 0 h 142"/>
                <a:gd name="T10" fmla="*/ 659953272 w 57"/>
                <a:gd name="T11" fmla="*/ 397439571 h 142"/>
                <a:gd name="T12" fmla="*/ 817768596 w 57"/>
                <a:gd name="T13" fmla="*/ 0 h 142"/>
                <a:gd name="T14" fmla="*/ 817768596 w 57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42">
                  <a:moveTo>
                    <a:pt x="46" y="29"/>
                  </a:moveTo>
                  <a:cubicBezTo>
                    <a:pt x="33" y="60"/>
                    <a:pt x="16" y="102"/>
                    <a:pt x="0" y="142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6" y="101"/>
                    <a:pt x="33" y="60"/>
                    <a:pt x="46" y="29"/>
                  </a:cubicBezTo>
                  <a:moveTo>
                    <a:pt x="57" y="0"/>
                  </a:moveTo>
                  <a:cubicBezTo>
                    <a:pt x="46" y="28"/>
                    <a:pt x="46" y="28"/>
                    <a:pt x="46" y="2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1D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61"/>
            <p:cNvSpPr>
              <a:spLocks/>
            </p:cNvSpPr>
            <p:nvPr/>
          </p:nvSpPr>
          <p:spPr bwMode="auto">
            <a:xfrm>
              <a:off x="5338297" y="3659020"/>
              <a:ext cx="764928" cy="1672021"/>
            </a:xfrm>
            <a:custGeom>
              <a:avLst/>
              <a:gdLst>
                <a:gd name="T0" fmla="*/ 0 w 111"/>
                <a:gd name="T1" fmla="*/ 2147483646 h 251"/>
                <a:gd name="T2" fmla="*/ 0 w 111"/>
                <a:gd name="T3" fmla="*/ 2147483646 h 251"/>
                <a:gd name="T4" fmla="*/ 0 w 111"/>
                <a:gd name="T5" fmla="*/ 2147483646 h 251"/>
                <a:gd name="T6" fmla="*/ 14146544 w 111"/>
                <a:gd name="T7" fmla="*/ 2147483646 h 251"/>
                <a:gd name="T8" fmla="*/ 0 w 111"/>
                <a:gd name="T9" fmla="*/ 2147483646 h 251"/>
                <a:gd name="T10" fmla="*/ 1428943885 w 111"/>
                <a:gd name="T11" fmla="*/ 0 h 251"/>
                <a:gd name="T12" fmla="*/ 1273316854 w 111"/>
                <a:gd name="T13" fmla="*/ 397861729 h 251"/>
                <a:gd name="T14" fmla="*/ 608361578 w 111"/>
                <a:gd name="T15" fmla="*/ 2046137959 h 251"/>
                <a:gd name="T16" fmla="*/ 636658427 w 111"/>
                <a:gd name="T17" fmla="*/ 2003512205 h 251"/>
                <a:gd name="T18" fmla="*/ 622511883 w 111"/>
                <a:gd name="T19" fmla="*/ 2017719533 h 251"/>
                <a:gd name="T20" fmla="*/ 14146544 w 111"/>
                <a:gd name="T21" fmla="*/ 2147483646 h 251"/>
                <a:gd name="T22" fmla="*/ 212220729 w 111"/>
                <a:gd name="T23" fmla="*/ 2147483646 h 251"/>
                <a:gd name="T24" fmla="*/ 1570424371 w 111"/>
                <a:gd name="T25" fmla="*/ 2147483646 h 251"/>
                <a:gd name="T26" fmla="*/ 1570424371 w 111"/>
                <a:gd name="T27" fmla="*/ 28418426 h 251"/>
                <a:gd name="T28" fmla="*/ 1556277827 w 111"/>
                <a:gd name="T29" fmla="*/ 28418426 h 251"/>
                <a:gd name="T30" fmla="*/ 1428943885 w 111"/>
                <a:gd name="T31" fmla="*/ 0 h 2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1" h="251">
                  <a:moveTo>
                    <a:pt x="0" y="25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" y="251"/>
                    <a:pt x="0" y="251"/>
                    <a:pt x="0" y="250"/>
                  </a:cubicBezTo>
                  <a:moveTo>
                    <a:pt x="101" y="0"/>
                  </a:moveTo>
                  <a:cubicBezTo>
                    <a:pt x="90" y="28"/>
                    <a:pt x="90" y="28"/>
                    <a:pt x="90" y="28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4" y="143"/>
                    <a:pt x="44" y="142"/>
                    <a:pt x="45" y="141"/>
                  </a:cubicBezTo>
                  <a:cubicBezTo>
                    <a:pt x="44" y="142"/>
                    <a:pt x="44" y="142"/>
                    <a:pt x="44" y="142"/>
                  </a:cubicBezTo>
                  <a:cubicBezTo>
                    <a:pt x="26" y="186"/>
                    <a:pt x="10" y="228"/>
                    <a:pt x="1" y="251"/>
                  </a:cubicBezTo>
                  <a:cubicBezTo>
                    <a:pt x="5" y="250"/>
                    <a:pt x="10" y="249"/>
                    <a:pt x="15" y="249"/>
                  </a:cubicBezTo>
                  <a:cubicBezTo>
                    <a:pt x="42" y="245"/>
                    <a:pt x="76" y="243"/>
                    <a:pt x="111" y="24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07" y="2"/>
                    <a:pt x="104" y="2"/>
                    <a:pt x="101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62"/>
            <p:cNvSpPr>
              <a:spLocks/>
            </p:cNvSpPr>
            <p:nvPr/>
          </p:nvSpPr>
          <p:spPr bwMode="auto">
            <a:xfrm>
              <a:off x="4238896" y="3586079"/>
              <a:ext cx="1797433" cy="1744961"/>
            </a:xfrm>
            <a:custGeom>
              <a:avLst/>
              <a:gdLst>
                <a:gd name="T0" fmla="*/ 2147483646 w 260"/>
                <a:gd name="T1" fmla="*/ 0 h 262"/>
                <a:gd name="T2" fmla="*/ 811582974 w 260"/>
                <a:gd name="T3" fmla="*/ 1164713013 h 262"/>
                <a:gd name="T4" fmla="*/ 811582974 w 260"/>
                <a:gd name="T5" fmla="*/ 1164713013 h 262"/>
                <a:gd name="T6" fmla="*/ 0 w 260"/>
                <a:gd name="T7" fmla="*/ 1505608304 h 262"/>
                <a:gd name="T8" fmla="*/ 0 w 260"/>
                <a:gd name="T9" fmla="*/ 1505608304 h 262"/>
                <a:gd name="T10" fmla="*/ 142384169 w 260"/>
                <a:gd name="T11" fmla="*/ 1605032956 h 262"/>
                <a:gd name="T12" fmla="*/ 384434239 w 260"/>
                <a:gd name="T13" fmla="*/ 1803886029 h 262"/>
                <a:gd name="T14" fmla="*/ 455626323 w 260"/>
                <a:gd name="T15" fmla="*/ 1860704424 h 262"/>
                <a:gd name="T16" fmla="*/ 2147483646 w 260"/>
                <a:gd name="T17" fmla="*/ 2147483646 h 262"/>
                <a:gd name="T18" fmla="*/ 2147483646 w 260"/>
                <a:gd name="T19" fmla="*/ 2147483646 h 262"/>
                <a:gd name="T20" fmla="*/ 2147483646 w 260"/>
                <a:gd name="T21" fmla="*/ 2147483646 h 262"/>
                <a:gd name="T22" fmla="*/ 2147483646 w 260"/>
                <a:gd name="T23" fmla="*/ 2147483646 h 262"/>
                <a:gd name="T24" fmla="*/ 2147483646 w 260"/>
                <a:gd name="T25" fmla="*/ 2147483646 h 262"/>
                <a:gd name="T26" fmla="*/ 2147483646 w 260"/>
                <a:gd name="T27" fmla="*/ 2147483646 h 262"/>
                <a:gd name="T28" fmla="*/ 2147483646 w 260"/>
                <a:gd name="T29" fmla="*/ 2147483646 h 262"/>
                <a:gd name="T30" fmla="*/ 2147483646 w 260"/>
                <a:gd name="T31" fmla="*/ 568153792 h 262"/>
                <a:gd name="T32" fmla="*/ 2147483646 w 260"/>
                <a:gd name="T33" fmla="*/ 156243047 h 262"/>
                <a:gd name="T34" fmla="*/ 2147483646 w 260"/>
                <a:gd name="T35" fmla="*/ 0 h 2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0" h="262">
                  <a:moveTo>
                    <a:pt x="249" y="0"/>
                  </a:moveTo>
                  <a:cubicBezTo>
                    <a:pt x="57" y="82"/>
                    <a:pt x="57" y="82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08"/>
                    <a:pt x="7" y="111"/>
                    <a:pt x="10" y="113"/>
                  </a:cubicBezTo>
                  <a:cubicBezTo>
                    <a:pt x="16" y="117"/>
                    <a:pt x="21" y="122"/>
                    <a:pt x="27" y="127"/>
                  </a:cubicBezTo>
                  <a:cubicBezTo>
                    <a:pt x="29" y="128"/>
                    <a:pt x="31" y="130"/>
                    <a:pt x="32" y="131"/>
                  </a:cubicBezTo>
                  <a:cubicBezTo>
                    <a:pt x="73" y="165"/>
                    <a:pt x="122" y="215"/>
                    <a:pt x="151" y="251"/>
                  </a:cubicBezTo>
                  <a:cubicBezTo>
                    <a:pt x="154" y="255"/>
                    <a:pt x="157" y="258"/>
                    <a:pt x="159" y="261"/>
                  </a:cubicBezTo>
                  <a:cubicBezTo>
                    <a:pt x="159" y="262"/>
                    <a:pt x="160" y="262"/>
                    <a:pt x="160" y="262"/>
                  </a:cubicBezTo>
                  <a:cubicBezTo>
                    <a:pt x="160" y="262"/>
                    <a:pt x="160" y="262"/>
                    <a:pt x="160" y="262"/>
                  </a:cubicBezTo>
                  <a:cubicBezTo>
                    <a:pt x="160" y="262"/>
                    <a:pt x="160" y="262"/>
                    <a:pt x="160" y="262"/>
                  </a:cubicBezTo>
                  <a:cubicBezTo>
                    <a:pt x="160" y="262"/>
                    <a:pt x="160" y="262"/>
                    <a:pt x="160" y="262"/>
                  </a:cubicBezTo>
                  <a:cubicBezTo>
                    <a:pt x="169" y="239"/>
                    <a:pt x="185" y="197"/>
                    <a:pt x="203" y="153"/>
                  </a:cubicBezTo>
                  <a:cubicBezTo>
                    <a:pt x="219" y="113"/>
                    <a:pt x="236" y="71"/>
                    <a:pt x="249" y="40"/>
                  </a:cubicBezTo>
                  <a:cubicBezTo>
                    <a:pt x="253" y="29"/>
                    <a:pt x="257" y="19"/>
                    <a:pt x="260" y="11"/>
                  </a:cubicBezTo>
                  <a:cubicBezTo>
                    <a:pt x="255" y="9"/>
                    <a:pt x="251" y="5"/>
                    <a:pt x="249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63"/>
            <p:cNvSpPr>
              <a:spLocks/>
            </p:cNvSpPr>
            <p:nvPr/>
          </p:nvSpPr>
          <p:spPr bwMode="auto">
            <a:xfrm>
              <a:off x="5951984" y="3392506"/>
              <a:ext cx="151240" cy="280540"/>
            </a:xfrm>
            <a:custGeom>
              <a:avLst/>
              <a:gdLst>
                <a:gd name="T0" fmla="*/ 295671586 w 22"/>
                <a:gd name="T1" fmla="*/ 0 h 42"/>
                <a:gd name="T2" fmla="*/ 183035864 w 22"/>
                <a:gd name="T3" fmla="*/ 14287500 h 42"/>
                <a:gd name="T4" fmla="*/ 183035864 w 22"/>
                <a:gd name="T5" fmla="*/ 14287500 h 42"/>
                <a:gd name="T6" fmla="*/ 14078527 w 22"/>
                <a:gd name="T7" fmla="*/ 171438661 h 42"/>
                <a:gd name="T8" fmla="*/ 14078527 w 22"/>
                <a:gd name="T9" fmla="*/ 171438661 h 42"/>
                <a:gd name="T10" fmla="*/ 14078527 w 22"/>
                <a:gd name="T11" fmla="*/ 171438661 h 42"/>
                <a:gd name="T12" fmla="*/ 14078527 w 22"/>
                <a:gd name="T13" fmla="*/ 171438661 h 42"/>
                <a:gd name="T14" fmla="*/ 0 w 22"/>
                <a:gd name="T15" fmla="*/ 300018601 h 42"/>
                <a:gd name="T16" fmla="*/ 14078527 w 22"/>
                <a:gd name="T17" fmla="*/ 414311042 h 42"/>
                <a:gd name="T18" fmla="*/ 14078527 w 22"/>
                <a:gd name="T19" fmla="*/ 414311042 h 42"/>
                <a:gd name="T20" fmla="*/ 14078527 w 22"/>
                <a:gd name="T21" fmla="*/ 414311042 h 42"/>
                <a:gd name="T22" fmla="*/ 14078527 w 22"/>
                <a:gd name="T23" fmla="*/ 414311042 h 42"/>
                <a:gd name="T24" fmla="*/ 168953584 w 22"/>
                <a:gd name="T25" fmla="*/ 571462202 h 42"/>
                <a:gd name="T26" fmla="*/ 168953584 w 22"/>
                <a:gd name="T27" fmla="*/ 571462202 h 42"/>
                <a:gd name="T28" fmla="*/ 168953584 w 22"/>
                <a:gd name="T29" fmla="*/ 571462202 h 42"/>
                <a:gd name="T30" fmla="*/ 168953584 w 22"/>
                <a:gd name="T31" fmla="*/ 571462202 h 42"/>
                <a:gd name="T32" fmla="*/ 168953584 w 22"/>
                <a:gd name="T33" fmla="*/ 571462202 h 42"/>
                <a:gd name="T34" fmla="*/ 295671586 w 22"/>
                <a:gd name="T35" fmla="*/ 600037202 h 42"/>
                <a:gd name="T36" fmla="*/ 309750114 w 22"/>
                <a:gd name="T37" fmla="*/ 600037202 h 42"/>
                <a:gd name="T38" fmla="*/ 309750114 w 22"/>
                <a:gd name="T39" fmla="*/ 0 h 42"/>
                <a:gd name="T40" fmla="*/ 295671586 w 2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" h="42">
                  <a:moveTo>
                    <a:pt x="21" y="0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7" y="3"/>
                    <a:pt x="3" y="7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0" y="18"/>
                    <a:pt x="0" y="21"/>
                  </a:cubicBezTo>
                  <a:cubicBezTo>
                    <a:pt x="0" y="24"/>
                    <a:pt x="0" y="26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34"/>
                    <a:pt x="7" y="38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5" y="42"/>
                    <a:pt x="18" y="42"/>
                    <a:pt x="21" y="42"/>
                  </a:cubicBezTo>
                  <a:cubicBezTo>
                    <a:pt x="21" y="42"/>
                    <a:pt x="21" y="42"/>
                    <a:pt x="22" y="4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5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62924" y="1013312"/>
            <a:ext cx="3086871" cy="3331969"/>
            <a:chOff x="2862924" y="1013312"/>
            <a:chExt cx="3086871" cy="3331969"/>
          </a:xfrm>
        </p:grpSpPr>
        <p:grpSp>
          <p:nvGrpSpPr>
            <p:cNvPr id="4" name="Group 5"/>
            <p:cNvGrpSpPr/>
            <p:nvPr/>
          </p:nvGrpSpPr>
          <p:grpSpPr>
            <a:xfrm>
              <a:off x="3639358" y="2836521"/>
              <a:ext cx="1862651" cy="1508760"/>
              <a:chOff x="7684022" y="2465249"/>
              <a:chExt cx="2752725" cy="2384426"/>
            </a:xfrm>
          </p:grpSpPr>
          <p:sp>
            <p:nvSpPr>
              <p:cNvPr id="43" name="Freeform: Shape 7"/>
              <p:cNvSpPr>
                <a:spLocks/>
              </p:cNvSpPr>
              <p:nvPr/>
            </p:nvSpPr>
            <p:spPr bwMode="auto">
              <a:xfrm>
                <a:off x="8142810" y="2728774"/>
                <a:ext cx="1833563" cy="2120900"/>
              </a:xfrm>
              <a:custGeom>
                <a:avLst/>
                <a:gdLst>
                  <a:gd name="T0" fmla="*/ 577 w 1155"/>
                  <a:gd name="T1" fmla="*/ 0 h 1336"/>
                  <a:gd name="T2" fmla="*/ 0 w 1155"/>
                  <a:gd name="T3" fmla="*/ 335 h 1336"/>
                  <a:gd name="T4" fmla="*/ 0 w 1155"/>
                  <a:gd name="T5" fmla="*/ 1004 h 1336"/>
                  <a:gd name="T6" fmla="*/ 577 w 1155"/>
                  <a:gd name="T7" fmla="*/ 1336 h 1336"/>
                  <a:gd name="T8" fmla="*/ 1155 w 1155"/>
                  <a:gd name="T9" fmla="*/ 1004 h 1336"/>
                  <a:gd name="T10" fmla="*/ 1155 w 1155"/>
                  <a:gd name="T11" fmla="*/ 335 h 1336"/>
                  <a:gd name="T12" fmla="*/ 577 w 1155"/>
                  <a:gd name="T13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5" h="1336">
                    <a:moveTo>
                      <a:pt x="577" y="0"/>
                    </a:moveTo>
                    <a:lnTo>
                      <a:pt x="0" y="335"/>
                    </a:lnTo>
                    <a:lnTo>
                      <a:pt x="0" y="1004"/>
                    </a:lnTo>
                    <a:lnTo>
                      <a:pt x="577" y="1336"/>
                    </a:lnTo>
                    <a:lnTo>
                      <a:pt x="1155" y="1004"/>
                    </a:lnTo>
                    <a:lnTo>
                      <a:pt x="1155" y="33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8"/>
              <p:cNvSpPr>
                <a:spLocks/>
              </p:cNvSpPr>
              <p:nvPr/>
            </p:nvSpPr>
            <p:spPr bwMode="auto">
              <a:xfrm>
                <a:off x="8142810" y="2728774"/>
                <a:ext cx="1833563" cy="1058863"/>
              </a:xfrm>
              <a:custGeom>
                <a:avLst/>
                <a:gdLst>
                  <a:gd name="T0" fmla="*/ 1155 w 1155"/>
                  <a:gd name="T1" fmla="*/ 335 h 667"/>
                  <a:gd name="T2" fmla="*/ 1155 w 1155"/>
                  <a:gd name="T3" fmla="*/ 335 h 667"/>
                  <a:gd name="T4" fmla="*/ 1155 w 1155"/>
                  <a:gd name="T5" fmla="*/ 335 h 667"/>
                  <a:gd name="T6" fmla="*/ 577 w 1155"/>
                  <a:gd name="T7" fmla="*/ 0 h 667"/>
                  <a:gd name="T8" fmla="*/ 3 w 1155"/>
                  <a:gd name="T9" fmla="*/ 335 h 667"/>
                  <a:gd name="T10" fmla="*/ 0 w 1155"/>
                  <a:gd name="T11" fmla="*/ 335 h 667"/>
                  <a:gd name="T12" fmla="*/ 0 w 1155"/>
                  <a:gd name="T13" fmla="*/ 335 h 667"/>
                  <a:gd name="T14" fmla="*/ 0 w 1155"/>
                  <a:gd name="T15" fmla="*/ 335 h 667"/>
                  <a:gd name="T16" fmla="*/ 3 w 1155"/>
                  <a:gd name="T17" fmla="*/ 335 h 667"/>
                  <a:gd name="T18" fmla="*/ 577 w 1155"/>
                  <a:gd name="T19" fmla="*/ 667 h 667"/>
                  <a:gd name="T20" fmla="*/ 1155 w 1155"/>
                  <a:gd name="T21" fmla="*/ 335 h 667"/>
                  <a:gd name="T22" fmla="*/ 1155 w 1155"/>
                  <a:gd name="T23" fmla="*/ 335 h 667"/>
                  <a:gd name="T24" fmla="*/ 1155 w 1155"/>
                  <a:gd name="T25" fmla="*/ 335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5" h="667">
                    <a:moveTo>
                      <a:pt x="1155" y="335"/>
                    </a:moveTo>
                    <a:lnTo>
                      <a:pt x="1155" y="335"/>
                    </a:lnTo>
                    <a:lnTo>
                      <a:pt x="1155" y="335"/>
                    </a:ln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1155" y="335"/>
                    </a:lnTo>
                    <a:lnTo>
                      <a:pt x="1155" y="335"/>
                    </a:lnTo>
                    <a:lnTo>
                      <a:pt x="1155" y="3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9"/>
              <p:cNvSpPr>
                <a:spLocks/>
              </p:cNvSpPr>
              <p:nvPr/>
            </p:nvSpPr>
            <p:spPr bwMode="auto">
              <a:xfrm>
                <a:off x="8142810" y="3260587"/>
                <a:ext cx="919163" cy="1589088"/>
              </a:xfrm>
              <a:custGeom>
                <a:avLst/>
                <a:gdLst>
                  <a:gd name="T0" fmla="*/ 3 w 579"/>
                  <a:gd name="T1" fmla="*/ 0 h 1001"/>
                  <a:gd name="T2" fmla="*/ 0 w 579"/>
                  <a:gd name="T3" fmla="*/ 0 h 1001"/>
                  <a:gd name="T4" fmla="*/ 0 w 579"/>
                  <a:gd name="T5" fmla="*/ 669 h 1001"/>
                  <a:gd name="T6" fmla="*/ 577 w 579"/>
                  <a:gd name="T7" fmla="*/ 1001 h 1001"/>
                  <a:gd name="T8" fmla="*/ 579 w 579"/>
                  <a:gd name="T9" fmla="*/ 1001 h 1001"/>
                  <a:gd name="T10" fmla="*/ 579 w 579"/>
                  <a:gd name="T11" fmla="*/ 332 h 1001"/>
                  <a:gd name="T12" fmla="*/ 577 w 579"/>
                  <a:gd name="T13" fmla="*/ 332 h 1001"/>
                  <a:gd name="T14" fmla="*/ 3 w 579"/>
                  <a:gd name="T15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1001">
                    <a:moveTo>
                      <a:pt x="3" y="0"/>
                    </a:moveTo>
                    <a:lnTo>
                      <a:pt x="0" y="0"/>
                    </a:lnTo>
                    <a:lnTo>
                      <a:pt x="0" y="669"/>
                    </a:lnTo>
                    <a:lnTo>
                      <a:pt x="577" y="1001"/>
                    </a:lnTo>
                    <a:lnTo>
                      <a:pt x="579" y="1001"/>
                    </a:lnTo>
                    <a:lnTo>
                      <a:pt x="579" y="332"/>
                    </a:lnTo>
                    <a:lnTo>
                      <a:pt x="577" y="33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0"/>
              <p:cNvSpPr>
                <a:spLocks/>
              </p:cNvSpPr>
              <p:nvPr/>
            </p:nvSpPr>
            <p:spPr bwMode="auto">
              <a:xfrm>
                <a:off x="8142810" y="2728774"/>
                <a:ext cx="919163" cy="1058863"/>
              </a:xfrm>
              <a:custGeom>
                <a:avLst/>
                <a:gdLst>
                  <a:gd name="T0" fmla="*/ 579 w 579"/>
                  <a:gd name="T1" fmla="*/ 3 h 667"/>
                  <a:gd name="T2" fmla="*/ 577 w 579"/>
                  <a:gd name="T3" fmla="*/ 0 h 667"/>
                  <a:gd name="T4" fmla="*/ 3 w 579"/>
                  <a:gd name="T5" fmla="*/ 335 h 667"/>
                  <a:gd name="T6" fmla="*/ 0 w 579"/>
                  <a:gd name="T7" fmla="*/ 335 h 667"/>
                  <a:gd name="T8" fmla="*/ 0 w 579"/>
                  <a:gd name="T9" fmla="*/ 335 h 667"/>
                  <a:gd name="T10" fmla="*/ 0 w 579"/>
                  <a:gd name="T11" fmla="*/ 335 h 667"/>
                  <a:gd name="T12" fmla="*/ 3 w 579"/>
                  <a:gd name="T13" fmla="*/ 335 h 667"/>
                  <a:gd name="T14" fmla="*/ 577 w 579"/>
                  <a:gd name="T15" fmla="*/ 667 h 667"/>
                  <a:gd name="T16" fmla="*/ 579 w 579"/>
                  <a:gd name="T17" fmla="*/ 667 h 667"/>
                  <a:gd name="T18" fmla="*/ 579 w 579"/>
                  <a:gd name="T19" fmla="*/ 3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9" h="667">
                    <a:moveTo>
                      <a:pt x="579" y="3"/>
                    </a:move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579" y="667"/>
                    </a:lnTo>
                    <a:lnTo>
                      <a:pt x="579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11"/>
              <p:cNvSpPr>
                <a:spLocks/>
              </p:cNvSpPr>
              <p:nvPr/>
            </p:nvSpPr>
            <p:spPr bwMode="auto">
              <a:xfrm>
                <a:off x="7684022" y="2465249"/>
                <a:ext cx="1374775" cy="795338"/>
              </a:xfrm>
              <a:custGeom>
                <a:avLst/>
                <a:gdLst>
                  <a:gd name="T0" fmla="*/ 0 w 866"/>
                  <a:gd name="T1" fmla="*/ 335 h 501"/>
                  <a:gd name="T2" fmla="*/ 289 w 866"/>
                  <a:gd name="T3" fmla="*/ 501 h 501"/>
                  <a:gd name="T4" fmla="*/ 866 w 866"/>
                  <a:gd name="T5" fmla="*/ 166 h 501"/>
                  <a:gd name="T6" fmla="*/ 579 w 866"/>
                  <a:gd name="T7" fmla="*/ 0 h 501"/>
                  <a:gd name="T8" fmla="*/ 0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0" y="335"/>
                    </a:moveTo>
                    <a:lnTo>
                      <a:pt x="289" y="501"/>
                    </a:lnTo>
                    <a:lnTo>
                      <a:pt x="866" y="166"/>
                    </a:lnTo>
                    <a:lnTo>
                      <a:pt x="579" y="0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2"/>
              <p:cNvSpPr>
                <a:spLocks/>
              </p:cNvSpPr>
              <p:nvPr/>
            </p:nvSpPr>
            <p:spPr bwMode="auto">
              <a:xfrm>
                <a:off x="9061972" y="2465249"/>
                <a:ext cx="1374775" cy="795338"/>
              </a:xfrm>
              <a:custGeom>
                <a:avLst/>
                <a:gdLst>
                  <a:gd name="T0" fmla="*/ 866 w 866"/>
                  <a:gd name="T1" fmla="*/ 335 h 501"/>
                  <a:gd name="T2" fmla="*/ 576 w 866"/>
                  <a:gd name="T3" fmla="*/ 501 h 501"/>
                  <a:gd name="T4" fmla="*/ 0 w 866"/>
                  <a:gd name="T5" fmla="*/ 169 h 501"/>
                  <a:gd name="T6" fmla="*/ 287 w 866"/>
                  <a:gd name="T7" fmla="*/ 0 h 501"/>
                  <a:gd name="T8" fmla="*/ 866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335"/>
                    </a:moveTo>
                    <a:lnTo>
                      <a:pt x="576" y="501"/>
                    </a:lnTo>
                    <a:lnTo>
                      <a:pt x="0" y="169"/>
                    </a:lnTo>
                    <a:lnTo>
                      <a:pt x="287" y="0"/>
                    </a:lnTo>
                    <a:lnTo>
                      <a:pt x="866" y="3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13"/>
              <p:cNvSpPr>
                <a:spLocks/>
              </p:cNvSpPr>
              <p:nvPr/>
            </p:nvSpPr>
            <p:spPr bwMode="auto">
              <a:xfrm>
                <a:off x="7684022" y="3260587"/>
                <a:ext cx="1377950" cy="795338"/>
              </a:xfrm>
              <a:custGeom>
                <a:avLst/>
                <a:gdLst>
                  <a:gd name="T0" fmla="*/ 0 w 868"/>
                  <a:gd name="T1" fmla="*/ 166 h 501"/>
                  <a:gd name="T2" fmla="*/ 289 w 868"/>
                  <a:gd name="T3" fmla="*/ 0 h 501"/>
                  <a:gd name="T4" fmla="*/ 868 w 868"/>
                  <a:gd name="T5" fmla="*/ 332 h 501"/>
                  <a:gd name="T6" fmla="*/ 579 w 868"/>
                  <a:gd name="T7" fmla="*/ 501 h 501"/>
                  <a:gd name="T8" fmla="*/ 0 w 868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8" h="501">
                    <a:moveTo>
                      <a:pt x="0" y="166"/>
                    </a:moveTo>
                    <a:lnTo>
                      <a:pt x="289" y="0"/>
                    </a:lnTo>
                    <a:lnTo>
                      <a:pt x="868" y="332"/>
                    </a:lnTo>
                    <a:lnTo>
                      <a:pt x="579" y="501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14"/>
              <p:cNvSpPr>
                <a:spLocks/>
              </p:cNvSpPr>
              <p:nvPr/>
            </p:nvSpPr>
            <p:spPr bwMode="auto">
              <a:xfrm>
                <a:off x="9061972" y="3260587"/>
                <a:ext cx="1374775" cy="795338"/>
              </a:xfrm>
              <a:custGeom>
                <a:avLst/>
                <a:gdLst>
                  <a:gd name="T0" fmla="*/ 866 w 866"/>
                  <a:gd name="T1" fmla="*/ 166 h 501"/>
                  <a:gd name="T2" fmla="*/ 576 w 866"/>
                  <a:gd name="T3" fmla="*/ 0 h 501"/>
                  <a:gd name="T4" fmla="*/ 0 w 866"/>
                  <a:gd name="T5" fmla="*/ 332 h 501"/>
                  <a:gd name="T6" fmla="*/ 287 w 866"/>
                  <a:gd name="T7" fmla="*/ 501 h 501"/>
                  <a:gd name="T8" fmla="*/ 866 w 866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166"/>
                    </a:moveTo>
                    <a:lnTo>
                      <a:pt x="576" y="0"/>
                    </a:lnTo>
                    <a:lnTo>
                      <a:pt x="0" y="332"/>
                    </a:lnTo>
                    <a:lnTo>
                      <a:pt x="287" y="501"/>
                    </a:lnTo>
                    <a:lnTo>
                      <a:pt x="866" y="16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Oval 3"/>
            <p:cNvSpPr/>
            <p:nvPr/>
          </p:nvSpPr>
          <p:spPr>
            <a:xfrm>
              <a:off x="3929817" y="3097530"/>
              <a:ext cx="1329398" cy="43153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27"/>
            <p:cNvSpPr>
              <a:spLocks/>
            </p:cNvSpPr>
            <p:nvPr/>
          </p:nvSpPr>
          <p:spPr bwMode="auto">
            <a:xfrm rot="174416">
              <a:off x="2862924" y="2242276"/>
              <a:ext cx="1721864" cy="950927"/>
            </a:xfrm>
            <a:custGeom>
              <a:avLst/>
              <a:gdLst>
                <a:gd name="T0" fmla="*/ 1655 w 1012"/>
                <a:gd name="T1" fmla="*/ 914 h 525"/>
                <a:gd name="T2" fmla="*/ 731 w 1012"/>
                <a:gd name="T3" fmla="*/ 110 h 525"/>
                <a:gd name="T4" fmla="*/ 399 w 1012"/>
                <a:gd name="T5" fmla="*/ 714 h 525"/>
                <a:gd name="T6" fmla="*/ 770 w 1012"/>
                <a:gd name="T7" fmla="*/ 689 h 525"/>
                <a:gd name="T8" fmla="*/ 1655 w 1012"/>
                <a:gd name="T9" fmla="*/ 914 h 5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2" h="525">
                  <a:moveTo>
                    <a:pt x="1012" y="525"/>
                  </a:moveTo>
                  <a:cubicBezTo>
                    <a:pt x="1012" y="525"/>
                    <a:pt x="868" y="126"/>
                    <a:pt x="447" y="63"/>
                  </a:cubicBezTo>
                  <a:cubicBezTo>
                    <a:pt x="25" y="0"/>
                    <a:pt x="0" y="368"/>
                    <a:pt x="244" y="410"/>
                  </a:cubicBezTo>
                  <a:cubicBezTo>
                    <a:pt x="327" y="424"/>
                    <a:pt x="398" y="410"/>
                    <a:pt x="471" y="396"/>
                  </a:cubicBezTo>
                  <a:cubicBezTo>
                    <a:pt x="615" y="369"/>
                    <a:pt x="764" y="341"/>
                    <a:pt x="1012" y="5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Group 28"/>
            <p:cNvGrpSpPr/>
            <p:nvPr/>
          </p:nvGrpSpPr>
          <p:grpSpPr>
            <a:xfrm>
              <a:off x="4527567" y="2481568"/>
              <a:ext cx="1385815" cy="697069"/>
              <a:chOff x="6036756" y="3308758"/>
              <a:chExt cx="1847753" cy="929425"/>
            </a:xfrm>
          </p:grpSpPr>
          <p:sp>
            <p:nvSpPr>
              <p:cNvPr id="41" name="Freeform: Shape 29"/>
              <p:cNvSpPr>
                <a:spLocks/>
              </p:cNvSpPr>
              <p:nvPr/>
            </p:nvSpPr>
            <p:spPr bwMode="auto">
              <a:xfrm rot="21319952" flipH="1">
                <a:off x="6036756" y="3308758"/>
                <a:ext cx="1847753" cy="929425"/>
              </a:xfrm>
              <a:custGeom>
                <a:avLst/>
                <a:gdLst>
                  <a:gd name="T0" fmla="*/ 1332 w 1012"/>
                  <a:gd name="T1" fmla="*/ 670 h 525"/>
                  <a:gd name="T2" fmla="*/ 588 w 1012"/>
                  <a:gd name="T3" fmla="*/ 80 h 525"/>
                  <a:gd name="T4" fmla="*/ 321 w 1012"/>
                  <a:gd name="T5" fmla="*/ 523 h 525"/>
                  <a:gd name="T6" fmla="*/ 620 w 1012"/>
                  <a:gd name="T7" fmla="*/ 505 h 525"/>
                  <a:gd name="T8" fmla="*/ 1332 w 1012"/>
                  <a:gd name="T9" fmla="*/ 670 h 5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12" h="525">
                    <a:moveTo>
                      <a:pt x="1012" y="525"/>
                    </a:moveTo>
                    <a:cubicBezTo>
                      <a:pt x="1012" y="525"/>
                      <a:pt x="868" y="126"/>
                      <a:pt x="447" y="63"/>
                    </a:cubicBezTo>
                    <a:cubicBezTo>
                      <a:pt x="25" y="0"/>
                      <a:pt x="0" y="368"/>
                      <a:pt x="244" y="410"/>
                    </a:cubicBezTo>
                    <a:cubicBezTo>
                      <a:pt x="327" y="424"/>
                      <a:pt x="398" y="410"/>
                      <a:pt x="471" y="396"/>
                    </a:cubicBezTo>
                    <a:cubicBezTo>
                      <a:pt x="615" y="369"/>
                      <a:pt x="764" y="341"/>
                      <a:pt x="1012" y="52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30"/>
              <p:cNvSpPr>
                <a:spLocks/>
              </p:cNvSpPr>
              <p:nvPr/>
            </p:nvSpPr>
            <p:spPr bwMode="auto">
              <a:xfrm>
                <a:off x="7024980" y="3491236"/>
                <a:ext cx="448216" cy="448216"/>
              </a:xfrm>
              <a:custGeom>
                <a:avLst/>
                <a:gdLst>
                  <a:gd name="T0" fmla="*/ 3437 w 6844"/>
                  <a:gd name="T1" fmla="*/ 1719 h 6844"/>
                  <a:gd name="T2" fmla="*/ 3437 w 6844"/>
                  <a:gd name="T3" fmla="*/ 2875 h 6844"/>
                  <a:gd name="T4" fmla="*/ 3437 w 6844"/>
                  <a:gd name="T5" fmla="*/ 1719 h 6844"/>
                  <a:gd name="T6" fmla="*/ 6843 w 6844"/>
                  <a:gd name="T7" fmla="*/ 188 h 6844"/>
                  <a:gd name="T8" fmla="*/ 5437 w 6844"/>
                  <a:gd name="T9" fmla="*/ 2375 h 6844"/>
                  <a:gd name="T10" fmla="*/ 5124 w 6844"/>
                  <a:gd name="T11" fmla="*/ 1250 h 6844"/>
                  <a:gd name="T12" fmla="*/ 5093 w 6844"/>
                  <a:gd name="T13" fmla="*/ 2719 h 6844"/>
                  <a:gd name="T14" fmla="*/ 4437 w 6844"/>
                  <a:gd name="T15" fmla="*/ 3749 h 6844"/>
                  <a:gd name="T16" fmla="*/ 5218 w 6844"/>
                  <a:gd name="T17" fmla="*/ 4562 h 6844"/>
                  <a:gd name="T18" fmla="*/ 5218 w 6844"/>
                  <a:gd name="T19" fmla="*/ 4593 h 6844"/>
                  <a:gd name="T20" fmla="*/ 5124 w 6844"/>
                  <a:gd name="T21" fmla="*/ 6624 h 6844"/>
                  <a:gd name="T22" fmla="*/ 4812 w 6844"/>
                  <a:gd name="T23" fmla="*/ 6843 h 6844"/>
                  <a:gd name="T24" fmla="*/ 4812 w 6844"/>
                  <a:gd name="T25" fmla="*/ 5093 h 6844"/>
                  <a:gd name="T26" fmla="*/ 2594 w 6844"/>
                  <a:gd name="T27" fmla="*/ 5812 h 6844"/>
                  <a:gd name="T28" fmla="*/ 2438 w 6844"/>
                  <a:gd name="T29" fmla="*/ 5968 h 6844"/>
                  <a:gd name="T30" fmla="*/ 875 w 6844"/>
                  <a:gd name="T31" fmla="*/ 6843 h 6844"/>
                  <a:gd name="T32" fmla="*/ 719 w 6844"/>
                  <a:gd name="T33" fmla="*/ 6312 h 6844"/>
                  <a:gd name="T34" fmla="*/ 2844 w 6844"/>
                  <a:gd name="T35" fmla="*/ 4562 h 6844"/>
                  <a:gd name="T36" fmla="*/ 1782 w 6844"/>
                  <a:gd name="T37" fmla="*/ 2750 h 6844"/>
                  <a:gd name="T38" fmla="*/ 1719 w 6844"/>
                  <a:gd name="T39" fmla="*/ 2594 h 6844"/>
                  <a:gd name="T40" fmla="*/ 1250 w 6844"/>
                  <a:gd name="T41" fmla="*/ 1313 h 6844"/>
                  <a:gd name="T42" fmla="*/ 407 w 6844"/>
                  <a:gd name="T43" fmla="*/ 2563 h 6844"/>
                  <a:gd name="T44" fmla="*/ 1032 w 6844"/>
                  <a:gd name="T45" fmla="*/ 32 h 6844"/>
                  <a:gd name="T46" fmla="*/ 1813 w 6844"/>
                  <a:gd name="T47" fmla="*/ 938 h 6844"/>
                  <a:gd name="T48" fmla="*/ 2157 w 6844"/>
                  <a:gd name="T49" fmla="*/ 907 h 6844"/>
                  <a:gd name="T50" fmla="*/ 4718 w 6844"/>
                  <a:gd name="T51" fmla="*/ 907 h 6844"/>
                  <a:gd name="T52" fmla="*/ 5031 w 6844"/>
                  <a:gd name="T53" fmla="*/ 938 h 6844"/>
                  <a:gd name="T54" fmla="*/ 5812 w 6844"/>
                  <a:gd name="T55" fmla="*/ 0 h 6844"/>
                  <a:gd name="T56" fmla="*/ 4562 w 6844"/>
                  <a:gd name="T57" fmla="*/ 1188 h 6844"/>
                  <a:gd name="T58" fmla="*/ 3437 w 6844"/>
                  <a:gd name="T59" fmla="*/ 1157 h 6844"/>
                  <a:gd name="T60" fmla="*/ 2282 w 6844"/>
                  <a:gd name="T61" fmla="*/ 2469 h 6844"/>
                  <a:gd name="T62" fmla="*/ 3718 w 6844"/>
                  <a:gd name="T63" fmla="*/ 3157 h 6844"/>
                  <a:gd name="T64" fmla="*/ 4562 w 6844"/>
                  <a:gd name="T65" fmla="*/ 1188 h 6844"/>
                  <a:gd name="T66" fmla="*/ 4562 w 6844"/>
                  <a:gd name="T67" fmla="*/ 1188 h 6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4" h="6844">
                    <a:moveTo>
                      <a:pt x="3437" y="1719"/>
                    </a:moveTo>
                    <a:lnTo>
                      <a:pt x="3437" y="1719"/>
                    </a:lnTo>
                    <a:cubicBezTo>
                      <a:pt x="3749" y="1719"/>
                      <a:pt x="3999" y="2000"/>
                      <a:pt x="3999" y="2313"/>
                    </a:cubicBezTo>
                    <a:cubicBezTo>
                      <a:pt x="3999" y="2625"/>
                      <a:pt x="3749" y="2875"/>
                      <a:pt x="3437" y="2875"/>
                    </a:cubicBezTo>
                    <a:cubicBezTo>
                      <a:pt x="3125" y="2875"/>
                      <a:pt x="2844" y="2625"/>
                      <a:pt x="2844" y="2313"/>
                    </a:cubicBezTo>
                    <a:cubicBezTo>
                      <a:pt x="2844" y="2000"/>
                      <a:pt x="3125" y="1719"/>
                      <a:pt x="3437" y="1719"/>
                    </a:cubicBezTo>
                    <a:close/>
                    <a:moveTo>
                      <a:pt x="6843" y="188"/>
                    </a:moveTo>
                    <a:lnTo>
                      <a:pt x="6843" y="188"/>
                    </a:lnTo>
                    <a:cubicBezTo>
                      <a:pt x="6437" y="2532"/>
                      <a:pt x="6437" y="2532"/>
                      <a:pt x="6437" y="2532"/>
                    </a:cubicBezTo>
                    <a:cubicBezTo>
                      <a:pt x="5437" y="2375"/>
                      <a:pt x="5437" y="2375"/>
                      <a:pt x="5437" y="2375"/>
                    </a:cubicBezTo>
                    <a:cubicBezTo>
                      <a:pt x="5593" y="1282"/>
                      <a:pt x="5593" y="1282"/>
                      <a:pt x="5593" y="1282"/>
                    </a:cubicBezTo>
                    <a:cubicBezTo>
                      <a:pt x="5468" y="1282"/>
                      <a:pt x="5312" y="1250"/>
                      <a:pt x="5124" y="1250"/>
                    </a:cubicBezTo>
                    <a:cubicBezTo>
                      <a:pt x="5124" y="2594"/>
                      <a:pt x="5124" y="2594"/>
                      <a:pt x="5124" y="2594"/>
                    </a:cubicBezTo>
                    <a:cubicBezTo>
                      <a:pt x="5124" y="2625"/>
                      <a:pt x="5124" y="2688"/>
                      <a:pt x="5093" y="2719"/>
                    </a:cubicBezTo>
                    <a:lnTo>
                      <a:pt x="5093" y="2750"/>
                    </a:lnTo>
                    <a:cubicBezTo>
                      <a:pt x="4437" y="3749"/>
                      <a:pt x="4437" y="3749"/>
                      <a:pt x="4437" y="3749"/>
                    </a:cubicBezTo>
                    <a:cubicBezTo>
                      <a:pt x="4249" y="4281"/>
                      <a:pt x="4249" y="4281"/>
                      <a:pt x="4249" y="4281"/>
                    </a:cubicBezTo>
                    <a:cubicBezTo>
                      <a:pt x="5218" y="4562"/>
                      <a:pt x="5218" y="4562"/>
                      <a:pt x="5218" y="4562"/>
                    </a:cubicBezTo>
                    <a:cubicBezTo>
                      <a:pt x="5218" y="4562"/>
                      <a:pt x="5218" y="4562"/>
                      <a:pt x="5187" y="4593"/>
                    </a:cubicBezTo>
                    <a:cubicBezTo>
                      <a:pt x="5218" y="4593"/>
                      <a:pt x="5218" y="4593"/>
                      <a:pt x="5218" y="4593"/>
                    </a:cubicBezTo>
                    <a:cubicBezTo>
                      <a:pt x="5343" y="4624"/>
                      <a:pt x="5437" y="4749"/>
                      <a:pt x="5406" y="4906"/>
                    </a:cubicBezTo>
                    <a:cubicBezTo>
                      <a:pt x="5124" y="6624"/>
                      <a:pt x="5124" y="6624"/>
                      <a:pt x="5124" y="6624"/>
                    </a:cubicBezTo>
                    <a:cubicBezTo>
                      <a:pt x="5093" y="6749"/>
                      <a:pt x="4999" y="6843"/>
                      <a:pt x="4843" y="6843"/>
                    </a:cubicBezTo>
                    <a:lnTo>
                      <a:pt x="4812" y="6843"/>
                    </a:lnTo>
                    <a:cubicBezTo>
                      <a:pt x="4656" y="6812"/>
                      <a:pt x="4531" y="6687"/>
                      <a:pt x="4562" y="6531"/>
                    </a:cubicBezTo>
                    <a:cubicBezTo>
                      <a:pt x="4812" y="5093"/>
                      <a:pt x="4812" y="5093"/>
                      <a:pt x="4812" y="5093"/>
                    </a:cubicBezTo>
                    <a:cubicBezTo>
                      <a:pt x="3531" y="5124"/>
                      <a:pt x="3531" y="5124"/>
                      <a:pt x="3531" y="5124"/>
                    </a:cubicBezTo>
                    <a:cubicBezTo>
                      <a:pt x="2594" y="5812"/>
                      <a:pt x="2594" y="5812"/>
                      <a:pt x="2594" y="5812"/>
                    </a:cubicBezTo>
                    <a:cubicBezTo>
                      <a:pt x="2500" y="5906"/>
                      <a:pt x="2500" y="5906"/>
                      <a:pt x="2500" y="5906"/>
                    </a:cubicBezTo>
                    <a:cubicBezTo>
                      <a:pt x="2469" y="5937"/>
                      <a:pt x="2469" y="5937"/>
                      <a:pt x="2438" y="5968"/>
                    </a:cubicBezTo>
                    <a:cubicBezTo>
                      <a:pt x="1000" y="6812"/>
                      <a:pt x="1000" y="6812"/>
                      <a:pt x="1000" y="6812"/>
                    </a:cubicBezTo>
                    <a:cubicBezTo>
                      <a:pt x="969" y="6843"/>
                      <a:pt x="907" y="6843"/>
                      <a:pt x="875" y="6843"/>
                    </a:cubicBezTo>
                    <a:cubicBezTo>
                      <a:pt x="782" y="6843"/>
                      <a:pt x="688" y="6812"/>
                      <a:pt x="625" y="6718"/>
                    </a:cubicBezTo>
                    <a:cubicBezTo>
                      <a:pt x="532" y="6562"/>
                      <a:pt x="594" y="6406"/>
                      <a:pt x="719" y="6312"/>
                    </a:cubicBezTo>
                    <a:cubicBezTo>
                      <a:pt x="1969" y="5562"/>
                      <a:pt x="1969" y="5562"/>
                      <a:pt x="1969" y="5562"/>
                    </a:cubicBezTo>
                    <a:cubicBezTo>
                      <a:pt x="2844" y="4562"/>
                      <a:pt x="2844" y="4562"/>
                      <a:pt x="2844" y="4562"/>
                    </a:cubicBezTo>
                    <a:cubicBezTo>
                      <a:pt x="2563" y="3718"/>
                      <a:pt x="2563" y="3718"/>
                      <a:pt x="2563" y="3718"/>
                    </a:cubicBezTo>
                    <a:cubicBezTo>
                      <a:pt x="1782" y="2750"/>
                      <a:pt x="1782" y="2750"/>
                      <a:pt x="1782" y="2750"/>
                    </a:cubicBezTo>
                    <a:lnTo>
                      <a:pt x="1782" y="2750"/>
                    </a:lnTo>
                    <a:cubicBezTo>
                      <a:pt x="1750" y="2688"/>
                      <a:pt x="1719" y="2657"/>
                      <a:pt x="1719" y="2594"/>
                    </a:cubicBezTo>
                    <a:cubicBezTo>
                      <a:pt x="1719" y="1250"/>
                      <a:pt x="1719" y="1250"/>
                      <a:pt x="1719" y="1250"/>
                    </a:cubicBezTo>
                    <a:cubicBezTo>
                      <a:pt x="1532" y="1250"/>
                      <a:pt x="1375" y="1282"/>
                      <a:pt x="1250" y="1313"/>
                    </a:cubicBezTo>
                    <a:cubicBezTo>
                      <a:pt x="1407" y="2375"/>
                      <a:pt x="1407" y="2375"/>
                      <a:pt x="1407" y="2375"/>
                    </a:cubicBezTo>
                    <a:cubicBezTo>
                      <a:pt x="407" y="2563"/>
                      <a:pt x="407" y="2563"/>
                      <a:pt x="407" y="2563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1032" y="32"/>
                      <a:pt x="1032" y="32"/>
                      <a:pt x="1032" y="32"/>
                    </a:cubicBezTo>
                    <a:cubicBezTo>
                      <a:pt x="1188" y="1032"/>
                      <a:pt x="1188" y="1032"/>
                      <a:pt x="1188" y="1032"/>
                    </a:cubicBezTo>
                    <a:cubicBezTo>
                      <a:pt x="1375" y="1000"/>
                      <a:pt x="1594" y="969"/>
                      <a:pt x="1813" y="938"/>
                    </a:cubicBezTo>
                    <a:cubicBezTo>
                      <a:pt x="1875" y="907"/>
                      <a:pt x="1938" y="875"/>
                      <a:pt x="2000" y="875"/>
                    </a:cubicBezTo>
                    <a:cubicBezTo>
                      <a:pt x="2063" y="875"/>
                      <a:pt x="2094" y="907"/>
                      <a:pt x="2157" y="907"/>
                    </a:cubicBezTo>
                    <a:cubicBezTo>
                      <a:pt x="2532" y="907"/>
                      <a:pt x="2938" y="875"/>
                      <a:pt x="3437" y="875"/>
                    </a:cubicBezTo>
                    <a:cubicBezTo>
                      <a:pt x="3906" y="875"/>
                      <a:pt x="4343" y="907"/>
                      <a:pt x="4718" y="907"/>
                    </a:cubicBezTo>
                    <a:cubicBezTo>
                      <a:pt x="4749" y="907"/>
                      <a:pt x="4781" y="875"/>
                      <a:pt x="4843" y="875"/>
                    </a:cubicBezTo>
                    <a:cubicBezTo>
                      <a:pt x="4906" y="875"/>
                      <a:pt x="4968" y="907"/>
                      <a:pt x="5031" y="938"/>
                    </a:cubicBezTo>
                    <a:cubicBezTo>
                      <a:pt x="5281" y="969"/>
                      <a:pt x="5468" y="1000"/>
                      <a:pt x="5656" y="1000"/>
                    </a:cubicBezTo>
                    <a:cubicBezTo>
                      <a:pt x="5812" y="0"/>
                      <a:pt x="5812" y="0"/>
                      <a:pt x="5812" y="0"/>
                    </a:cubicBezTo>
                    <a:lnTo>
                      <a:pt x="6843" y="188"/>
                    </a:lnTo>
                    <a:close/>
                    <a:moveTo>
                      <a:pt x="4562" y="1188"/>
                    </a:moveTo>
                    <a:lnTo>
                      <a:pt x="4562" y="1188"/>
                    </a:lnTo>
                    <a:cubicBezTo>
                      <a:pt x="4218" y="1188"/>
                      <a:pt x="3843" y="1157"/>
                      <a:pt x="3437" y="1157"/>
                    </a:cubicBezTo>
                    <a:cubicBezTo>
                      <a:pt x="3000" y="1157"/>
                      <a:pt x="2625" y="1188"/>
                      <a:pt x="2282" y="1188"/>
                    </a:cubicBezTo>
                    <a:cubicBezTo>
                      <a:pt x="2282" y="2469"/>
                      <a:pt x="2282" y="2469"/>
                      <a:pt x="2282" y="2469"/>
                    </a:cubicBezTo>
                    <a:cubicBezTo>
                      <a:pt x="3157" y="3157"/>
                      <a:pt x="3157" y="3157"/>
                      <a:pt x="3157" y="3157"/>
                    </a:cubicBezTo>
                    <a:cubicBezTo>
                      <a:pt x="3718" y="3157"/>
                      <a:pt x="3718" y="3157"/>
                      <a:pt x="3718" y="3157"/>
                    </a:cubicBezTo>
                    <a:cubicBezTo>
                      <a:pt x="4562" y="2469"/>
                      <a:pt x="4562" y="2469"/>
                      <a:pt x="4562" y="2469"/>
                    </a:cubicBezTo>
                    <a:lnTo>
                      <a:pt x="4562" y="1188"/>
                    </a:lnTo>
                    <a:close/>
                    <a:moveTo>
                      <a:pt x="4562" y="1188"/>
                    </a:moveTo>
                    <a:lnTo>
                      <a:pt x="4562" y="11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Group 31"/>
            <p:cNvGrpSpPr/>
            <p:nvPr/>
          </p:nvGrpSpPr>
          <p:grpSpPr>
            <a:xfrm>
              <a:off x="3109491" y="1013312"/>
              <a:ext cx="1589734" cy="2206691"/>
              <a:chOff x="4218134" y="1485975"/>
              <a:chExt cx="2119645" cy="2942255"/>
            </a:xfrm>
          </p:grpSpPr>
          <p:sp>
            <p:nvSpPr>
              <p:cNvPr id="25" name="Freeform: Shape 32"/>
              <p:cNvSpPr>
                <a:spLocks/>
              </p:cNvSpPr>
              <p:nvPr/>
            </p:nvSpPr>
            <p:spPr bwMode="auto">
              <a:xfrm rot="20967558">
                <a:off x="4218134" y="1485975"/>
                <a:ext cx="2119645" cy="2942255"/>
              </a:xfrm>
              <a:custGeom>
                <a:avLst/>
                <a:gdLst>
                  <a:gd name="T0" fmla="*/ 1149 w 980"/>
                  <a:gd name="T1" fmla="*/ 2121 h 1370"/>
                  <a:gd name="T2" fmla="*/ 1046 w 980"/>
                  <a:gd name="T3" fmla="*/ 689 h 1370"/>
                  <a:gd name="T4" fmla="*/ 271 w 980"/>
                  <a:gd name="T5" fmla="*/ 865 h 1370"/>
                  <a:gd name="T6" fmla="*/ 1149 w 980"/>
                  <a:gd name="T7" fmla="*/ 2121 h 137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80" h="1370">
                    <a:moveTo>
                      <a:pt x="737" y="1370"/>
                    </a:moveTo>
                    <a:cubicBezTo>
                      <a:pt x="737" y="1370"/>
                      <a:pt x="980" y="890"/>
                      <a:pt x="671" y="445"/>
                    </a:cubicBezTo>
                    <a:cubicBezTo>
                      <a:pt x="362" y="0"/>
                      <a:pt x="0" y="297"/>
                      <a:pt x="174" y="559"/>
                    </a:cubicBezTo>
                    <a:cubicBezTo>
                      <a:pt x="349" y="822"/>
                      <a:pt x="666" y="782"/>
                      <a:pt x="737" y="137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4053" dir="3542175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6" name="Group 33"/>
              <p:cNvGrpSpPr/>
              <p:nvPr/>
            </p:nvGrpSpPr>
            <p:grpSpPr>
              <a:xfrm>
                <a:off x="4654973" y="2251730"/>
                <a:ext cx="395012" cy="382432"/>
                <a:chOff x="5174603" y="4907384"/>
                <a:chExt cx="395012" cy="382432"/>
              </a:xfrm>
            </p:grpSpPr>
            <p:sp>
              <p:nvSpPr>
                <p:cNvPr id="27" name="Rectangle 34"/>
                <p:cNvSpPr>
                  <a:spLocks/>
                </p:cNvSpPr>
                <p:nvPr/>
              </p:nvSpPr>
              <p:spPr bwMode="auto">
                <a:xfrm>
                  <a:off x="5315496" y="5060858"/>
                  <a:ext cx="45288" cy="40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Rectangle 35"/>
                <p:cNvSpPr>
                  <a:spLocks/>
                </p:cNvSpPr>
                <p:nvPr/>
              </p:nvSpPr>
              <p:spPr bwMode="auto">
                <a:xfrm>
                  <a:off x="5385943" y="5060858"/>
                  <a:ext cx="45288" cy="40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Rectangle 36"/>
                <p:cNvSpPr>
                  <a:spLocks/>
                </p:cNvSpPr>
                <p:nvPr/>
              </p:nvSpPr>
              <p:spPr bwMode="auto">
                <a:xfrm>
                  <a:off x="5453876" y="5060858"/>
                  <a:ext cx="45288" cy="40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Rectangle 37"/>
                <p:cNvSpPr>
                  <a:spLocks/>
                </p:cNvSpPr>
                <p:nvPr/>
              </p:nvSpPr>
              <p:spPr bwMode="auto">
                <a:xfrm>
                  <a:off x="5315496" y="5126273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Rectangle 38"/>
                <p:cNvSpPr>
                  <a:spLocks/>
                </p:cNvSpPr>
                <p:nvPr/>
              </p:nvSpPr>
              <p:spPr bwMode="auto">
                <a:xfrm>
                  <a:off x="5385943" y="5126273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Rectangle 39"/>
                <p:cNvSpPr>
                  <a:spLocks/>
                </p:cNvSpPr>
                <p:nvPr/>
              </p:nvSpPr>
              <p:spPr bwMode="auto">
                <a:xfrm>
                  <a:off x="5453876" y="5126273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Rectangle 40"/>
                <p:cNvSpPr>
                  <a:spLocks/>
                </p:cNvSpPr>
                <p:nvPr/>
              </p:nvSpPr>
              <p:spPr bwMode="auto">
                <a:xfrm>
                  <a:off x="5315496" y="5189174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Rectangle 41"/>
                <p:cNvSpPr>
                  <a:spLocks/>
                </p:cNvSpPr>
                <p:nvPr/>
              </p:nvSpPr>
              <p:spPr bwMode="auto">
                <a:xfrm>
                  <a:off x="5247564" y="5126273"/>
                  <a:ext cx="40256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Rectangle 42"/>
                <p:cNvSpPr>
                  <a:spLocks/>
                </p:cNvSpPr>
                <p:nvPr/>
              </p:nvSpPr>
              <p:spPr bwMode="auto">
                <a:xfrm>
                  <a:off x="5247564" y="5189174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Rectangle 43"/>
                <p:cNvSpPr>
                  <a:spLocks/>
                </p:cNvSpPr>
                <p:nvPr/>
              </p:nvSpPr>
              <p:spPr bwMode="auto">
                <a:xfrm>
                  <a:off x="5385943" y="5189174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Rectangle 44"/>
                <p:cNvSpPr>
                  <a:spLocks/>
                </p:cNvSpPr>
                <p:nvPr/>
              </p:nvSpPr>
              <p:spPr bwMode="auto">
                <a:xfrm>
                  <a:off x="5453876" y="5189174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Freeform: Shape 45"/>
                <p:cNvSpPr>
                  <a:spLocks/>
                </p:cNvSpPr>
                <p:nvPr/>
              </p:nvSpPr>
              <p:spPr bwMode="auto">
                <a:xfrm>
                  <a:off x="5174603" y="4935062"/>
                  <a:ext cx="395012" cy="354754"/>
                </a:xfrm>
                <a:custGeom>
                  <a:avLst/>
                  <a:gdLst>
                    <a:gd name="T0" fmla="*/ 157 w 157"/>
                    <a:gd name="T1" fmla="*/ 0 h 141"/>
                    <a:gd name="T2" fmla="*/ 135 w 157"/>
                    <a:gd name="T3" fmla="*/ 0 h 141"/>
                    <a:gd name="T4" fmla="*/ 135 w 157"/>
                    <a:gd name="T5" fmla="*/ 15 h 141"/>
                    <a:gd name="T6" fmla="*/ 114 w 157"/>
                    <a:gd name="T7" fmla="*/ 15 h 141"/>
                    <a:gd name="T8" fmla="*/ 114 w 157"/>
                    <a:gd name="T9" fmla="*/ 0 h 141"/>
                    <a:gd name="T10" fmla="*/ 47 w 157"/>
                    <a:gd name="T11" fmla="*/ 0 h 141"/>
                    <a:gd name="T12" fmla="*/ 47 w 157"/>
                    <a:gd name="T13" fmla="*/ 15 h 141"/>
                    <a:gd name="T14" fmla="*/ 25 w 157"/>
                    <a:gd name="T15" fmla="*/ 15 h 141"/>
                    <a:gd name="T16" fmla="*/ 25 w 157"/>
                    <a:gd name="T17" fmla="*/ 0 h 141"/>
                    <a:gd name="T18" fmla="*/ 0 w 157"/>
                    <a:gd name="T19" fmla="*/ 0 h 141"/>
                    <a:gd name="T20" fmla="*/ 0 w 157"/>
                    <a:gd name="T21" fmla="*/ 141 h 141"/>
                    <a:gd name="T22" fmla="*/ 12 w 157"/>
                    <a:gd name="T23" fmla="*/ 141 h 141"/>
                    <a:gd name="T24" fmla="*/ 146 w 157"/>
                    <a:gd name="T25" fmla="*/ 141 h 141"/>
                    <a:gd name="T26" fmla="*/ 157 w 157"/>
                    <a:gd name="T27" fmla="*/ 141 h 141"/>
                    <a:gd name="T28" fmla="*/ 157 w 157"/>
                    <a:gd name="T29" fmla="*/ 0 h 141"/>
                    <a:gd name="T30" fmla="*/ 146 w 157"/>
                    <a:gd name="T31" fmla="*/ 129 h 141"/>
                    <a:gd name="T32" fmla="*/ 12 w 157"/>
                    <a:gd name="T33" fmla="*/ 129 h 141"/>
                    <a:gd name="T34" fmla="*/ 12 w 157"/>
                    <a:gd name="T35" fmla="*/ 40 h 141"/>
                    <a:gd name="T36" fmla="*/ 146 w 157"/>
                    <a:gd name="T37" fmla="*/ 40 h 141"/>
                    <a:gd name="T38" fmla="*/ 146 w 157"/>
                    <a:gd name="T39" fmla="*/ 12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7" h="141">
                      <a:moveTo>
                        <a:pt x="157" y="0"/>
                      </a:moveTo>
                      <a:lnTo>
                        <a:pt x="135" y="0"/>
                      </a:lnTo>
                      <a:lnTo>
                        <a:pt x="135" y="15"/>
                      </a:lnTo>
                      <a:lnTo>
                        <a:pt x="114" y="15"/>
                      </a:lnTo>
                      <a:lnTo>
                        <a:pt x="114" y="0"/>
                      </a:lnTo>
                      <a:lnTo>
                        <a:pt x="47" y="0"/>
                      </a:lnTo>
                      <a:lnTo>
                        <a:pt x="47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lnTo>
                        <a:pt x="12" y="141"/>
                      </a:lnTo>
                      <a:lnTo>
                        <a:pt x="146" y="141"/>
                      </a:lnTo>
                      <a:lnTo>
                        <a:pt x="157" y="141"/>
                      </a:lnTo>
                      <a:lnTo>
                        <a:pt x="157" y="0"/>
                      </a:lnTo>
                      <a:close/>
                      <a:moveTo>
                        <a:pt x="146" y="129"/>
                      </a:moveTo>
                      <a:lnTo>
                        <a:pt x="12" y="129"/>
                      </a:lnTo>
                      <a:lnTo>
                        <a:pt x="12" y="40"/>
                      </a:lnTo>
                      <a:lnTo>
                        <a:pt x="146" y="40"/>
                      </a:lnTo>
                      <a:lnTo>
                        <a:pt x="146" y="1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Rectangle 46"/>
                <p:cNvSpPr>
                  <a:spLocks/>
                </p:cNvSpPr>
                <p:nvPr/>
              </p:nvSpPr>
              <p:spPr bwMode="auto">
                <a:xfrm>
                  <a:off x="5250080" y="4907384"/>
                  <a:ext cx="32709" cy="553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Rectangle 47"/>
                <p:cNvSpPr>
                  <a:spLocks/>
                </p:cNvSpPr>
                <p:nvPr/>
              </p:nvSpPr>
              <p:spPr bwMode="auto">
                <a:xfrm>
                  <a:off x="5468972" y="4907384"/>
                  <a:ext cx="37741" cy="553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9" name="Freeform: Shape 48"/>
            <p:cNvSpPr>
              <a:spLocks/>
            </p:cNvSpPr>
            <p:nvPr/>
          </p:nvSpPr>
          <p:spPr bwMode="auto">
            <a:xfrm>
              <a:off x="3151211" y="2486352"/>
              <a:ext cx="340240" cy="340280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49"/>
            <p:cNvGrpSpPr/>
            <p:nvPr/>
          </p:nvGrpSpPr>
          <p:grpSpPr>
            <a:xfrm>
              <a:off x="4325729" y="1575379"/>
              <a:ext cx="1624066" cy="1518986"/>
              <a:chOff x="5767639" y="2100505"/>
              <a:chExt cx="2165422" cy="2025314"/>
            </a:xfrm>
          </p:grpSpPr>
          <p:sp>
            <p:nvSpPr>
              <p:cNvPr id="23" name="Freeform: Shape 50"/>
              <p:cNvSpPr>
                <a:spLocks/>
              </p:cNvSpPr>
              <p:nvPr/>
            </p:nvSpPr>
            <p:spPr bwMode="auto">
              <a:xfrm rot="20875150" flipH="1">
                <a:off x="5767639" y="2100505"/>
                <a:ext cx="2165422" cy="2025314"/>
              </a:xfrm>
              <a:custGeom>
                <a:avLst/>
                <a:gdLst>
                  <a:gd name="T0" fmla="*/ 1512 w 1013"/>
                  <a:gd name="T1" fmla="*/ 1460 h 995"/>
                  <a:gd name="T2" fmla="*/ 929 w 1013"/>
                  <a:gd name="T3" fmla="*/ 377 h 995"/>
                  <a:gd name="T4" fmla="*/ 362 w 1013"/>
                  <a:gd name="T5" fmla="*/ 770 h 995"/>
                  <a:gd name="T6" fmla="*/ 1512 w 1013"/>
                  <a:gd name="T7" fmla="*/ 1460 h 9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13" h="995">
                    <a:moveTo>
                      <a:pt x="981" y="995"/>
                    </a:moveTo>
                    <a:cubicBezTo>
                      <a:pt x="981" y="995"/>
                      <a:pt x="1013" y="515"/>
                      <a:pt x="603" y="257"/>
                    </a:cubicBezTo>
                    <a:cubicBezTo>
                      <a:pt x="193" y="0"/>
                      <a:pt x="0" y="371"/>
                      <a:pt x="235" y="525"/>
                    </a:cubicBezTo>
                    <a:cubicBezTo>
                      <a:pt x="470" y="680"/>
                      <a:pt x="717" y="536"/>
                      <a:pt x="981" y="99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51"/>
              <p:cNvSpPr>
                <a:spLocks/>
              </p:cNvSpPr>
              <p:nvPr/>
            </p:nvSpPr>
            <p:spPr bwMode="auto">
              <a:xfrm>
                <a:off x="6870923" y="2523232"/>
                <a:ext cx="452346" cy="450538"/>
              </a:xfrm>
              <a:custGeom>
                <a:avLst/>
                <a:gdLst>
                  <a:gd name="T0" fmla="*/ 198438 w 21600"/>
                  <a:gd name="T1" fmla="*/ 198414 h 21558"/>
                  <a:gd name="T2" fmla="*/ 198438 w 21600"/>
                  <a:gd name="T3" fmla="*/ 198414 h 21558"/>
                  <a:gd name="T4" fmla="*/ 198438 w 21600"/>
                  <a:gd name="T5" fmla="*/ 198414 h 21558"/>
                  <a:gd name="T6" fmla="*/ 198438 w 21600"/>
                  <a:gd name="T7" fmla="*/ 198414 h 215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58">
                    <a:moveTo>
                      <a:pt x="18076" y="8547"/>
                    </a:moveTo>
                    <a:cubicBezTo>
                      <a:pt x="19181" y="9499"/>
                      <a:pt x="20046" y="10569"/>
                      <a:pt x="20670" y="11749"/>
                    </a:cubicBezTo>
                    <a:cubicBezTo>
                      <a:pt x="21291" y="12932"/>
                      <a:pt x="21599" y="14075"/>
                      <a:pt x="21599" y="15179"/>
                    </a:cubicBezTo>
                    <a:cubicBezTo>
                      <a:pt x="21599" y="16159"/>
                      <a:pt x="21344" y="17040"/>
                      <a:pt x="20832" y="17815"/>
                    </a:cubicBezTo>
                    <a:cubicBezTo>
                      <a:pt x="20320" y="18592"/>
                      <a:pt x="19593" y="19260"/>
                      <a:pt x="18660" y="19812"/>
                    </a:cubicBezTo>
                    <a:cubicBezTo>
                      <a:pt x="17724" y="20363"/>
                      <a:pt x="16585" y="20794"/>
                      <a:pt x="15252" y="21098"/>
                    </a:cubicBezTo>
                    <a:cubicBezTo>
                      <a:pt x="13917" y="21403"/>
                      <a:pt x="12435" y="21558"/>
                      <a:pt x="10800" y="21558"/>
                    </a:cubicBezTo>
                    <a:cubicBezTo>
                      <a:pt x="9168" y="21558"/>
                      <a:pt x="7682" y="21403"/>
                      <a:pt x="6350" y="21098"/>
                    </a:cubicBezTo>
                    <a:cubicBezTo>
                      <a:pt x="5014" y="20794"/>
                      <a:pt x="3878" y="20363"/>
                      <a:pt x="2936" y="19812"/>
                    </a:cubicBezTo>
                    <a:cubicBezTo>
                      <a:pt x="1993" y="19260"/>
                      <a:pt x="1270" y="18589"/>
                      <a:pt x="761" y="17809"/>
                    </a:cubicBezTo>
                    <a:cubicBezTo>
                      <a:pt x="255" y="17029"/>
                      <a:pt x="0" y="16150"/>
                      <a:pt x="0" y="15179"/>
                    </a:cubicBezTo>
                    <a:cubicBezTo>
                      <a:pt x="0" y="14075"/>
                      <a:pt x="318" y="12934"/>
                      <a:pt x="948" y="11757"/>
                    </a:cubicBezTo>
                    <a:cubicBezTo>
                      <a:pt x="1582" y="10580"/>
                      <a:pt x="2449" y="9510"/>
                      <a:pt x="3557" y="8547"/>
                    </a:cubicBezTo>
                    <a:cubicBezTo>
                      <a:pt x="3654" y="8403"/>
                      <a:pt x="3822" y="8344"/>
                      <a:pt x="4056" y="8369"/>
                    </a:cubicBezTo>
                    <a:cubicBezTo>
                      <a:pt x="4290" y="8398"/>
                      <a:pt x="4446" y="8491"/>
                      <a:pt x="4527" y="8654"/>
                    </a:cubicBezTo>
                    <a:cubicBezTo>
                      <a:pt x="4565" y="8800"/>
                      <a:pt x="4565" y="8930"/>
                      <a:pt x="4527" y="9045"/>
                    </a:cubicBezTo>
                    <a:cubicBezTo>
                      <a:pt x="4446" y="9361"/>
                      <a:pt x="4378" y="9738"/>
                      <a:pt x="4318" y="10177"/>
                    </a:cubicBezTo>
                    <a:cubicBezTo>
                      <a:pt x="4259" y="10617"/>
                      <a:pt x="4237" y="11073"/>
                      <a:pt x="4259" y="11546"/>
                    </a:cubicBezTo>
                    <a:cubicBezTo>
                      <a:pt x="4278" y="12016"/>
                      <a:pt x="4343" y="12475"/>
                      <a:pt x="4452" y="12915"/>
                    </a:cubicBezTo>
                    <a:cubicBezTo>
                      <a:pt x="4562" y="13354"/>
                      <a:pt x="4749" y="13734"/>
                      <a:pt x="5020" y="14047"/>
                    </a:cubicBezTo>
                    <a:cubicBezTo>
                      <a:pt x="5329" y="14379"/>
                      <a:pt x="5716" y="14599"/>
                      <a:pt x="6184" y="14709"/>
                    </a:cubicBezTo>
                    <a:cubicBezTo>
                      <a:pt x="5698" y="13323"/>
                      <a:pt x="5498" y="12008"/>
                      <a:pt x="5588" y="10757"/>
                    </a:cubicBezTo>
                    <a:cubicBezTo>
                      <a:pt x="5676" y="9510"/>
                      <a:pt x="5919" y="8344"/>
                      <a:pt x="6318" y="7265"/>
                    </a:cubicBezTo>
                    <a:cubicBezTo>
                      <a:pt x="6718" y="6187"/>
                      <a:pt x="7223" y="5212"/>
                      <a:pt x="7835" y="4339"/>
                    </a:cubicBezTo>
                    <a:cubicBezTo>
                      <a:pt x="8450" y="3469"/>
                      <a:pt x="9040" y="2720"/>
                      <a:pt x="9607" y="2089"/>
                    </a:cubicBezTo>
                    <a:cubicBezTo>
                      <a:pt x="10172" y="1459"/>
                      <a:pt x="10662" y="980"/>
                      <a:pt x="11068" y="653"/>
                    </a:cubicBezTo>
                    <a:cubicBezTo>
                      <a:pt x="11477" y="326"/>
                      <a:pt x="11692" y="149"/>
                      <a:pt x="11711" y="124"/>
                    </a:cubicBezTo>
                    <a:cubicBezTo>
                      <a:pt x="11960" y="-42"/>
                      <a:pt x="12194" y="-42"/>
                      <a:pt x="12416" y="124"/>
                    </a:cubicBezTo>
                    <a:cubicBezTo>
                      <a:pt x="12513" y="191"/>
                      <a:pt x="12581" y="293"/>
                      <a:pt x="12616" y="414"/>
                    </a:cubicBezTo>
                    <a:cubicBezTo>
                      <a:pt x="12650" y="535"/>
                      <a:pt x="12647" y="645"/>
                      <a:pt x="12609" y="746"/>
                    </a:cubicBezTo>
                    <a:cubicBezTo>
                      <a:pt x="12609" y="760"/>
                      <a:pt x="12531" y="954"/>
                      <a:pt x="12375" y="1318"/>
                    </a:cubicBezTo>
                    <a:cubicBezTo>
                      <a:pt x="12222" y="1681"/>
                      <a:pt x="12116" y="2140"/>
                      <a:pt x="12057" y="2692"/>
                    </a:cubicBezTo>
                    <a:cubicBezTo>
                      <a:pt x="11995" y="3244"/>
                      <a:pt x="12029" y="3849"/>
                      <a:pt x="12160" y="4503"/>
                    </a:cubicBezTo>
                    <a:cubicBezTo>
                      <a:pt x="12291" y="5162"/>
                      <a:pt x="12644" y="5773"/>
                      <a:pt x="13221" y="6339"/>
                    </a:cubicBezTo>
                    <a:cubicBezTo>
                      <a:pt x="13589" y="6728"/>
                      <a:pt x="13926" y="7108"/>
                      <a:pt x="14229" y="7485"/>
                    </a:cubicBezTo>
                    <a:cubicBezTo>
                      <a:pt x="14532" y="7862"/>
                      <a:pt x="14791" y="8282"/>
                      <a:pt x="15006" y="8744"/>
                    </a:cubicBezTo>
                    <a:cubicBezTo>
                      <a:pt x="15218" y="9209"/>
                      <a:pt x="15390" y="9749"/>
                      <a:pt x="15515" y="10363"/>
                    </a:cubicBezTo>
                    <a:cubicBezTo>
                      <a:pt x="15639" y="10977"/>
                      <a:pt x="15702" y="11709"/>
                      <a:pt x="15702" y="12554"/>
                    </a:cubicBezTo>
                    <a:cubicBezTo>
                      <a:pt x="15702" y="12850"/>
                      <a:pt x="15546" y="13027"/>
                      <a:pt x="15237" y="13078"/>
                    </a:cubicBezTo>
                    <a:cubicBezTo>
                      <a:pt x="15118" y="13098"/>
                      <a:pt x="14997" y="13078"/>
                      <a:pt x="14872" y="13027"/>
                    </a:cubicBezTo>
                    <a:cubicBezTo>
                      <a:pt x="14747" y="12971"/>
                      <a:pt x="14666" y="12886"/>
                      <a:pt x="14625" y="12768"/>
                    </a:cubicBezTo>
                    <a:cubicBezTo>
                      <a:pt x="14485" y="12489"/>
                      <a:pt x="14276" y="12270"/>
                      <a:pt x="13998" y="12109"/>
                    </a:cubicBezTo>
                    <a:cubicBezTo>
                      <a:pt x="13720" y="11946"/>
                      <a:pt x="13405" y="11867"/>
                      <a:pt x="13056" y="11867"/>
                    </a:cubicBezTo>
                    <a:cubicBezTo>
                      <a:pt x="12588" y="11867"/>
                      <a:pt x="12191" y="12016"/>
                      <a:pt x="11870" y="12318"/>
                    </a:cubicBezTo>
                    <a:cubicBezTo>
                      <a:pt x="11545" y="12619"/>
                      <a:pt x="11383" y="12985"/>
                      <a:pt x="11383" y="13419"/>
                    </a:cubicBezTo>
                    <a:cubicBezTo>
                      <a:pt x="11383" y="14503"/>
                      <a:pt x="12160" y="15044"/>
                      <a:pt x="13714" y="15035"/>
                    </a:cubicBezTo>
                    <a:cubicBezTo>
                      <a:pt x="14691" y="15035"/>
                      <a:pt x="15452" y="14751"/>
                      <a:pt x="15998" y="14185"/>
                    </a:cubicBezTo>
                    <a:cubicBezTo>
                      <a:pt x="16370" y="13799"/>
                      <a:pt x="16635" y="13343"/>
                      <a:pt x="16797" y="12819"/>
                    </a:cubicBezTo>
                    <a:cubicBezTo>
                      <a:pt x="16963" y="12290"/>
                      <a:pt x="17065" y="11777"/>
                      <a:pt x="17103" y="11273"/>
                    </a:cubicBezTo>
                    <a:cubicBezTo>
                      <a:pt x="17143" y="10769"/>
                      <a:pt x="17156" y="10310"/>
                      <a:pt x="17134" y="9893"/>
                    </a:cubicBezTo>
                    <a:cubicBezTo>
                      <a:pt x="17115" y="9473"/>
                      <a:pt x="17097" y="9195"/>
                      <a:pt x="17075" y="9048"/>
                    </a:cubicBezTo>
                    <a:cubicBezTo>
                      <a:pt x="17016" y="8941"/>
                      <a:pt x="17016" y="8812"/>
                      <a:pt x="17075" y="8657"/>
                    </a:cubicBezTo>
                    <a:cubicBezTo>
                      <a:pt x="17156" y="8493"/>
                      <a:pt x="17312" y="8400"/>
                      <a:pt x="17546" y="8372"/>
                    </a:cubicBezTo>
                    <a:cubicBezTo>
                      <a:pt x="17780" y="8347"/>
                      <a:pt x="17955" y="8403"/>
                      <a:pt x="18076" y="854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1" name="Group 52"/>
          <p:cNvGrpSpPr/>
          <p:nvPr/>
        </p:nvGrpSpPr>
        <p:grpSpPr>
          <a:xfrm>
            <a:off x="539750" y="1375235"/>
            <a:ext cx="2404724" cy="575446"/>
            <a:chOff x="4012199" y="1347816"/>
            <a:chExt cx="2322052" cy="767261"/>
          </a:xfrm>
        </p:grpSpPr>
        <p:sp>
          <p:nvSpPr>
            <p:cNvPr id="21" name="TextBox 53"/>
            <p:cNvSpPr txBox="1"/>
            <p:nvPr/>
          </p:nvSpPr>
          <p:spPr>
            <a:xfrm>
              <a:off x="4012199" y="1594037"/>
              <a:ext cx="2322052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00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This part of the content as a text layout placeholder display</a:t>
              </a:r>
              <a:r>
                <a:rPr lang="zh-CN" altLang="en-US" sz="1100" dirty="0"/>
                <a:t/>
              </a:r>
              <a:br>
                <a:rPr lang="zh-CN" altLang="en-US" sz="1100" dirty="0"/>
              </a:br>
              <a:r>
                <a:rPr lang="en-US" altLang="zh-CN" sz="1100" dirty="0"/>
                <a:t>(Recommended theme font)</a:t>
              </a:r>
              <a:endParaRPr lang="zh-CN" altLang="en-US" sz="1100" dirty="0"/>
            </a:p>
          </p:txBody>
        </p:sp>
        <p:sp>
          <p:nvSpPr>
            <p:cNvPr id="22" name="TextBox 54"/>
            <p:cNvSpPr txBox="1"/>
            <p:nvPr/>
          </p:nvSpPr>
          <p:spPr>
            <a:xfrm>
              <a:off x="5442665" y="1347816"/>
              <a:ext cx="891586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20000"/>
            </a:bodyPr>
            <a:lstStyle/>
            <a:p>
              <a:pPr algn="r"/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Title text preset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</p:grpSp>
      <p:grpSp>
        <p:nvGrpSpPr>
          <p:cNvPr id="12" name="Group 55"/>
          <p:cNvGrpSpPr/>
          <p:nvPr/>
        </p:nvGrpSpPr>
        <p:grpSpPr>
          <a:xfrm>
            <a:off x="539750" y="2355726"/>
            <a:ext cx="2303895" cy="575446"/>
            <a:chOff x="4109562" y="1347816"/>
            <a:chExt cx="2224689" cy="767261"/>
          </a:xfrm>
        </p:grpSpPr>
        <p:sp>
          <p:nvSpPr>
            <p:cNvPr id="19" name="TextBox 56"/>
            <p:cNvSpPr txBox="1"/>
            <p:nvPr/>
          </p:nvSpPr>
          <p:spPr>
            <a:xfrm>
              <a:off x="4109562" y="1594037"/>
              <a:ext cx="2224689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00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This part of the content as a text layout placeholder display</a:t>
              </a:r>
              <a:r>
                <a:rPr lang="zh-CN" altLang="en-US" sz="1100" dirty="0"/>
                <a:t/>
              </a:r>
              <a:br>
                <a:rPr lang="zh-CN" altLang="en-US" sz="1100" dirty="0"/>
              </a:br>
              <a:r>
                <a:rPr lang="en-US" altLang="zh-CN" sz="1100" dirty="0"/>
                <a:t>(Recommended theme font)</a:t>
              </a:r>
              <a:endParaRPr lang="zh-CN" altLang="en-US" sz="1100" dirty="0"/>
            </a:p>
          </p:txBody>
        </p:sp>
        <p:sp>
          <p:nvSpPr>
            <p:cNvPr id="20" name="TextBox 57"/>
            <p:cNvSpPr txBox="1"/>
            <p:nvPr/>
          </p:nvSpPr>
          <p:spPr>
            <a:xfrm>
              <a:off x="5442665" y="1347816"/>
              <a:ext cx="891586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20000"/>
            </a:bodyPr>
            <a:lstStyle/>
            <a:p>
              <a:pPr algn="r"/>
              <a:r>
                <a:rPr lang="en-US" altLang="zh-CN" sz="1600" b="1" dirty="0">
                  <a:solidFill>
                    <a:schemeClr val="accent1">
                      <a:lumMod val="100000"/>
                    </a:schemeClr>
                  </a:solidFill>
                </a:rPr>
                <a:t>Title text preset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grpSp>
        <p:nvGrpSpPr>
          <p:cNvPr id="13" name="Group 58"/>
          <p:cNvGrpSpPr/>
          <p:nvPr/>
        </p:nvGrpSpPr>
        <p:grpSpPr>
          <a:xfrm>
            <a:off x="6090768" y="1707654"/>
            <a:ext cx="2528743" cy="703988"/>
            <a:chOff x="4012199" y="1347816"/>
            <a:chExt cx="2322052" cy="938651"/>
          </a:xfrm>
        </p:grpSpPr>
        <p:sp>
          <p:nvSpPr>
            <p:cNvPr id="17" name="TextBox 59"/>
            <p:cNvSpPr txBox="1"/>
            <p:nvPr/>
          </p:nvSpPr>
          <p:spPr>
            <a:xfrm>
              <a:off x="4012199" y="1594037"/>
              <a:ext cx="2322052" cy="692430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This part of the content as a text layout placeholder display</a:t>
              </a:r>
              <a:r>
                <a:rPr lang="zh-CN" altLang="en-US" sz="1100" dirty="0"/>
                <a:t/>
              </a:r>
              <a:br>
                <a:rPr lang="zh-CN" altLang="en-US" sz="1100" dirty="0"/>
              </a:br>
              <a:r>
                <a:rPr lang="en-US" altLang="zh-CN" sz="1100" dirty="0"/>
                <a:t>(Recommended theme font)</a:t>
              </a:r>
              <a:endParaRPr lang="zh-CN" altLang="en-US" sz="1100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4012199" y="1347816"/>
              <a:ext cx="847859" cy="246221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 fontScale="85000" lnSpcReduction="20000"/>
            </a:bodyPr>
            <a:lstStyle/>
            <a:p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Title text preset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Group 61"/>
          <p:cNvGrpSpPr/>
          <p:nvPr/>
        </p:nvGrpSpPr>
        <p:grpSpPr>
          <a:xfrm>
            <a:off x="6090088" y="2569840"/>
            <a:ext cx="2528743" cy="703988"/>
            <a:chOff x="4012199" y="1347816"/>
            <a:chExt cx="2322052" cy="938651"/>
          </a:xfrm>
        </p:grpSpPr>
        <p:sp>
          <p:nvSpPr>
            <p:cNvPr id="15" name="TextBox 62"/>
            <p:cNvSpPr txBox="1"/>
            <p:nvPr/>
          </p:nvSpPr>
          <p:spPr>
            <a:xfrm>
              <a:off x="4012199" y="1594037"/>
              <a:ext cx="2322052" cy="692430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This part of the content as a text layout placeholder display</a:t>
              </a:r>
              <a:r>
                <a:rPr lang="zh-CN" altLang="en-US" sz="1100" dirty="0"/>
                <a:t/>
              </a:r>
              <a:br>
                <a:rPr lang="zh-CN" altLang="en-US" sz="1100" dirty="0"/>
              </a:br>
              <a:r>
                <a:rPr lang="en-US" altLang="zh-CN" sz="1100" dirty="0"/>
                <a:t>(Recommended theme font)</a:t>
              </a:r>
              <a:endParaRPr lang="zh-CN" altLang="en-US" sz="1100" dirty="0"/>
            </a:p>
          </p:txBody>
        </p:sp>
        <p:sp>
          <p:nvSpPr>
            <p:cNvPr id="16" name="TextBox 63"/>
            <p:cNvSpPr txBox="1"/>
            <p:nvPr/>
          </p:nvSpPr>
          <p:spPr>
            <a:xfrm>
              <a:off x="4012199" y="1347816"/>
              <a:ext cx="847859" cy="246221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 fontScale="85000" lnSpcReduction="20000"/>
            </a:bodyPr>
            <a:lstStyle/>
            <a:p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Title text preset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sp>
        <p:nvSpPr>
          <p:cNvPr id="5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6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415e3b8-8497-40f6-b59d-b704c5f4b90d"/>
          <p:cNvGrpSpPr>
            <a:grpSpLocks noChangeAspect="1"/>
          </p:cNvGrpSpPr>
          <p:nvPr/>
        </p:nvGrpSpPr>
        <p:grpSpPr>
          <a:xfrm>
            <a:off x="814387" y="1047140"/>
            <a:ext cx="7518329" cy="3391508"/>
            <a:chOff x="1085850" y="1396187"/>
            <a:chExt cx="10024438" cy="4522010"/>
          </a:xfrm>
        </p:grpSpPr>
        <p:sp>
          <p:nvSpPr>
            <p:cNvPr id="4" name="Rectangle: Rounded Corners 4"/>
            <p:cNvSpPr/>
            <p:nvPr/>
          </p:nvSpPr>
          <p:spPr>
            <a:xfrm>
              <a:off x="1085850" y="1396187"/>
              <a:ext cx="4876800" cy="2133600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0" anchor="ctr" anchorCtr="0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(Recommended theme font)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If you need to change, please adjust it under the (Set Shape Format) menu (text option)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</a:p>
          </p:txBody>
        </p:sp>
        <p:sp>
          <p:nvSpPr>
            <p:cNvPr id="5" name="Rectangle: Rounded Corners 5"/>
            <p:cNvSpPr/>
            <p:nvPr/>
          </p:nvSpPr>
          <p:spPr>
            <a:xfrm>
              <a:off x="6229350" y="1396187"/>
              <a:ext cx="4876800" cy="2133600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900000" anchor="ctr" anchorCtr="0">
              <a:normAutofit fontScale="925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(Recommended theme font)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If you need to change, please adjust it under the (Set Shape Format) menu (text option)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</a:p>
          </p:txBody>
        </p:sp>
        <p:sp>
          <p:nvSpPr>
            <p:cNvPr id="6" name="Rectangle: Rounded Corners 6"/>
            <p:cNvSpPr/>
            <p:nvPr/>
          </p:nvSpPr>
          <p:spPr>
            <a:xfrm>
              <a:off x="1085850" y="3784597"/>
              <a:ext cx="4876800" cy="2133600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0" anchor="ctr" anchorCtr="0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(Recommended theme font)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If you need to change, please adjust it under the (Set Shape Format) menu (text option)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</a:p>
          </p:txBody>
        </p:sp>
        <p:sp>
          <p:nvSpPr>
            <p:cNvPr id="7" name="Rectangle: Rounded Corners 7"/>
            <p:cNvSpPr/>
            <p:nvPr/>
          </p:nvSpPr>
          <p:spPr>
            <a:xfrm>
              <a:off x="6229350" y="3784597"/>
              <a:ext cx="4876800" cy="2133600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900000" anchor="ctr" anchorCtr="0">
              <a:normAutofit fontScale="925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(Recommended theme font)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If you need to change, please adjust it under the (Set Shape Format) menu (text option)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</a:p>
          </p:txBody>
        </p:sp>
        <p:sp>
          <p:nvSpPr>
            <p:cNvPr id="8" name="Oval 9"/>
            <p:cNvSpPr/>
            <p:nvPr/>
          </p:nvSpPr>
          <p:spPr>
            <a:xfrm>
              <a:off x="5393023" y="2954215"/>
              <a:ext cx="1405956" cy="14059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3"/>
            <p:cNvSpPr/>
            <p:nvPr/>
          </p:nvSpPr>
          <p:spPr>
            <a:xfrm>
              <a:off x="1085850" y="1396187"/>
              <a:ext cx="648281" cy="2133600"/>
            </a:xfrm>
            <a:custGeom>
              <a:avLst/>
              <a:gdLst>
                <a:gd name="connsiteX0" fmla="*/ 533411 w 972422"/>
                <a:gd name="connsiteY0" fmla="*/ 0 h 3200400"/>
                <a:gd name="connsiteX1" fmla="*/ 972422 w 972422"/>
                <a:gd name="connsiteY1" fmla="*/ 0 h 3200400"/>
                <a:gd name="connsiteX2" fmla="*/ 972422 w 972422"/>
                <a:gd name="connsiteY2" fmla="*/ 3200400 h 3200400"/>
                <a:gd name="connsiteX3" fmla="*/ 533411 w 972422"/>
                <a:gd name="connsiteY3" fmla="*/ 3200400 h 3200400"/>
                <a:gd name="connsiteX4" fmla="*/ 0 w 972422"/>
                <a:gd name="connsiteY4" fmla="*/ 2666989 h 3200400"/>
                <a:gd name="connsiteX5" fmla="*/ 0 w 972422"/>
                <a:gd name="connsiteY5" fmla="*/ 533411 h 3200400"/>
                <a:gd name="connsiteX6" fmla="*/ 533411 w 972422"/>
                <a:gd name="connsiteY6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22" h="3200400">
                  <a:moveTo>
                    <a:pt x="533411" y="0"/>
                  </a:moveTo>
                  <a:lnTo>
                    <a:pt x="972422" y="0"/>
                  </a:lnTo>
                  <a:lnTo>
                    <a:pt x="972422" y="3200400"/>
                  </a:lnTo>
                  <a:lnTo>
                    <a:pt x="533411" y="3200400"/>
                  </a:lnTo>
                  <a:cubicBezTo>
                    <a:pt x="238816" y="3200400"/>
                    <a:pt x="0" y="2961584"/>
                    <a:pt x="0" y="2666989"/>
                  </a:cubicBezTo>
                  <a:lnTo>
                    <a:pt x="0" y="533411"/>
                  </a:lnTo>
                  <a:cubicBezTo>
                    <a:pt x="0" y="238816"/>
                    <a:pt x="238816" y="0"/>
                    <a:pt x="53341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 fontScale="55000" lnSpcReduction="20000"/>
            </a:bodyPr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Title text</a:t>
              </a:r>
            </a:p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 preset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: Shape 14"/>
            <p:cNvSpPr/>
            <p:nvPr/>
          </p:nvSpPr>
          <p:spPr>
            <a:xfrm>
              <a:off x="1085850" y="3784597"/>
              <a:ext cx="648281" cy="2133600"/>
            </a:xfrm>
            <a:custGeom>
              <a:avLst/>
              <a:gdLst>
                <a:gd name="connsiteX0" fmla="*/ 533411 w 972422"/>
                <a:gd name="connsiteY0" fmla="*/ 0 h 3200400"/>
                <a:gd name="connsiteX1" fmla="*/ 972422 w 972422"/>
                <a:gd name="connsiteY1" fmla="*/ 0 h 3200400"/>
                <a:gd name="connsiteX2" fmla="*/ 972422 w 972422"/>
                <a:gd name="connsiteY2" fmla="*/ 3200400 h 3200400"/>
                <a:gd name="connsiteX3" fmla="*/ 533411 w 972422"/>
                <a:gd name="connsiteY3" fmla="*/ 3200400 h 3200400"/>
                <a:gd name="connsiteX4" fmla="*/ 0 w 972422"/>
                <a:gd name="connsiteY4" fmla="*/ 2666989 h 3200400"/>
                <a:gd name="connsiteX5" fmla="*/ 0 w 972422"/>
                <a:gd name="connsiteY5" fmla="*/ 533411 h 3200400"/>
                <a:gd name="connsiteX6" fmla="*/ 533411 w 972422"/>
                <a:gd name="connsiteY6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22" h="3200400">
                  <a:moveTo>
                    <a:pt x="533411" y="0"/>
                  </a:moveTo>
                  <a:lnTo>
                    <a:pt x="972422" y="0"/>
                  </a:lnTo>
                  <a:lnTo>
                    <a:pt x="972422" y="3200400"/>
                  </a:lnTo>
                  <a:lnTo>
                    <a:pt x="533411" y="3200400"/>
                  </a:lnTo>
                  <a:cubicBezTo>
                    <a:pt x="238816" y="3200400"/>
                    <a:pt x="0" y="2961584"/>
                    <a:pt x="0" y="2666989"/>
                  </a:cubicBezTo>
                  <a:lnTo>
                    <a:pt x="0" y="533411"/>
                  </a:lnTo>
                  <a:cubicBezTo>
                    <a:pt x="0" y="238816"/>
                    <a:pt x="238816" y="0"/>
                    <a:pt x="533411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 fontScale="55000" lnSpcReduction="20000"/>
            </a:bodyPr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Title text </a:t>
              </a:r>
            </a:p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preset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5"/>
            <p:cNvSpPr/>
            <p:nvPr/>
          </p:nvSpPr>
          <p:spPr>
            <a:xfrm rot="10800000">
              <a:off x="10462007" y="1396187"/>
              <a:ext cx="648281" cy="2133600"/>
            </a:xfrm>
            <a:custGeom>
              <a:avLst/>
              <a:gdLst>
                <a:gd name="connsiteX0" fmla="*/ 533411 w 972422"/>
                <a:gd name="connsiteY0" fmla="*/ 0 h 3200400"/>
                <a:gd name="connsiteX1" fmla="*/ 972422 w 972422"/>
                <a:gd name="connsiteY1" fmla="*/ 0 h 3200400"/>
                <a:gd name="connsiteX2" fmla="*/ 972422 w 972422"/>
                <a:gd name="connsiteY2" fmla="*/ 3200400 h 3200400"/>
                <a:gd name="connsiteX3" fmla="*/ 533411 w 972422"/>
                <a:gd name="connsiteY3" fmla="*/ 3200400 h 3200400"/>
                <a:gd name="connsiteX4" fmla="*/ 0 w 972422"/>
                <a:gd name="connsiteY4" fmla="*/ 2666989 h 3200400"/>
                <a:gd name="connsiteX5" fmla="*/ 0 w 972422"/>
                <a:gd name="connsiteY5" fmla="*/ 533411 h 3200400"/>
                <a:gd name="connsiteX6" fmla="*/ 533411 w 972422"/>
                <a:gd name="connsiteY6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22" h="3200400">
                  <a:moveTo>
                    <a:pt x="533411" y="0"/>
                  </a:moveTo>
                  <a:lnTo>
                    <a:pt x="972422" y="0"/>
                  </a:lnTo>
                  <a:lnTo>
                    <a:pt x="972422" y="3200400"/>
                  </a:lnTo>
                  <a:lnTo>
                    <a:pt x="533411" y="3200400"/>
                  </a:lnTo>
                  <a:cubicBezTo>
                    <a:pt x="238816" y="3200400"/>
                    <a:pt x="0" y="2961584"/>
                    <a:pt x="0" y="2666989"/>
                  </a:cubicBezTo>
                  <a:lnTo>
                    <a:pt x="0" y="533411"/>
                  </a:lnTo>
                  <a:cubicBezTo>
                    <a:pt x="0" y="238816"/>
                    <a:pt x="238816" y="0"/>
                    <a:pt x="533411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 fontScale="55000" lnSpcReduction="20000"/>
            </a:bodyPr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Title text </a:t>
              </a:r>
            </a:p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preset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: Shape 16"/>
            <p:cNvSpPr/>
            <p:nvPr/>
          </p:nvSpPr>
          <p:spPr>
            <a:xfrm rot="10800000">
              <a:off x="10462007" y="3784597"/>
              <a:ext cx="648281" cy="2133600"/>
            </a:xfrm>
            <a:custGeom>
              <a:avLst/>
              <a:gdLst>
                <a:gd name="connsiteX0" fmla="*/ 533411 w 972422"/>
                <a:gd name="connsiteY0" fmla="*/ 0 h 3200400"/>
                <a:gd name="connsiteX1" fmla="*/ 972422 w 972422"/>
                <a:gd name="connsiteY1" fmla="*/ 0 h 3200400"/>
                <a:gd name="connsiteX2" fmla="*/ 972422 w 972422"/>
                <a:gd name="connsiteY2" fmla="*/ 3200400 h 3200400"/>
                <a:gd name="connsiteX3" fmla="*/ 533411 w 972422"/>
                <a:gd name="connsiteY3" fmla="*/ 3200400 h 3200400"/>
                <a:gd name="connsiteX4" fmla="*/ 0 w 972422"/>
                <a:gd name="connsiteY4" fmla="*/ 2666989 h 3200400"/>
                <a:gd name="connsiteX5" fmla="*/ 0 w 972422"/>
                <a:gd name="connsiteY5" fmla="*/ 533411 h 3200400"/>
                <a:gd name="connsiteX6" fmla="*/ 533411 w 972422"/>
                <a:gd name="connsiteY6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22" h="3200400">
                  <a:moveTo>
                    <a:pt x="533411" y="0"/>
                  </a:moveTo>
                  <a:lnTo>
                    <a:pt x="972422" y="0"/>
                  </a:lnTo>
                  <a:lnTo>
                    <a:pt x="972422" y="3200400"/>
                  </a:lnTo>
                  <a:lnTo>
                    <a:pt x="533411" y="3200400"/>
                  </a:lnTo>
                  <a:cubicBezTo>
                    <a:pt x="238816" y="3200400"/>
                    <a:pt x="0" y="2961584"/>
                    <a:pt x="0" y="2666989"/>
                  </a:cubicBezTo>
                  <a:lnTo>
                    <a:pt x="0" y="533411"/>
                  </a:lnTo>
                  <a:cubicBezTo>
                    <a:pt x="0" y="238816"/>
                    <a:pt x="238816" y="0"/>
                    <a:pt x="533411" y="0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 fontScale="55000" lnSpcReduction="20000"/>
            </a:bodyPr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Title text </a:t>
              </a:r>
            </a:p>
            <a:p>
              <a:pPr algn="ctr"/>
              <a:r>
                <a:rPr lang="en-US" altLang="zh-CN" sz="2133" b="1" dirty="0">
                  <a:solidFill>
                    <a:schemeClr val="bg1"/>
                  </a:solidFill>
                </a:rPr>
                <a:t>preset</a:t>
              </a:r>
              <a:endParaRPr lang="zh-CN" altLang="en-US" sz="2133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Arrow: Quad 32"/>
            <p:cNvSpPr/>
            <p:nvPr/>
          </p:nvSpPr>
          <p:spPr bwMode="auto">
            <a:xfrm rot="2639034">
              <a:off x="5565624" y="3126816"/>
              <a:ext cx="1060754" cy="1060754"/>
            </a:xfrm>
            <a:prstGeom prst="quadArrow">
              <a:avLst>
                <a:gd name="adj1" fmla="val 17084"/>
                <a:gd name="adj2" fmla="val 15730"/>
                <a:gd name="adj3" fmla="val 22500"/>
              </a:avLst>
            </a:pr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0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">
            <a:extLst>
              <a:ext uri="{FF2B5EF4-FFF2-40B4-BE49-F238E27FC236}">
                <a16:creationId xmlns:a16="http://schemas.microsoft.com/office/drawing/2014/main" xmlns="" id="{D96A8748-A480-4FDB-A947-D149EF81833D}"/>
              </a:ext>
            </a:extLst>
          </p:cNvPr>
          <p:cNvGrpSpPr/>
          <p:nvPr/>
        </p:nvGrpSpPr>
        <p:grpSpPr>
          <a:xfrm>
            <a:off x="3829417" y="1059582"/>
            <a:ext cx="1485165" cy="1485165"/>
            <a:chOff x="731404" y="2060848"/>
            <a:chExt cx="1980220" cy="1980220"/>
          </a:xfrm>
        </p:grpSpPr>
        <p:sp>
          <p:nvSpPr>
            <p:cNvPr id="11" name="Diamond 2">
              <a:extLst>
                <a:ext uri="{FF2B5EF4-FFF2-40B4-BE49-F238E27FC236}">
                  <a16:creationId xmlns:a16="http://schemas.microsoft.com/office/drawing/2014/main" xmlns="" id="{AD343968-1F72-4B92-946E-844E1007897C}"/>
                </a:ext>
              </a:extLst>
            </p:cNvPr>
            <p:cNvSpPr/>
            <p:nvPr/>
          </p:nvSpPr>
          <p:spPr bwMode="auto">
            <a:xfrm>
              <a:off x="731404" y="2060848"/>
              <a:ext cx="1980220" cy="1980220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TextBox 33">
              <a:extLst>
                <a:ext uri="{FF2B5EF4-FFF2-40B4-BE49-F238E27FC236}">
                  <a16:creationId xmlns:a16="http://schemas.microsoft.com/office/drawing/2014/main" xmlns="" id="{99E41FCA-5074-491E-A996-0726C61E1C19}"/>
                </a:ext>
              </a:extLst>
            </p:cNvPr>
            <p:cNvSpPr txBox="1"/>
            <p:nvPr/>
          </p:nvSpPr>
          <p:spPr>
            <a:xfrm>
              <a:off x="917232" y="2828933"/>
              <a:ext cx="1608565" cy="610759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3" name="Group 49">
            <a:extLst>
              <a:ext uri="{FF2B5EF4-FFF2-40B4-BE49-F238E27FC236}">
                <a16:creationId xmlns:a16="http://schemas.microsoft.com/office/drawing/2014/main" xmlns="" id="{512EAEC5-A26E-4F59-ABF9-DEB1C46BF02F}"/>
              </a:ext>
            </a:extLst>
          </p:cNvPr>
          <p:cNvGrpSpPr/>
          <p:nvPr/>
        </p:nvGrpSpPr>
        <p:grpSpPr>
          <a:xfrm>
            <a:off x="3820218" y="2657886"/>
            <a:ext cx="1530772" cy="642945"/>
            <a:chOff x="1732858" y="5001250"/>
            <a:chExt cx="2213143" cy="857260"/>
          </a:xfrm>
        </p:grpSpPr>
        <p:sp>
          <p:nvSpPr>
            <p:cNvPr id="14" name="TextBox 62">
              <a:extLst>
                <a:ext uri="{FF2B5EF4-FFF2-40B4-BE49-F238E27FC236}">
                  <a16:creationId xmlns:a16="http://schemas.microsoft.com/office/drawing/2014/main" xmlns="" id="{6A4F9099-12BF-4DB0-B43D-CF979C7F4D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5001250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sz="1400" b="1" dirty="0">
                  <a:solidFill>
                    <a:srgbClr val="1458A5"/>
                  </a:solidFill>
                </a:rPr>
                <a:t>Title text preset</a:t>
              </a:r>
              <a:endParaRPr lang="zh-CN" altLang="en-US" sz="1400" b="1" dirty="0">
                <a:solidFill>
                  <a:srgbClr val="1458A5"/>
                </a:solidFill>
              </a:endParaRPr>
            </a:p>
          </p:txBody>
        </p:sp>
        <p:sp>
          <p:nvSpPr>
            <p:cNvPr id="15" name="TextBox 63">
              <a:extLst>
                <a:ext uri="{FF2B5EF4-FFF2-40B4-BE49-F238E27FC236}">
                  <a16:creationId xmlns:a16="http://schemas.microsoft.com/office/drawing/2014/main" xmlns="" id="{5CFA6B3E-0702-4A06-A4FA-56B172EC42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5284280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000" dirty="0"/>
                <a:t>This part of the content as a text layout placeholder display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r>
                <a:rPr lang="en-US" altLang="zh-CN" sz="1000" dirty="0"/>
                <a:t>(Recommended theme font)</a:t>
              </a:r>
              <a:endParaRPr lang="zh-CN" altLang="en-US" sz="1000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43394573-4228-4126-AFAE-350E4DE0C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5148" flipH="1">
            <a:off x="-2279321" y="1811329"/>
            <a:ext cx="5295937" cy="38152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D6F471CE-AD55-4EC2-B79D-E0076512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24128" y="-994983"/>
            <a:ext cx="5859375" cy="42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1276982-C646-4FC1-A418-63658ED6B584}"/>
              </a:ext>
            </a:extLst>
          </p:cNvPr>
          <p:cNvGrpSpPr/>
          <p:nvPr/>
        </p:nvGrpSpPr>
        <p:grpSpPr>
          <a:xfrm>
            <a:off x="584458" y="1140592"/>
            <a:ext cx="7975085" cy="3451038"/>
            <a:chOff x="639042" y="1277044"/>
            <a:chExt cx="10913915" cy="4722751"/>
          </a:xfrm>
        </p:grpSpPr>
        <p:grpSp>
          <p:nvGrpSpPr>
            <p:cNvPr id="6" name="Group 94">
              <a:extLst>
                <a:ext uri="{FF2B5EF4-FFF2-40B4-BE49-F238E27FC236}">
                  <a16:creationId xmlns:a16="http://schemas.microsoft.com/office/drawing/2014/main" xmlns="" id="{AD653EEB-9280-4DB6-8C52-7BFE6E32F1CF}"/>
                </a:ext>
              </a:extLst>
            </p:cNvPr>
            <p:cNvGrpSpPr/>
            <p:nvPr/>
          </p:nvGrpSpPr>
          <p:grpSpPr>
            <a:xfrm>
              <a:off x="2555274" y="1556792"/>
              <a:ext cx="7061201" cy="3544888"/>
              <a:chOff x="2563813" y="2184400"/>
              <a:chExt cx="7061201" cy="3544888"/>
            </a:xfrm>
            <a:solidFill>
              <a:schemeClr val="tx1"/>
            </a:solidFill>
          </p:grpSpPr>
          <p:grpSp>
            <p:nvGrpSpPr>
              <p:cNvPr id="60" name="Group 93">
                <a:extLst>
                  <a:ext uri="{FF2B5EF4-FFF2-40B4-BE49-F238E27FC236}">
                    <a16:creationId xmlns:a16="http://schemas.microsoft.com/office/drawing/2014/main" xmlns="" id="{8FAB3233-C2E4-4A8F-9DFF-B2F937525D0D}"/>
                  </a:ext>
                </a:extLst>
              </p:cNvPr>
              <p:cNvGrpSpPr/>
              <p:nvPr/>
            </p:nvGrpSpPr>
            <p:grpSpPr>
              <a:xfrm>
                <a:off x="2563813" y="2184400"/>
                <a:ext cx="7061201" cy="3544888"/>
                <a:chOff x="2563813" y="2184400"/>
                <a:chExt cx="7061201" cy="3544888"/>
              </a:xfrm>
              <a:grpFill/>
            </p:grpSpPr>
            <p:grpSp>
              <p:nvGrpSpPr>
                <p:cNvPr id="62" name="Group 91">
                  <a:extLst>
                    <a:ext uri="{FF2B5EF4-FFF2-40B4-BE49-F238E27FC236}">
                      <a16:creationId xmlns:a16="http://schemas.microsoft.com/office/drawing/2014/main" xmlns="" id="{968435EA-FA03-48E4-A057-7D9D1CFF5EBF}"/>
                    </a:ext>
                  </a:extLst>
                </p:cNvPr>
                <p:cNvGrpSpPr/>
                <p:nvPr/>
              </p:nvGrpSpPr>
              <p:grpSpPr>
                <a:xfrm>
                  <a:off x="3336926" y="2963863"/>
                  <a:ext cx="5502275" cy="1960562"/>
                  <a:chOff x="3336926" y="2963863"/>
                  <a:chExt cx="5502275" cy="1960562"/>
                </a:xfrm>
                <a:grpFill/>
              </p:grpSpPr>
              <p:sp>
                <p:nvSpPr>
                  <p:cNvPr id="69" name="Rectangle 5">
                    <a:extLst>
                      <a:ext uri="{FF2B5EF4-FFF2-40B4-BE49-F238E27FC236}">
                        <a16:creationId xmlns:a16="http://schemas.microsoft.com/office/drawing/2014/main" xmlns="" id="{4E54F7B4-CA5B-441C-B164-C7FFC74FDE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9476" y="3919538"/>
                    <a:ext cx="2790825" cy="76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0" name="Freeform 6">
                    <a:extLst>
                      <a:ext uri="{FF2B5EF4-FFF2-40B4-BE49-F238E27FC236}">
                        <a16:creationId xmlns:a16="http://schemas.microsoft.com/office/drawing/2014/main" xmlns="" id="{DD0C7C83-338A-4AB9-B275-084B23CF4D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6926" y="4229100"/>
                    <a:ext cx="703263" cy="695325"/>
                  </a:xfrm>
                  <a:custGeom>
                    <a:avLst/>
                    <a:gdLst>
                      <a:gd name="T0" fmla="*/ 443 w 443"/>
                      <a:gd name="T1" fmla="*/ 33 h 438"/>
                      <a:gd name="T2" fmla="*/ 34 w 443"/>
                      <a:gd name="T3" fmla="*/ 438 h 438"/>
                      <a:gd name="T4" fmla="*/ 0 w 443"/>
                      <a:gd name="T5" fmla="*/ 405 h 438"/>
                      <a:gd name="T6" fmla="*/ 410 w 443"/>
                      <a:gd name="T7" fmla="*/ 0 h 438"/>
                      <a:gd name="T8" fmla="*/ 443 w 443"/>
                      <a:gd name="T9" fmla="*/ 33 h 4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3" h="438">
                        <a:moveTo>
                          <a:pt x="443" y="33"/>
                        </a:moveTo>
                        <a:lnTo>
                          <a:pt x="34" y="438"/>
                        </a:lnTo>
                        <a:lnTo>
                          <a:pt x="0" y="405"/>
                        </a:lnTo>
                        <a:lnTo>
                          <a:pt x="410" y="0"/>
                        </a:lnTo>
                        <a:lnTo>
                          <a:pt x="443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Freeform 7">
                    <a:extLst>
                      <a:ext uri="{FF2B5EF4-FFF2-40B4-BE49-F238E27FC236}">
                        <a16:creationId xmlns:a16="http://schemas.microsoft.com/office/drawing/2014/main" xmlns="" id="{0556B57F-DE0C-411E-94D9-2E60BB5327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8038" y="2967038"/>
                    <a:ext cx="692150" cy="723900"/>
                  </a:xfrm>
                  <a:custGeom>
                    <a:avLst/>
                    <a:gdLst>
                      <a:gd name="T0" fmla="*/ 400 w 436"/>
                      <a:gd name="T1" fmla="*/ 456 h 456"/>
                      <a:gd name="T2" fmla="*/ 0 w 436"/>
                      <a:gd name="T3" fmla="*/ 34 h 456"/>
                      <a:gd name="T4" fmla="*/ 34 w 436"/>
                      <a:gd name="T5" fmla="*/ 0 h 456"/>
                      <a:gd name="T6" fmla="*/ 436 w 436"/>
                      <a:gd name="T7" fmla="*/ 422 h 456"/>
                      <a:gd name="T8" fmla="*/ 400 w 436"/>
                      <a:gd name="T9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6">
                        <a:moveTo>
                          <a:pt x="400" y="456"/>
                        </a:moveTo>
                        <a:lnTo>
                          <a:pt x="0" y="34"/>
                        </a:lnTo>
                        <a:lnTo>
                          <a:pt x="34" y="0"/>
                        </a:lnTo>
                        <a:lnTo>
                          <a:pt x="436" y="422"/>
                        </a:lnTo>
                        <a:lnTo>
                          <a:pt x="400" y="456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Freeform 8">
                    <a:extLst>
                      <a:ext uri="{FF2B5EF4-FFF2-40B4-BE49-F238E27FC236}">
                        <a16:creationId xmlns:a16="http://schemas.microsoft.com/office/drawing/2014/main" xmlns="" id="{9090A420-E20E-46F2-9696-DA5629C9C7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4224338"/>
                    <a:ext cx="706438" cy="696913"/>
                  </a:xfrm>
                  <a:custGeom>
                    <a:avLst/>
                    <a:gdLst>
                      <a:gd name="T0" fmla="*/ 0 w 445"/>
                      <a:gd name="T1" fmla="*/ 33 h 439"/>
                      <a:gd name="T2" fmla="*/ 410 w 445"/>
                      <a:gd name="T3" fmla="*/ 439 h 439"/>
                      <a:gd name="T4" fmla="*/ 445 w 445"/>
                      <a:gd name="T5" fmla="*/ 406 h 439"/>
                      <a:gd name="T6" fmla="*/ 34 w 445"/>
                      <a:gd name="T7" fmla="*/ 0 h 439"/>
                      <a:gd name="T8" fmla="*/ 0 w 445"/>
                      <a:gd name="T9" fmla="*/ 33 h 4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5" h="439">
                        <a:moveTo>
                          <a:pt x="0" y="33"/>
                        </a:moveTo>
                        <a:lnTo>
                          <a:pt x="410" y="439"/>
                        </a:lnTo>
                        <a:lnTo>
                          <a:pt x="445" y="406"/>
                        </a:lnTo>
                        <a:lnTo>
                          <a:pt x="34" y="0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Freeform 9">
                    <a:extLst>
                      <a:ext uri="{FF2B5EF4-FFF2-40B4-BE49-F238E27FC236}">
                        <a16:creationId xmlns:a16="http://schemas.microsoft.com/office/drawing/2014/main" xmlns="" id="{5259C978-0823-430C-9D74-A5BDC00F9E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2963863"/>
                    <a:ext cx="692150" cy="722313"/>
                  </a:xfrm>
                  <a:custGeom>
                    <a:avLst/>
                    <a:gdLst>
                      <a:gd name="T0" fmla="*/ 36 w 436"/>
                      <a:gd name="T1" fmla="*/ 455 h 455"/>
                      <a:gd name="T2" fmla="*/ 436 w 436"/>
                      <a:gd name="T3" fmla="*/ 33 h 455"/>
                      <a:gd name="T4" fmla="*/ 403 w 436"/>
                      <a:gd name="T5" fmla="*/ 0 h 455"/>
                      <a:gd name="T6" fmla="*/ 0 w 436"/>
                      <a:gd name="T7" fmla="*/ 422 h 455"/>
                      <a:gd name="T8" fmla="*/ 36 w 436"/>
                      <a:gd name="T9" fmla="*/ 455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5">
                        <a:moveTo>
                          <a:pt x="36" y="455"/>
                        </a:moveTo>
                        <a:lnTo>
                          <a:pt x="436" y="33"/>
                        </a:lnTo>
                        <a:lnTo>
                          <a:pt x="403" y="0"/>
                        </a:lnTo>
                        <a:lnTo>
                          <a:pt x="0" y="422"/>
                        </a:lnTo>
                        <a:lnTo>
                          <a:pt x="36" y="455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63" name="Oval 10">
                  <a:extLst>
                    <a:ext uri="{FF2B5EF4-FFF2-40B4-BE49-F238E27FC236}">
                      <a16:creationId xmlns:a16="http://schemas.microsoft.com/office/drawing/2014/main" xmlns="" id="{A2E8EAC3-5246-4167-B39B-AD9DBB846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813" y="2184400"/>
                  <a:ext cx="1028700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Oval 13">
                  <a:extLst>
                    <a:ext uri="{FF2B5EF4-FFF2-40B4-BE49-F238E27FC236}">
                      <a16:creationId xmlns:a16="http://schemas.microsoft.com/office/drawing/2014/main" xmlns="" id="{5210ABF1-4F96-4A7F-81FD-A11ABF116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813" y="4695825"/>
                  <a:ext cx="1028700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Oval 16">
                  <a:extLst>
                    <a:ext uri="{FF2B5EF4-FFF2-40B4-BE49-F238E27FC236}">
                      <a16:creationId xmlns:a16="http://schemas.microsoft.com/office/drawing/2014/main" xmlns="" id="{B1C7FC79-7E5B-495E-9716-5AF1D1935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5713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Oval 19">
                  <a:extLst>
                    <a:ext uri="{FF2B5EF4-FFF2-40B4-BE49-F238E27FC236}">
                      <a16:creationId xmlns:a16="http://schemas.microsoft.com/office/drawing/2014/main" xmlns="" id="{62D79237-13F7-47AA-A737-03A60E23C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0601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Oval 22">
                  <a:extLst>
                    <a:ext uri="{FF2B5EF4-FFF2-40B4-BE49-F238E27FC236}">
                      <a16:creationId xmlns:a16="http://schemas.microsoft.com/office/drawing/2014/main" xmlns="" id="{A1FFF86D-8384-45BF-8833-71B3CE1FDC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1551" y="2184400"/>
                  <a:ext cx="1033463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Oval 25">
                  <a:extLst>
                    <a:ext uri="{FF2B5EF4-FFF2-40B4-BE49-F238E27FC236}">
                      <a16:creationId xmlns:a16="http://schemas.microsoft.com/office/drawing/2014/main" xmlns="" id="{E439DCD5-7AE4-4EE6-9963-BD0B59BC0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1551" y="4695825"/>
                  <a:ext cx="1033463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1" name="Oval 28">
                <a:extLst>
                  <a:ext uri="{FF2B5EF4-FFF2-40B4-BE49-F238E27FC236}">
                    <a16:creationId xmlns:a16="http://schemas.microsoft.com/office/drawing/2014/main" xmlns="" id="{76AA491C-8353-417E-9659-AAD2D7D61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976" y="3260725"/>
                <a:ext cx="1393825" cy="13922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DEF9623-19B9-4494-AFA9-55094A488E27}"/>
                </a:ext>
              </a:extLst>
            </p:cNvPr>
            <p:cNvSpPr txBox="1"/>
            <p:nvPr/>
          </p:nvSpPr>
          <p:spPr>
            <a:xfrm>
              <a:off x="728810" y="2818610"/>
              <a:ext cx="1603048" cy="276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Title text preset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xmlns="" id="{9B0E014D-9E41-4B6A-B2CD-64416CB36DD3}"/>
                </a:ext>
              </a:extLst>
            </p:cNvPr>
            <p:cNvSpPr/>
            <p:nvPr/>
          </p:nvSpPr>
          <p:spPr>
            <a:xfrm>
              <a:off x="639042" y="3151993"/>
              <a:ext cx="1782584" cy="769441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This part of the content as a text layout placeholder display(Recommended theme font)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4F78D50-74D6-4491-BBA8-7DFAAF25F2AB}"/>
                </a:ext>
              </a:extLst>
            </p:cNvPr>
            <p:cNvSpPr txBox="1"/>
            <p:nvPr/>
          </p:nvSpPr>
          <p:spPr>
            <a:xfrm>
              <a:off x="3878005" y="1277044"/>
              <a:ext cx="1603048" cy="276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Title text preset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FE5F290-D52F-4689-87BD-B0B1E4CE2F5E}"/>
                </a:ext>
              </a:extLst>
            </p:cNvPr>
            <p:cNvSpPr/>
            <p:nvPr/>
          </p:nvSpPr>
          <p:spPr>
            <a:xfrm>
              <a:off x="3788237" y="1610427"/>
              <a:ext cx="1782584" cy="769441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This part of the content as a text layout placeholder display(Recommended theme font)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0CF2B37-8DBF-4693-A48E-CE5E66DB641C}"/>
                </a:ext>
              </a:extLst>
            </p:cNvPr>
            <p:cNvSpPr txBox="1"/>
            <p:nvPr/>
          </p:nvSpPr>
          <p:spPr>
            <a:xfrm>
              <a:off x="6703247" y="1277044"/>
              <a:ext cx="1603048" cy="276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Title text preset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18E8EF1-19B4-460C-A799-BFB3DA27EC7C}"/>
                </a:ext>
              </a:extLst>
            </p:cNvPr>
            <p:cNvSpPr/>
            <p:nvPr/>
          </p:nvSpPr>
          <p:spPr>
            <a:xfrm>
              <a:off x="6613479" y="1610427"/>
              <a:ext cx="1782584" cy="769441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This part of the content as a text layout placeholder display(Recommended theme font)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D161935-B3DC-4D79-ABAE-24C93E9A8B56}"/>
                </a:ext>
              </a:extLst>
            </p:cNvPr>
            <p:cNvSpPr txBox="1"/>
            <p:nvPr/>
          </p:nvSpPr>
          <p:spPr>
            <a:xfrm>
              <a:off x="9860141" y="2818610"/>
              <a:ext cx="1603048" cy="276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Title text preset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0020A11-5075-4608-B068-0945A3085F2A}"/>
                </a:ext>
              </a:extLst>
            </p:cNvPr>
            <p:cNvSpPr/>
            <p:nvPr/>
          </p:nvSpPr>
          <p:spPr>
            <a:xfrm>
              <a:off x="9770373" y="3151993"/>
              <a:ext cx="1782584" cy="769441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This part of the content as a text layout placeholder display(Recommended theme font)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D2C1DAC-8284-4862-A363-47A53BEFE8D4}"/>
                </a:ext>
              </a:extLst>
            </p:cNvPr>
            <p:cNvSpPr txBox="1"/>
            <p:nvPr/>
          </p:nvSpPr>
          <p:spPr>
            <a:xfrm>
              <a:off x="4289595" y="4896971"/>
              <a:ext cx="1603048" cy="276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Title text preset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198731A-B7EA-4398-ACFD-E3BFD17D6D3E}"/>
                </a:ext>
              </a:extLst>
            </p:cNvPr>
            <p:cNvSpPr/>
            <p:nvPr/>
          </p:nvSpPr>
          <p:spPr>
            <a:xfrm>
              <a:off x="4199827" y="5230354"/>
              <a:ext cx="1782584" cy="769441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This part of the content as a text layout placeholder display(Recommended theme font)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0F50CE2-E82A-4BF1-807D-9FBAB515933E}"/>
                </a:ext>
              </a:extLst>
            </p:cNvPr>
            <p:cNvSpPr txBox="1"/>
            <p:nvPr/>
          </p:nvSpPr>
          <p:spPr>
            <a:xfrm>
              <a:off x="6272671" y="4896971"/>
              <a:ext cx="1603048" cy="276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Title text preset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741BBA5-7CC8-4FB7-B77B-308F589E5B09}"/>
                </a:ext>
              </a:extLst>
            </p:cNvPr>
            <p:cNvSpPr/>
            <p:nvPr/>
          </p:nvSpPr>
          <p:spPr>
            <a:xfrm>
              <a:off x="6182903" y="5230354"/>
              <a:ext cx="1782584" cy="769441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This part of the content as a text layout placeholder display(Recommended theme font)</a:t>
              </a:r>
              <a:endParaRPr lang="id-ID" sz="1000" dirty="0">
                <a:cs typeface="+mn-ea"/>
                <a:sym typeface="+mn-lt"/>
              </a:endParaRPr>
            </a:p>
          </p:txBody>
        </p:sp>
        <p:grpSp>
          <p:nvGrpSpPr>
            <p:cNvPr id="19" name="Group 37">
              <a:extLst>
                <a:ext uri="{FF2B5EF4-FFF2-40B4-BE49-F238E27FC236}">
                  <a16:creationId xmlns:a16="http://schemas.microsoft.com/office/drawing/2014/main" xmlns="" id="{E9C18A9E-555E-45A1-9121-3D023184C412}"/>
                </a:ext>
              </a:extLst>
            </p:cNvPr>
            <p:cNvGrpSpPr/>
            <p:nvPr/>
          </p:nvGrpSpPr>
          <p:grpSpPr>
            <a:xfrm>
              <a:off x="2363094" y="2554875"/>
              <a:ext cx="407231" cy="432215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57" name="Straight Connector 7">
                <a:extLst>
                  <a:ext uri="{FF2B5EF4-FFF2-40B4-BE49-F238E27FC236}">
                    <a16:creationId xmlns:a16="http://schemas.microsoft.com/office/drawing/2014/main" xmlns="" id="{B6BA8D8D-9DA4-4C12-BC89-065534381103}"/>
                  </a:ext>
                </a:extLst>
              </p:cNvPr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35">
                <a:extLst>
                  <a:ext uri="{FF2B5EF4-FFF2-40B4-BE49-F238E27FC236}">
                    <a16:creationId xmlns:a16="http://schemas.microsoft.com/office/drawing/2014/main" xmlns="" id="{E9996A3B-0673-4B0C-80F2-A5FC3347F655}"/>
                  </a:ext>
                </a:extLst>
              </p:cNvPr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9" name="Oval 36">
                <a:extLst>
                  <a:ext uri="{FF2B5EF4-FFF2-40B4-BE49-F238E27FC236}">
                    <a16:creationId xmlns:a16="http://schemas.microsoft.com/office/drawing/2014/main" xmlns="" id="{7174AE57-C66B-4AF4-AB26-DED5A8312ECD}"/>
                  </a:ext>
                </a:extLst>
              </p:cNvPr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38">
              <a:extLst>
                <a:ext uri="{FF2B5EF4-FFF2-40B4-BE49-F238E27FC236}">
                  <a16:creationId xmlns:a16="http://schemas.microsoft.com/office/drawing/2014/main" xmlns="" id="{13BDF697-DDBE-46B1-93F2-8BC9D6999DE3}"/>
                </a:ext>
              </a:extLst>
            </p:cNvPr>
            <p:cNvGrpSpPr/>
            <p:nvPr/>
          </p:nvGrpSpPr>
          <p:grpSpPr>
            <a:xfrm flipH="1">
              <a:off x="9461310" y="2464934"/>
              <a:ext cx="407231" cy="432215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54" name="Straight Connector 39">
                <a:extLst>
                  <a:ext uri="{FF2B5EF4-FFF2-40B4-BE49-F238E27FC236}">
                    <a16:creationId xmlns:a16="http://schemas.microsoft.com/office/drawing/2014/main" xmlns="" id="{E96151FE-EC14-4368-AF49-BBF08F419F2D}"/>
                  </a:ext>
                </a:extLst>
              </p:cNvPr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40">
                <a:extLst>
                  <a:ext uri="{FF2B5EF4-FFF2-40B4-BE49-F238E27FC236}">
                    <a16:creationId xmlns:a16="http://schemas.microsoft.com/office/drawing/2014/main" xmlns="" id="{D265A52C-CB1B-4C47-B1B6-3CB5D02FA9CD}"/>
                  </a:ext>
                </a:extLst>
              </p:cNvPr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Oval 41">
                <a:extLst>
                  <a:ext uri="{FF2B5EF4-FFF2-40B4-BE49-F238E27FC236}">
                    <a16:creationId xmlns:a16="http://schemas.microsoft.com/office/drawing/2014/main" xmlns="" id="{CB1EE3B0-6A52-4815-8EF5-8FC6C20A498B}"/>
                  </a:ext>
                </a:extLst>
              </p:cNvPr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xmlns="" id="{BA2C09C1-0965-4899-9D7A-D9BF4FD26F63}"/>
                </a:ext>
              </a:extLst>
            </p:cNvPr>
            <p:cNvGrpSpPr/>
            <p:nvPr/>
          </p:nvGrpSpPr>
          <p:grpSpPr>
            <a:xfrm>
              <a:off x="3522881" y="4866989"/>
              <a:ext cx="641856" cy="363365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51" name="Straight Connector 34">
                <a:extLst>
                  <a:ext uri="{FF2B5EF4-FFF2-40B4-BE49-F238E27FC236}">
                    <a16:creationId xmlns:a16="http://schemas.microsoft.com/office/drawing/2014/main" xmlns="" id="{87BCCC53-E6E3-45AC-90B4-339526EBA8A3}"/>
                  </a:ext>
                </a:extLst>
              </p:cNvPr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42">
                <a:extLst>
                  <a:ext uri="{FF2B5EF4-FFF2-40B4-BE49-F238E27FC236}">
                    <a16:creationId xmlns:a16="http://schemas.microsoft.com/office/drawing/2014/main" xmlns="" id="{997A21AC-B046-4E66-985A-B709A1107656}"/>
                  </a:ext>
                </a:extLst>
              </p:cNvPr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Oval 43">
                <a:extLst>
                  <a:ext uri="{FF2B5EF4-FFF2-40B4-BE49-F238E27FC236}">
                    <a16:creationId xmlns:a16="http://schemas.microsoft.com/office/drawing/2014/main" xmlns="" id="{45349FF1-FAC0-48B7-8AB4-0F2C73B2DCA0}"/>
                  </a:ext>
                </a:extLst>
              </p:cNvPr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45">
              <a:extLst>
                <a:ext uri="{FF2B5EF4-FFF2-40B4-BE49-F238E27FC236}">
                  <a16:creationId xmlns:a16="http://schemas.microsoft.com/office/drawing/2014/main" xmlns="" id="{178CE937-F745-4813-A84A-6A8C77FCF93E}"/>
                </a:ext>
              </a:extLst>
            </p:cNvPr>
            <p:cNvGrpSpPr/>
            <p:nvPr/>
          </p:nvGrpSpPr>
          <p:grpSpPr>
            <a:xfrm flipH="1">
              <a:off x="7965487" y="4853786"/>
              <a:ext cx="641856" cy="363365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48" name="Straight Connector 46">
                <a:extLst>
                  <a:ext uri="{FF2B5EF4-FFF2-40B4-BE49-F238E27FC236}">
                    <a16:creationId xmlns:a16="http://schemas.microsoft.com/office/drawing/2014/main" xmlns="" id="{15993D45-8288-4F09-BDE8-1E93A3398EFF}"/>
                  </a:ext>
                </a:extLst>
              </p:cNvPr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7">
                <a:extLst>
                  <a:ext uri="{FF2B5EF4-FFF2-40B4-BE49-F238E27FC236}">
                    <a16:creationId xmlns:a16="http://schemas.microsoft.com/office/drawing/2014/main" xmlns="" id="{3CD7150D-CEBC-4730-8E0C-22B4986C6363}"/>
                  </a:ext>
                </a:extLst>
              </p:cNvPr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Oval 48">
                <a:extLst>
                  <a:ext uri="{FF2B5EF4-FFF2-40B4-BE49-F238E27FC236}">
                    <a16:creationId xmlns:a16="http://schemas.microsoft.com/office/drawing/2014/main" xmlns="" id="{43F9804A-71D9-4A8F-96AF-9172D629AD24}"/>
                  </a:ext>
                </a:extLst>
              </p:cNvPr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5">
              <a:extLst>
                <a:ext uri="{FF2B5EF4-FFF2-40B4-BE49-F238E27FC236}">
                  <a16:creationId xmlns:a16="http://schemas.microsoft.com/office/drawing/2014/main" xmlns="" id="{9420E93B-06DB-45DF-BADA-8463027FB397}"/>
                </a:ext>
              </a:extLst>
            </p:cNvPr>
            <p:cNvGrpSpPr/>
            <p:nvPr/>
          </p:nvGrpSpPr>
          <p:grpSpPr>
            <a:xfrm>
              <a:off x="4287358" y="2316602"/>
              <a:ext cx="197232" cy="435801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45" name="Straight Connector 26">
                <a:extLst>
                  <a:ext uri="{FF2B5EF4-FFF2-40B4-BE49-F238E27FC236}">
                    <a16:creationId xmlns:a16="http://schemas.microsoft.com/office/drawing/2014/main" xmlns="" id="{E84FF934-9D00-44C2-BB49-B4D5F1186050}"/>
                  </a:ext>
                </a:extLst>
              </p:cNvPr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53">
                <a:extLst>
                  <a:ext uri="{FF2B5EF4-FFF2-40B4-BE49-F238E27FC236}">
                    <a16:creationId xmlns:a16="http://schemas.microsoft.com/office/drawing/2014/main" xmlns="" id="{5F38C824-DEA2-4309-9302-E558B226EE36}"/>
                  </a:ext>
                </a:extLst>
              </p:cNvPr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7" name="Oval 54">
                <a:extLst>
                  <a:ext uri="{FF2B5EF4-FFF2-40B4-BE49-F238E27FC236}">
                    <a16:creationId xmlns:a16="http://schemas.microsoft.com/office/drawing/2014/main" xmlns="" id="{2403A81A-2F68-4361-B9E6-A94AFECC1944}"/>
                  </a:ext>
                </a:extLst>
              </p:cNvPr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56">
              <a:extLst>
                <a:ext uri="{FF2B5EF4-FFF2-40B4-BE49-F238E27FC236}">
                  <a16:creationId xmlns:a16="http://schemas.microsoft.com/office/drawing/2014/main" xmlns="" id="{15BE2AE8-F170-4E95-98B6-D62E1324E452}"/>
                </a:ext>
              </a:extLst>
            </p:cNvPr>
            <p:cNvGrpSpPr/>
            <p:nvPr/>
          </p:nvGrpSpPr>
          <p:grpSpPr>
            <a:xfrm flipH="1">
              <a:off x="7607602" y="2304576"/>
              <a:ext cx="197232" cy="435801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42" name="Straight Connector 57">
                <a:extLst>
                  <a:ext uri="{FF2B5EF4-FFF2-40B4-BE49-F238E27FC236}">
                    <a16:creationId xmlns:a16="http://schemas.microsoft.com/office/drawing/2014/main" xmlns="" id="{476AFF6E-9C29-43D4-8284-B4A03971702B}"/>
                  </a:ext>
                </a:extLst>
              </p:cNvPr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58">
                <a:extLst>
                  <a:ext uri="{FF2B5EF4-FFF2-40B4-BE49-F238E27FC236}">
                    <a16:creationId xmlns:a16="http://schemas.microsoft.com/office/drawing/2014/main" xmlns="" id="{01A78713-B5E6-4825-B130-DD32C81836EC}"/>
                  </a:ext>
                </a:extLst>
              </p:cNvPr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4" name="Oval 59">
                <a:extLst>
                  <a:ext uri="{FF2B5EF4-FFF2-40B4-BE49-F238E27FC236}">
                    <a16:creationId xmlns:a16="http://schemas.microsoft.com/office/drawing/2014/main" xmlns="" id="{CBF78026-1A24-4BFC-842B-E2FB5150029B}"/>
                  </a:ext>
                </a:extLst>
              </p:cNvPr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5" name="Oval 11">
              <a:extLst>
                <a:ext uri="{FF2B5EF4-FFF2-40B4-BE49-F238E27FC236}">
                  <a16:creationId xmlns:a16="http://schemas.microsoft.com/office/drawing/2014/main" xmlns="" id="{3061097F-A5B8-4C0D-9B69-5C40D966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12" y="1696492"/>
              <a:ext cx="758825" cy="757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xmlns="" id="{DEA30AAB-144A-42E6-8866-2C5F5BFDE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12" y="4203155"/>
              <a:ext cx="758825" cy="7604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xmlns="" id="{22E6E4BA-EA00-4813-8380-F57B9B85C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112" y="2949030"/>
              <a:ext cx="758825" cy="760413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Oval 20">
              <a:extLst>
                <a:ext uri="{FF2B5EF4-FFF2-40B4-BE49-F238E27FC236}">
                  <a16:creationId xmlns:a16="http://schemas.microsoft.com/office/drawing/2014/main" xmlns="" id="{9D560EFD-01E1-4448-AF5B-4C52ADE07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6999" y="2949030"/>
              <a:ext cx="758825" cy="7604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xmlns="" id="{1519BE56-EF31-414F-9549-A95B80C6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712" y="1696492"/>
              <a:ext cx="754063" cy="75723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xmlns="" id="{63D6A537-B92E-4506-9546-B268E17B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712" y="4203155"/>
              <a:ext cx="754063" cy="7604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xmlns="" id="{4220A218-9BF8-4C9C-A19A-0C7355BE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762" y="2818855"/>
              <a:ext cx="1022350" cy="1022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D31BD13F-ED03-4FE8-8E75-E93B3214E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324" y="2441030"/>
              <a:ext cx="709613" cy="414338"/>
            </a:xfrm>
            <a:custGeom>
              <a:avLst/>
              <a:gdLst>
                <a:gd name="T0" fmla="*/ 23 w 189"/>
                <a:gd name="T1" fmla="*/ 104 h 110"/>
                <a:gd name="T2" fmla="*/ 177 w 189"/>
                <a:gd name="T3" fmla="*/ 24 h 110"/>
                <a:gd name="T4" fmla="*/ 189 w 189"/>
                <a:gd name="T5" fmla="*/ 12 h 110"/>
                <a:gd name="T6" fmla="*/ 189 w 189"/>
                <a:gd name="T7" fmla="*/ 12 h 110"/>
                <a:gd name="T8" fmla="*/ 176 w 189"/>
                <a:gd name="T9" fmla="*/ 0 h 110"/>
                <a:gd name="T10" fmla="*/ 4 w 189"/>
                <a:gd name="T11" fmla="*/ 89 h 110"/>
                <a:gd name="T12" fmla="*/ 7 w 189"/>
                <a:gd name="T13" fmla="*/ 106 h 110"/>
                <a:gd name="T14" fmla="*/ 7 w 189"/>
                <a:gd name="T15" fmla="*/ 107 h 110"/>
                <a:gd name="T16" fmla="*/ 23 w 189"/>
                <a:gd name="T1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10">
                  <a:moveTo>
                    <a:pt x="23" y="104"/>
                  </a:moveTo>
                  <a:cubicBezTo>
                    <a:pt x="60" y="58"/>
                    <a:pt x="115" y="28"/>
                    <a:pt x="177" y="24"/>
                  </a:cubicBezTo>
                  <a:cubicBezTo>
                    <a:pt x="184" y="24"/>
                    <a:pt x="189" y="19"/>
                    <a:pt x="189" y="12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5"/>
                    <a:pt x="183" y="0"/>
                    <a:pt x="176" y="0"/>
                  </a:cubicBezTo>
                  <a:cubicBezTo>
                    <a:pt x="106" y="4"/>
                    <a:pt x="45" y="38"/>
                    <a:pt x="4" y="89"/>
                  </a:cubicBezTo>
                  <a:cubicBezTo>
                    <a:pt x="0" y="95"/>
                    <a:pt x="1" y="103"/>
                    <a:pt x="7" y="106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13" y="110"/>
                    <a:pt x="19" y="109"/>
                    <a:pt x="23" y="10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F4828280-B3B1-4E46-A111-56A38D049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437" y="2445792"/>
              <a:ext cx="822325" cy="1287463"/>
            </a:xfrm>
            <a:custGeom>
              <a:avLst/>
              <a:gdLst>
                <a:gd name="T0" fmla="*/ 195 w 219"/>
                <a:gd name="T1" fmla="*/ 235 h 342"/>
                <a:gd name="T2" fmla="*/ 175 w 219"/>
                <a:gd name="T3" fmla="*/ 323 h 342"/>
                <a:gd name="T4" fmla="*/ 179 w 219"/>
                <a:gd name="T5" fmla="*/ 337 h 342"/>
                <a:gd name="T6" fmla="*/ 179 w 219"/>
                <a:gd name="T7" fmla="*/ 337 h 342"/>
                <a:gd name="T8" fmla="*/ 197 w 219"/>
                <a:gd name="T9" fmla="*/ 333 h 342"/>
                <a:gd name="T10" fmla="*/ 219 w 219"/>
                <a:gd name="T11" fmla="*/ 235 h 342"/>
                <a:gd name="T12" fmla="*/ 13 w 219"/>
                <a:gd name="T13" fmla="*/ 1 h 342"/>
                <a:gd name="T14" fmla="*/ 0 w 219"/>
                <a:gd name="T15" fmla="*/ 13 h 342"/>
                <a:gd name="T16" fmla="*/ 0 w 219"/>
                <a:gd name="T17" fmla="*/ 13 h 342"/>
                <a:gd name="T18" fmla="*/ 10 w 219"/>
                <a:gd name="T19" fmla="*/ 25 h 342"/>
                <a:gd name="T20" fmla="*/ 195 w 219"/>
                <a:gd name="T21" fmla="*/ 23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342">
                  <a:moveTo>
                    <a:pt x="195" y="235"/>
                  </a:moveTo>
                  <a:cubicBezTo>
                    <a:pt x="195" y="266"/>
                    <a:pt x="188" y="296"/>
                    <a:pt x="175" y="323"/>
                  </a:cubicBezTo>
                  <a:cubicBezTo>
                    <a:pt x="173" y="328"/>
                    <a:pt x="175" y="334"/>
                    <a:pt x="179" y="337"/>
                  </a:cubicBezTo>
                  <a:cubicBezTo>
                    <a:pt x="179" y="337"/>
                    <a:pt x="179" y="337"/>
                    <a:pt x="179" y="337"/>
                  </a:cubicBezTo>
                  <a:cubicBezTo>
                    <a:pt x="185" y="342"/>
                    <a:pt x="194" y="340"/>
                    <a:pt x="197" y="333"/>
                  </a:cubicBezTo>
                  <a:cubicBezTo>
                    <a:pt x="211" y="303"/>
                    <a:pt x="219" y="270"/>
                    <a:pt x="219" y="235"/>
                  </a:cubicBezTo>
                  <a:cubicBezTo>
                    <a:pt x="219" y="115"/>
                    <a:pt x="129" y="16"/>
                    <a:pt x="13" y="1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14" y="38"/>
                    <a:pt x="195" y="127"/>
                    <a:pt x="195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19D4578C-5ED0-4697-8F45-DCF640A6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349" y="2871242"/>
              <a:ext cx="1638300" cy="1354138"/>
            </a:xfrm>
            <a:custGeom>
              <a:avLst/>
              <a:gdLst>
                <a:gd name="T0" fmla="*/ 413 w 436"/>
                <a:gd name="T1" fmla="*/ 240 h 360"/>
                <a:gd name="T2" fmla="*/ 189 w 436"/>
                <a:gd name="T3" fmla="*/ 329 h 360"/>
                <a:gd name="T4" fmla="*/ 30 w 436"/>
                <a:gd name="T5" fmla="*/ 170 h 360"/>
                <a:gd name="T6" fmla="*/ 51 w 436"/>
                <a:gd name="T7" fmla="*/ 19 h 360"/>
                <a:gd name="T8" fmla="*/ 47 w 436"/>
                <a:gd name="T9" fmla="*/ 3 h 360"/>
                <a:gd name="T10" fmla="*/ 47 w 436"/>
                <a:gd name="T11" fmla="*/ 3 h 360"/>
                <a:gd name="T12" fmla="*/ 30 w 436"/>
                <a:gd name="T13" fmla="*/ 7 h 360"/>
                <a:gd name="T14" fmla="*/ 1 w 436"/>
                <a:gd name="T15" fmla="*/ 128 h 360"/>
                <a:gd name="T16" fmla="*/ 229 w 436"/>
                <a:gd name="T17" fmla="*/ 358 h 360"/>
                <a:gd name="T18" fmla="*/ 432 w 436"/>
                <a:gd name="T19" fmla="*/ 254 h 360"/>
                <a:gd name="T20" fmla="*/ 430 w 436"/>
                <a:gd name="T21" fmla="*/ 238 h 360"/>
                <a:gd name="T22" fmla="*/ 430 w 436"/>
                <a:gd name="T23" fmla="*/ 238 h 360"/>
                <a:gd name="T24" fmla="*/ 413 w 436"/>
                <a:gd name="T25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360">
                  <a:moveTo>
                    <a:pt x="413" y="240"/>
                  </a:moveTo>
                  <a:cubicBezTo>
                    <a:pt x="366" y="309"/>
                    <a:pt x="282" y="349"/>
                    <a:pt x="189" y="329"/>
                  </a:cubicBezTo>
                  <a:cubicBezTo>
                    <a:pt x="110" y="312"/>
                    <a:pt x="47" y="249"/>
                    <a:pt x="30" y="170"/>
                  </a:cubicBezTo>
                  <a:cubicBezTo>
                    <a:pt x="18" y="115"/>
                    <a:pt x="27" y="62"/>
                    <a:pt x="51" y="19"/>
                  </a:cubicBezTo>
                  <a:cubicBezTo>
                    <a:pt x="54" y="14"/>
                    <a:pt x="53" y="6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1" y="0"/>
                    <a:pt x="34" y="1"/>
                    <a:pt x="30" y="7"/>
                  </a:cubicBezTo>
                  <a:cubicBezTo>
                    <a:pt x="10" y="43"/>
                    <a:pt x="0" y="84"/>
                    <a:pt x="1" y="128"/>
                  </a:cubicBezTo>
                  <a:cubicBezTo>
                    <a:pt x="4" y="253"/>
                    <a:pt x="105" y="354"/>
                    <a:pt x="229" y="358"/>
                  </a:cubicBezTo>
                  <a:cubicBezTo>
                    <a:pt x="314" y="360"/>
                    <a:pt x="389" y="318"/>
                    <a:pt x="432" y="254"/>
                  </a:cubicBezTo>
                  <a:cubicBezTo>
                    <a:pt x="436" y="249"/>
                    <a:pt x="435" y="242"/>
                    <a:pt x="430" y="238"/>
                  </a:cubicBezTo>
                  <a:cubicBezTo>
                    <a:pt x="430" y="238"/>
                    <a:pt x="430" y="238"/>
                    <a:pt x="430" y="238"/>
                  </a:cubicBezTo>
                  <a:cubicBezTo>
                    <a:pt x="425" y="233"/>
                    <a:pt x="417" y="234"/>
                    <a:pt x="413" y="2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Oval 12">
              <a:extLst>
                <a:ext uri="{FF2B5EF4-FFF2-40B4-BE49-F238E27FC236}">
                  <a16:creationId xmlns:a16="http://schemas.microsoft.com/office/drawing/2014/main" xmlns="" id="{783B6CF1-258A-4B44-B7F3-746A19AE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527" y="1877078"/>
              <a:ext cx="256196" cy="396450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8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Oval 15">
              <a:extLst>
                <a:ext uri="{FF2B5EF4-FFF2-40B4-BE49-F238E27FC236}">
                  <a16:creationId xmlns:a16="http://schemas.microsoft.com/office/drawing/2014/main" xmlns="" id="{871F94BE-860C-4A15-B24B-DD65ECD3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252" y="4386452"/>
              <a:ext cx="254745" cy="39420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8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xmlns="" id="{67CB2F3A-3819-4B57-A211-72FD65FB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152" y="3132327"/>
              <a:ext cx="254745" cy="39420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8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xmlns="" id="{33B8C468-2DE2-4FEE-836A-039481F1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9039" y="3132327"/>
              <a:ext cx="254745" cy="39420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8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Oval 24">
              <a:extLst>
                <a:ext uri="{FF2B5EF4-FFF2-40B4-BE49-F238E27FC236}">
                  <a16:creationId xmlns:a16="http://schemas.microsoft.com/office/drawing/2014/main" xmlns="" id="{3B552BC3-7F34-4992-AA72-BCA18B10A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1645" y="1877078"/>
              <a:ext cx="256196" cy="396450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8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Oval 27">
              <a:extLst>
                <a:ext uri="{FF2B5EF4-FFF2-40B4-BE49-F238E27FC236}">
                  <a16:creationId xmlns:a16="http://schemas.microsoft.com/office/drawing/2014/main" xmlns="" id="{AFC709D4-97C7-4347-A018-520BE2BF0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1645" y="4385329"/>
              <a:ext cx="256196" cy="396450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8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Oval 30">
              <a:extLst>
                <a:ext uri="{FF2B5EF4-FFF2-40B4-BE49-F238E27FC236}">
                  <a16:creationId xmlns:a16="http://schemas.microsoft.com/office/drawing/2014/main" xmlns="" id="{38B83A91-74A2-457F-9D47-E49E2A610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614" y="3131766"/>
              <a:ext cx="255470" cy="395326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8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739" y="2004686"/>
            <a:ext cx="9143261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789616" y="1653648"/>
            <a:ext cx="1659857" cy="2122981"/>
            <a:chOff x="789616" y="1653648"/>
            <a:chExt cx="1659857" cy="2122981"/>
          </a:xfrm>
        </p:grpSpPr>
        <p:sp>
          <p:nvSpPr>
            <p:cNvPr id="5" name="Hexagon 8"/>
            <p:cNvSpPr/>
            <p:nvPr/>
          </p:nvSpPr>
          <p:spPr bwMode="auto">
            <a:xfrm rot="5400000">
              <a:off x="876204" y="1761000"/>
              <a:ext cx="1556608" cy="1341904"/>
            </a:xfrm>
            <a:prstGeom prst="hexagon">
              <a:avLst/>
            </a:prstGeom>
            <a:solidFill>
              <a:schemeClr val="accent1">
                <a:lumMod val="10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vert270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Title text</a:t>
              </a:r>
            </a:p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 preset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13"/>
            <p:cNvSpPr txBox="1">
              <a:spLocks/>
            </p:cNvSpPr>
            <p:nvPr/>
          </p:nvSpPr>
          <p:spPr bwMode="auto">
            <a:xfrm>
              <a:off x="789616" y="3345957"/>
              <a:ext cx="1659857" cy="43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fontScale="850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100" dirty="0"/>
                <a:t>This part of the content as a text layout placeholder display</a:t>
              </a:r>
              <a:r>
                <a:rPr lang="zh-CN" altLang="en-US" sz="1100" dirty="0"/>
                <a:t/>
              </a:r>
              <a:br>
                <a:rPr lang="zh-CN" altLang="en-US" sz="1100" dirty="0"/>
              </a:br>
              <a:r>
                <a:rPr lang="en-US" altLang="zh-CN" sz="1100" dirty="0"/>
                <a:t>(Recommended theme font)</a:t>
              </a:r>
              <a:endParaRPr lang="zh-CN" altLang="en-US" sz="11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26548" y="1653649"/>
            <a:ext cx="1659857" cy="2122980"/>
            <a:chOff x="2826548" y="1653649"/>
            <a:chExt cx="1659857" cy="2122980"/>
          </a:xfrm>
        </p:grpSpPr>
        <p:sp>
          <p:nvSpPr>
            <p:cNvPr id="6" name="Hexagon 10"/>
            <p:cNvSpPr/>
            <p:nvPr/>
          </p:nvSpPr>
          <p:spPr bwMode="auto">
            <a:xfrm rot="5400000">
              <a:off x="2864440" y="1761001"/>
              <a:ext cx="1556608" cy="1341904"/>
            </a:xfrm>
            <a:prstGeom prst="hexagon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vert270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Title text </a:t>
              </a:r>
            </a:p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preset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4"/>
            <p:cNvSpPr txBox="1">
              <a:spLocks/>
            </p:cNvSpPr>
            <p:nvPr/>
          </p:nvSpPr>
          <p:spPr bwMode="auto">
            <a:xfrm>
              <a:off x="2826548" y="3345957"/>
              <a:ext cx="1659857" cy="43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fontScale="850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100" dirty="0"/>
                <a:t>This part of the content as a text layout placeholder display</a:t>
              </a:r>
              <a:r>
                <a:rPr lang="zh-CN" altLang="en-US" sz="1100" dirty="0"/>
                <a:t/>
              </a:r>
              <a:br>
                <a:rPr lang="zh-CN" altLang="en-US" sz="1100" dirty="0"/>
              </a:br>
              <a:r>
                <a:rPr lang="en-US" altLang="zh-CN" sz="1100" dirty="0"/>
                <a:t>(Recommended theme font)</a:t>
              </a:r>
              <a:endParaRPr lang="zh-CN" altLang="en-US" sz="11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01051" y="1653649"/>
            <a:ext cx="1659857" cy="2122980"/>
            <a:chOff x="4801051" y="1653649"/>
            <a:chExt cx="1659857" cy="2122980"/>
          </a:xfrm>
        </p:grpSpPr>
        <p:sp>
          <p:nvSpPr>
            <p:cNvPr id="7" name="Hexagon 11"/>
            <p:cNvSpPr/>
            <p:nvPr/>
          </p:nvSpPr>
          <p:spPr bwMode="auto">
            <a:xfrm rot="5400000">
              <a:off x="4852675" y="1761001"/>
              <a:ext cx="1556608" cy="1341904"/>
            </a:xfrm>
            <a:prstGeom prst="hexagon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vert270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Title text </a:t>
              </a:r>
            </a:p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preset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5"/>
            <p:cNvSpPr txBox="1">
              <a:spLocks/>
            </p:cNvSpPr>
            <p:nvPr/>
          </p:nvSpPr>
          <p:spPr bwMode="auto">
            <a:xfrm>
              <a:off x="4801051" y="3345957"/>
              <a:ext cx="1659857" cy="43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fontScale="850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100" dirty="0"/>
                <a:t>This part of the content as a text layout placeholder display</a:t>
              </a:r>
              <a:r>
                <a:rPr lang="zh-CN" altLang="en-US" sz="1100" dirty="0"/>
                <a:t/>
              </a:r>
              <a:br>
                <a:rPr lang="zh-CN" altLang="en-US" sz="1100" dirty="0"/>
              </a:br>
              <a:r>
                <a:rPr lang="en-US" altLang="zh-CN" sz="1100" dirty="0"/>
                <a:t>(Recommended theme font)</a:t>
              </a:r>
              <a:endParaRPr lang="zh-CN" altLang="en-US" sz="11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89286" y="1653650"/>
            <a:ext cx="1659857" cy="2122979"/>
            <a:chOff x="6789286" y="1653650"/>
            <a:chExt cx="1659857" cy="2122979"/>
          </a:xfrm>
        </p:grpSpPr>
        <p:sp>
          <p:nvSpPr>
            <p:cNvPr id="8" name="Hexagon 12"/>
            <p:cNvSpPr/>
            <p:nvPr/>
          </p:nvSpPr>
          <p:spPr bwMode="auto">
            <a:xfrm rot="5400000">
              <a:off x="6840911" y="1761002"/>
              <a:ext cx="1556608" cy="1341904"/>
            </a:xfrm>
            <a:prstGeom prst="hexagon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vert270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Title text</a:t>
              </a:r>
            </a:p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 preset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6"/>
            <p:cNvSpPr txBox="1">
              <a:spLocks/>
            </p:cNvSpPr>
            <p:nvPr/>
          </p:nvSpPr>
          <p:spPr bwMode="auto">
            <a:xfrm>
              <a:off x="6789286" y="3345957"/>
              <a:ext cx="1659857" cy="43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fontScale="850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100" dirty="0"/>
                <a:t>This part of the content as a text layout placeholder display</a:t>
              </a:r>
              <a:r>
                <a:rPr lang="zh-CN" altLang="en-US" sz="1100" dirty="0"/>
                <a:t/>
              </a:r>
              <a:br>
                <a:rPr lang="zh-CN" altLang="en-US" sz="1100" dirty="0"/>
              </a:br>
              <a:r>
                <a:rPr lang="en-US" altLang="zh-CN" sz="1100" dirty="0"/>
                <a:t>(Recommended theme font)</a:t>
              </a:r>
              <a:endParaRPr lang="zh-CN" altLang="en-US" sz="1100" dirty="0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3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>
          <a:xfrm>
            <a:off x="1378825" y="1027389"/>
            <a:ext cx="3061674" cy="437398"/>
            <a:chOff x="1838434" y="1562260"/>
            <a:chExt cx="4082232" cy="583197"/>
          </a:xfrm>
        </p:grpSpPr>
        <p:sp>
          <p:nvSpPr>
            <p:cNvPr id="38" name="TextBox 2"/>
            <p:cNvSpPr txBox="1">
              <a:spLocks/>
            </p:cNvSpPr>
            <p:nvPr/>
          </p:nvSpPr>
          <p:spPr bwMode="auto">
            <a:xfrm>
              <a:off x="1838434" y="1820857"/>
              <a:ext cx="4082232" cy="324600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display(Recommended theme font)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9" name="TextBox 3"/>
            <p:cNvSpPr txBox="1">
              <a:spLocks/>
            </p:cNvSpPr>
            <p:nvPr/>
          </p:nvSpPr>
          <p:spPr bwMode="auto">
            <a:xfrm>
              <a:off x="1838434" y="1562260"/>
              <a:ext cx="1433085" cy="25859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77500" lnSpcReduction="20000"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zh-CN" sz="1867" b="1" dirty="0">
                  <a:solidFill>
                    <a:schemeClr val="accent1"/>
                  </a:solidFill>
                </a:rPr>
                <a:t>Title text preset</a:t>
              </a:r>
              <a:endParaRPr lang="zh-CN" altLang="en-US" sz="1867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1378825" y="1752549"/>
            <a:ext cx="3061674" cy="437398"/>
            <a:chOff x="1838434" y="2485763"/>
            <a:chExt cx="4082232" cy="583197"/>
          </a:xfrm>
        </p:grpSpPr>
        <p:sp>
          <p:nvSpPr>
            <p:cNvPr id="36" name="TextBox 55"/>
            <p:cNvSpPr txBox="1">
              <a:spLocks/>
            </p:cNvSpPr>
            <p:nvPr/>
          </p:nvSpPr>
          <p:spPr bwMode="auto">
            <a:xfrm>
              <a:off x="1838434" y="2744360"/>
              <a:ext cx="4082232" cy="324600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display(Recommended theme font)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7" name="TextBox 6"/>
            <p:cNvSpPr txBox="1">
              <a:spLocks/>
            </p:cNvSpPr>
            <p:nvPr/>
          </p:nvSpPr>
          <p:spPr bwMode="auto">
            <a:xfrm>
              <a:off x="1838434" y="2485763"/>
              <a:ext cx="1433085" cy="25859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77500" lnSpcReduction="20000"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zh-CN" sz="1867" b="1" dirty="0">
                  <a:solidFill>
                    <a:schemeClr val="accent3"/>
                  </a:solidFill>
                </a:rPr>
                <a:t>Title text preset</a:t>
              </a:r>
              <a:endParaRPr lang="zh-CN" altLang="en-US" sz="1867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Oval 34"/>
          <p:cNvSpPr/>
          <p:nvPr/>
        </p:nvSpPr>
        <p:spPr>
          <a:xfrm>
            <a:off x="4788024" y="1685223"/>
            <a:ext cx="572048" cy="57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Oval 39"/>
          <p:cNvSpPr/>
          <p:nvPr/>
        </p:nvSpPr>
        <p:spPr>
          <a:xfrm>
            <a:off x="4788024" y="960064"/>
            <a:ext cx="572048" cy="57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Oval 44"/>
          <p:cNvSpPr/>
          <p:nvPr/>
        </p:nvSpPr>
        <p:spPr>
          <a:xfrm>
            <a:off x="673059" y="960064"/>
            <a:ext cx="572048" cy="57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Oval 49"/>
          <p:cNvSpPr/>
          <p:nvPr/>
        </p:nvSpPr>
        <p:spPr>
          <a:xfrm>
            <a:off x="673059" y="1685223"/>
            <a:ext cx="572048" cy="57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51"/>
          <p:cNvSpPr>
            <a:spLocks/>
          </p:cNvSpPr>
          <p:nvPr/>
        </p:nvSpPr>
        <p:spPr bwMode="auto">
          <a:xfrm>
            <a:off x="4883954" y="1061141"/>
            <a:ext cx="369894" cy="369894"/>
          </a:xfrm>
          <a:custGeom>
            <a:avLst/>
            <a:gdLst>
              <a:gd name="T0" fmla="*/ 74 w 236"/>
              <a:gd name="T1" fmla="*/ 160 h 236"/>
              <a:gd name="T2" fmla="*/ 93 w 236"/>
              <a:gd name="T3" fmla="*/ 160 h 236"/>
              <a:gd name="T4" fmla="*/ 93 w 236"/>
              <a:gd name="T5" fmla="*/ 103 h 236"/>
              <a:gd name="T6" fmla="*/ 74 w 236"/>
              <a:gd name="T7" fmla="*/ 103 h 236"/>
              <a:gd name="T8" fmla="*/ 74 w 236"/>
              <a:gd name="T9" fmla="*/ 160 h 236"/>
              <a:gd name="T10" fmla="*/ 140 w 236"/>
              <a:gd name="T11" fmla="*/ 102 h 236"/>
              <a:gd name="T12" fmla="*/ 122 w 236"/>
              <a:gd name="T13" fmla="*/ 111 h 236"/>
              <a:gd name="T14" fmla="*/ 122 w 236"/>
              <a:gd name="T15" fmla="*/ 103 h 236"/>
              <a:gd name="T16" fmla="*/ 103 w 236"/>
              <a:gd name="T17" fmla="*/ 103 h 236"/>
              <a:gd name="T18" fmla="*/ 103 w 236"/>
              <a:gd name="T19" fmla="*/ 160 h 236"/>
              <a:gd name="T20" fmla="*/ 122 w 236"/>
              <a:gd name="T21" fmla="*/ 160 h 236"/>
              <a:gd name="T22" fmla="*/ 122 w 236"/>
              <a:gd name="T23" fmla="*/ 128 h 236"/>
              <a:gd name="T24" fmla="*/ 123 w 236"/>
              <a:gd name="T25" fmla="*/ 124 h 236"/>
              <a:gd name="T26" fmla="*/ 133 w 236"/>
              <a:gd name="T27" fmla="*/ 117 h 236"/>
              <a:gd name="T28" fmla="*/ 142 w 236"/>
              <a:gd name="T29" fmla="*/ 130 h 236"/>
              <a:gd name="T30" fmla="*/ 142 w 236"/>
              <a:gd name="T31" fmla="*/ 160 h 236"/>
              <a:gd name="T32" fmla="*/ 161 w 236"/>
              <a:gd name="T33" fmla="*/ 160 h 236"/>
              <a:gd name="T34" fmla="*/ 161 w 236"/>
              <a:gd name="T35" fmla="*/ 160 h 236"/>
              <a:gd name="T36" fmla="*/ 161 w 236"/>
              <a:gd name="T37" fmla="*/ 127 h 236"/>
              <a:gd name="T38" fmla="*/ 140 w 236"/>
              <a:gd name="T39" fmla="*/ 102 h 236"/>
              <a:gd name="T40" fmla="*/ 122 w 236"/>
              <a:gd name="T41" fmla="*/ 111 h 236"/>
              <a:gd name="T42" fmla="*/ 122 w 236"/>
              <a:gd name="T43" fmla="*/ 111 h 236"/>
              <a:gd name="T44" fmla="*/ 122 w 236"/>
              <a:gd name="T45" fmla="*/ 111 h 236"/>
              <a:gd name="T46" fmla="*/ 83 w 236"/>
              <a:gd name="T47" fmla="*/ 75 h 236"/>
              <a:gd name="T48" fmla="*/ 73 w 236"/>
              <a:gd name="T49" fmla="*/ 85 h 236"/>
              <a:gd name="T50" fmla="*/ 83 w 236"/>
              <a:gd name="T51" fmla="*/ 95 h 236"/>
              <a:gd name="T52" fmla="*/ 83 w 236"/>
              <a:gd name="T53" fmla="*/ 95 h 236"/>
              <a:gd name="T54" fmla="*/ 94 w 236"/>
              <a:gd name="T55" fmla="*/ 85 h 236"/>
              <a:gd name="T56" fmla="*/ 83 w 236"/>
              <a:gd name="T57" fmla="*/ 75 h 236"/>
              <a:gd name="T58" fmla="*/ 118 w 236"/>
              <a:gd name="T59" fmla="*/ 0 h 236"/>
              <a:gd name="T60" fmla="*/ 0 w 236"/>
              <a:gd name="T61" fmla="*/ 118 h 236"/>
              <a:gd name="T62" fmla="*/ 118 w 236"/>
              <a:gd name="T63" fmla="*/ 236 h 236"/>
              <a:gd name="T64" fmla="*/ 236 w 236"/>
              <a:gd name="T65" fmla="*/ 118 h 236"/>
              <a:gd name="T66" fmla="*/ 118 w 236"/>
              <a:gd name="T67" fmla="*/ 0 h 236"/>
              <a:gd name="T68" fmla="*/ 181 w 236"/>
              <a:gd name="T69" fmla="*/ 172 h 236"/>
              <a:gd name="T70" fmla="*/ 171 w 236"/>
              <a:gd name="T71" fmla="*/ 181 h 236"/>
              <a:gd name="T72" fmla="*/ 64 w 236"/>
              <a:gd name="T73" fmla="*/ 181 h 236"/>
              <a:gd name="T74" fmla="*/ 55 w 236"/>
              <a:gd name="T75" fmla="*/ 172 h 236"/>
              <a:gd name="T76" fmla="*/ 55 w 236"/>
              <a:gd name="T77" fmla="*/ 63 h 236"/>
              <a:gd name="T78" fmla="*/ 64 w 236"/>
              <a:gd name="T79" fmla="*/ 54 h 236"/>
              <a:gd name="T80" fmla="*/ 171 w 236"/>
              <a:gd name="T81" fmla="*/ 54 h 236"/>
              <a:gd name="T82" fmla="*/ 181 w 236"/>
              <a:gd name="T83" fmla="*/ 63 h 236"/>
              <a:gd name="T84" fmla="*/ 181 w 236"/>
              <a:gd name="T85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6" h="236">
                <a:moveTo>
                  <a:pt x="74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60"/>
                </a:lnTo>
                <a:close/>
                <a:moveTo>
                  <a:pt x="140" y="102"/>
                </a:moveTo>
                <a:cubicBezTo>
                  <a:pt x="129" y="102"/>
                  <a:pt x="125" y="107"/>
                  <a:pt x="122" y="111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4" y="108"/>
                  <a:pt x="103" y="160"/>
                  <a:pt x="103" y="160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2" y="127"/>
                  <a:pt x="123" y="125"/>
                  <a:pt x="123" y="124"/>
                </a:cubicBezTo>
                <a:cubicBezTo>
                  <a:pt x="124" y="120"/>
                  <a:pt x="128" y="117"/>
                  <a:pt x="133" y="117"/>
                </a:cubicBezTo>
                <a:cubicBezTo>
                  <a:pt x="140" y="117"/>
                  <a:pt x="142" y="122"/>
                  <a:pt x="142" y="13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1" y="110"/>
                  <a:pt x="152" y="102"/>
                  <a:pt x="140" y="102"/>
                </a:cubicBezTo>
                <a:close/>
                <a:moveTo>
                  <a:pt x="122" y="111"/>
                </a:moveTo>
                <a:cubicBezTo>
                  <a:pt x="122" y="111"/>
                  <a:pt x="122" y="111"/>
                  <a:pt x="122" y="111"/>
                </a:cubicBezTo>
                <a:cubicBezTo>
                  <a:pt x="122" y="111"/>
                  <a:pt x="122" y="111"/>
                  <a:pt x="122" y="111"/>
                </a:cubicBezTo>
                <a:close/>
                <a:moveTo>
                  <a:pt x="83" y="75"/>
                </a:moveTo>
                <a:cubicBezTo>
                  <a:pt x="77" y="75"/>
                  <a:pt x="73" y="80"/>
                  <a:pt x="73" y="85"/>
                </a:cubicBezTo>
                <a:cubicBezTo>
                  <a:pt x="73" y="91"/>
                  <a:pt x="77" y="95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4" y="91"/>
                  <a:pt x="94" y="85"/>
                </a:cubicBezTo>
                <a:cubicBezTo>
                  <a:pt x="94" y="80"/>
                  <a:pt x="90" y="75"/>
                  <a:pt x="83" y="75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1" y="172"/>
                </a:moveTo>
                <a:cubicBezTo>
                  <a:pt x="181" y="177"/>
                  <a:pt x="176" y="181"/>
                  <a:pt x="171" y="181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59" y="181"/>
                  <a:pt x="55" y="177"/>
                  <a:pt x="55" y="172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8"/>
                  <a:pt x="59" y="54"/>
                  <a:pt x="64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6" y="54"/>
                  <a:pt x="181" y="58"/>
                  <a:pt x="181" y="63"/>
                </a:cubicBezTo>
                <a:cubicBezTo>
                  <a:pt x="181" y="172"/>
                  <a:pt x="181" y="172"/>
                  <a:pt x="181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52"/>
          <p:cNvSpPr>
            <a:spLocks/>
          </p:cNvSpPr>
          <p:nvPr/>
        </p:nvSpPr>
        <p:spPr bwMode="auto">
          <a:xfrm>
            <a:off x="790937" y="1786300"/>
            <a:ext cx="369894" cy="369894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53"/>
          <p:cNvSpPr>
            <a:spLocks/>
          </p:cNvSpPr>
          <p:nvPr/>
        </p:nvSpPr>
        <p:spPr bwMode="auto">
          <a:xfrm>
            <a:off x="4879208" y="1786300"/>
            <a:ext cx="369894" cy="369894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54"/>
          <p:cNvSpPr>
            <a:spLocks/>
          </p:cNvSpPr>
          <p:nvPr/>
        </p:nvSpPr>
        <p:spPr bwMode="auto">
          <a:xfrm>
            <a:off x="777602" y="1061141"/>
            <a:ext cx="369894" cy="369894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1" name="组合 40"/>
          <p:cNvGrpSpPr/>
          <p:nvPr/>
        </p:nvGrpSpPr>
        <p:grpSpPr>
          <a:xfrm>
            <a:off x="659993" y="2616759"/>
            <a:ext cx="7824015" cy="1795161"/>
            <a:chOff x="659993" y="2616759"/>
            <a:chExt cx="7824015" cy="1795161"/>
          </a:xfrm>
        </p:grpSpPr>
        <p:sp>
          <p:nvSpPr>
            <p:cNvPr id="6" name="Rectangle: Rounded Corners 14"/>
            <p:cNvSpPr/>
            <p:nvPr/>
          </p:nvSpPr>
          <p:spPr>
            <a:xfrm>
              <a:off x="659994" y="2833876"/>
              <a:ext cx="7824014" cy="15634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Rectangle: Rounded Corners 15"/>
            <p:cNvSpPr/>
            <p:nvPr/>
          </p:nvSpPr>
          <p:spPr>
            <a:xfrm>
              <a:off x="659993" y="2833876"/>
              <a:ext cx="6735252" cy="15634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TextBox 16"/>
            <p:cNvSpPr txBox="1">
              <a:spLocks/>
            </p:cNvSpPr>
            <p:nvPr/>
          </p:nvSpPr>
          <p:spPr bwMode="auto">
            <a:xfrm>
              <a:off x="790937" y="2616759"/>
              <a:ext cx="2665560" cy="21711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zh-CN" sz="1400" b="1" dirty="0">
                  <a:solidFill>
                    <a:schemeClr val="accent1"/>
                  </a:solidFill>
                </a:rPr>
                <a:t>Title text preset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17"/>
            <p:cNvSpPr txBox="1">
              <a:spLocks/>
            </p:cNvSpPr>
            <p:nvPr/>
          </p:nvSpPr>
          <p:spPr bwMode="auto">
            <a:xfrm>
              <a:off x="7465782" y="2836263"/>
              <a:ext cx="170720" cy="1565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 fontScale="77500" lnSpcReduction="20000"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ko-KR" sz="1600"/>
                <a:t>80</a:t>
              </a:r>
            </a:p>
          </p:txBody>
        </p:sp>
        <p:sp>
          <p:nvSpPr>
            <p:cNvPr id="10" name="Rectangle: Rounded Corners 19"/>
            <p:cNvSpPr/>
            <p:nvPr/>
          </p:nvSpPr>
          <p:spPr>
            <a:xfrm>
              <a:off x="659994" y="3307552"/>
              <a:ext cx="7824013" cy="156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: Rounded Corners 20"/>
            <p:cNvSpPr/>
            <p:nvPr/>
          </p:nvSpPr>
          <p:spPr>
            <a:xfrm>
              <a:off x="659994" y="3307552"/>
              <a:ext cx="4175307" cy="1563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TextBox 22"/>
            <p:cNvSpPr txBox="1">
              <a:spLocks/>
            </p:cNvSpPr>
            <p:nvPr/>
          </p:nvSpPr>
          <p:spPr bwMode="auto">
            <a:xfrm>
              <a:off x="4922495" y="3309064"/>
              <a:ext cx="170720" cy="1565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 fontScale="77500" lnSpcReduction="20000"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ko-KR" sz="1600"/>
                <a:t>55</a:t>
              </a:r>
            </a:p>
          </p:txBody>
        </p:sp>
        <p:sp>
          <p:nvSpPr>
            <p:cNvPr id="13" name="Rectangle: Rounded Corners 24"/>
            <p:cNvSpPr/>
            <p:nvPr/>
          </p:nvSpPr>
          <p:spPr>
            <a:xfrm>
              <a:off x="659994" y="3781449"/>
              <a:ext cx="7824013" cy="15634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Rectangle: Rounded Corners 25"/>
            <p:cNvSpPr/>
            <p:nvPr/>
          </p:nvSpPr>
          <p:spPr>
            <a:xfrm>
              <a:off x="659994" y="3781449"/>
              <a:ext cx="4650644" cy="15634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TextBox 27"/>
            <p:cNvSpPr txBox="1">
              <a:spLocks/>
            </p:cNvSpPr>
            <p:nvPr/>
          </p:nvSpPr>
          <p:spPr bwMode="auto">
            <a:xfrm>
              <a:off x="5366840" y="3782086"/>
              <a:ext cx="170720" cy="1565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 fontScale="77500" lnSpcReduction="20000"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ko-KR" sz="1600"/>
                <a:t>60</a:t>
              </a:r>
            </a:p>
          </p:txBody>
        </p:sp>
        <p:sp>
          <p:nvSpPr>
            <p:cNvPr id="16" name="Rectangle: Rounded Corners 29"/>
            <p:cNvSpPr/>
            <p:nvPr/>
          </p:nvSpPr>
          <p:spPr>
            <a:xfrm>
              <a:off x="659994" y="4255573"/>
              <a:ext cx="7824013" cy="15634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Rectangle: Rounded Corners 30"/>
            <p:cNvSpPr/>
            <p:nvPr/>
          </p:nvSpPr>
          <p:spPr>
            <a:xfrm>
              <a:off x="659994" y="4255573"/>
              <a:ext cx="2803450" cy="15634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TextBox 32"/>
            <p:cNvSpPr txBox="1">
              <a:spLocks/>
            </p:cNvSpPr>
            <p:nvPr/>
          </p:nvSpPr>
          <p:spPr bwMode="auto">
            <a:xfrm>
              <a:off x="3542690" y="4255333"/>
              <a:ext cx="170720" cy="1565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 fontScale="77500" lnSpcReduction="20000"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ko-KR" sz="1600"/>
                <a:t>37</a:t>
              </a:r>
            </a:p>
          </p:txBody>
        </p:sp>
        <p:sp>
          <p:nvSpPr>
            <p:cNvPr id="27" name="TextBox 58"/>
            <p:cNvSpPr txBox="1">
              <a:spLocks/>
            </p:cNvSpPr>
            <p:nvPr/>
          </p:nvSpPr>
          <p:spPr bwMode="auto">
            <a:xfrm>
              <a:off x="790937" y="3090436"/>
              <a:ext cx="2665560" cy="21711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zh-CN" sz="1400" b="1" dirty="0">
                  <a:solidFill>
                    <a:schemeClr val="accent2"/>
                  </a:solidFill>
                </a:rPr>
                <a:t>Title text preset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Box 59"/>
            <p:cNvSpPr txBox="1">
              <a:spLocks/>
            </p:cNvSpPr>
            <p:nvPr/>
          </p:nvSpPr>
          <p:spPr bwMode="auto">
            <a:xfrm>
              <a:off x="790937" y="3564332"/>
              <a:ext cx="2665560" cy="21711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</a:rPr>
                <a:t>Title text preset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9" name="TextBox 60"/>
            <p:cNvSpPr txBox="1">
              <a:spLocks/>
            </p:cNvSpPr>
            <p:nvPr/>
          </p:nvSpPr>
          <p:spPr bwMode="auto">
            <a:xfrm>
              <a:off x="797884" y="4038456"/>
              <a:ext cx="2665560" cy="21711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zh-CN" sz="1400" b="1" dirty="0">
                  <a:solidFill>
                    <a:schemeClr val="accent4"/>
                  </a:solidFill>
                </a:rPr>
                <a:t>Title text preset</a:t>
              </a:r>
              <a:endParaRPr lang="zh-CN" altLang="en-US" sz="1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Group 4"/>
          <p:cNvGrpSpPr/>
          <p:nvPr/>
        </p:nvGrpSpPr>
        <p:grpSpPr>
          <a:xfrm>
            <a:off x="5493791" y="1027389"/>
            <a:ext cx="3061674" cy="437398"/>
            <a:chOff x="7325054" y="1523738"/>
            <a:chExt cx="4082232" cy="583197"/>
          </a:xfrm>
        </p:grpSpPr>
        <p:sp>
          <p:nvSpPr>
            <p:cNvPr id="34" name="TextBox 9"/>
            <p:cNvSpPr txBox="1">
              <a:spLocks/>
            </p:cNvSpPr>
            <p:nvPr/>
          </p:nvSpPr>
          <p:spPr bwMode="auto">
            <a:xfrm>
              <a:off x="7325054" y="1523738"/>
              <a:ext cx="1433085" cy="25859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77500" lnSpcReduction="20000"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zh-CN" sz="1867" b="1" dirty="0">
                  <a:solidFill>
                    <a:schemeClr val="accent2"/>
                  </a:solidFill>
                </a:rPr>
                <a:t>Title text preset</a:t>
              </a:r>
              <a:endParaRPr lang="zh-CN" altLang="en-US" sz="1867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3"/>
            <p:cNvSpPr txBox="1">
              <a:spLocks/>
            </p:cNvSpPr>
            <p:nvPr/>
          </p:nvSpPr>
          <p:spPr bwMode="auto">
            <a:xfrm>
              <a:off x="7325054" y="1782335"/>
              <a:ext cx="4082232" cy="324600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display(Recommended theme font)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31" name="Group 5"/>
          <p:cNvGrpSpPr/>
          <p:nvPr/>
        </p:nvGrpSpPr>
        <p:grpSpPr>
          <a:xfrm>
            <a:off x="5493791" y="1752549"/>
            <a:ext cx="3061674" cy="437398"/>
            <a:chOff x="7325054" y="2496601"/>
            <a:chExt cx="4082232" cy="583197"/>
          </a:xfrm>
        </p:grpSpPr>
        <p:sp>
          <p:nvSpPr>
            <p:cNvPr id="32" name="TextBox 12"/>
            <p:cNvSpPr txBox="1">
              <a:spLocks/>
            </p:cNvSpPr>
            <p:nvPr/>
          </p:nvSpPr>
          <p:spPr bwMode="auto">
            <a:xfrm>
              <a:off x="7325054" y="2496601"/>
              <a:ext cx="1433085" cy="25859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77500" lnSpcReduction="20000"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en-US" altLang="zh-CN" sz="1867" b="1" dirty="0">
                  <a:solidFill>
                    <a:schemeClr val="accent4"/>
                  </a:solidFill>
                </a:rPr>
                <a:t>Title text preset</a:t>
              </a:r>
              <a:endParaRPr lang="zh-CN" altLang="en-US" sz="1867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5"/>
            <p:cNvSpPr txBox="1">
              <a:spLocks/>
            </p:cNvSpPr>
            <p:nvPr/>
          </p:nvSpPr>
          <p:spPr bwMode="auto">
            <a:xfrm>
              <a:off x="7325054" y="2755198"/>
              <a:ext cx="4082232" cy="324600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display(Recommended theme font)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3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40543e1-2298-4c2d-9b65-de5fb6ef3644"/>
          <p:cNvGrpSpPr>
            <a:grpSpLocks noChangeAspect="1"/>
          </p:cNvGrpSpPr>
          <p:nvPr/>
        </p:nvGrpSpPr>
        <p:grpSpPr>
          <a:xfrm>
            <a:off x="539354" y="668940"/>
            <a:ext cx="8065293" cy="4474559"/>
            <a:chOff x="719139" y="891919"/>
            <a:chExt cx="10753728" cy="5966081"/>
          </a:xfrm>
        </p:grpSpPr>
        <p:sp>
          <p:nvSpPr>
            <p:cNvPr id="4" name="Arrow: Bent 3"/>
            <p:cNvSpPr/>
            <p:nvPr/>
          </p:nvSpPr>
          <p:spPr>
            <a:xfrm rot="10800000" flipH="1">
              <a:off x="3304343" y="5362288"/>
              <a:ext cx="2402560" cy="635333"/>
            </a:xfrm>
            <a:prstGeom prst="bentArrow">
              <a:avLst>
                <a:gd name="adj1" fmla="val 17673"/>
                <a:gd name="adj2" fmla="val 3577"/>
                <a:gd name="adj3" fmla="val 0"/>
                <a:gd name="adj4" fmla="val 7030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4"/>
            <p:cNvGrpSpPr/>
            <p:nvPr/>
          </p:nvGrpSpPr>
          <p:grpSpPr>
            <a:xfrm flipH="1">
              <a:off x="6309378" y="3010039"/>
              <a:ext cx="1520586" cy="3847961"/>
              <a:chOff x="2152507" y="1411974"/>
              <a:chExt cx="1739158" cy="3516910"/>
            </a:xfrm>
            <a:solidFill>
              <a:schemeClr val="accent6"/>
            </a:solidFill>
          </p:grpSpPr>
          <p:sp>
            <p:nvSpPr>
              <p:cNvPr id="50" name="Arrow: Bent 5"/>
              <p:cNvSpPr/>
              <p:nvPr/>
            </p:nvSpPr>
            <p:spPr>
              <a:xfrm rot="16200000">
                <a:off x="1677486" y="1886995"/>
                <a:ext cx="1819621" cy="869579"/>
              </a:xfrm>
              <a:prstGeom prst="bentArrow">
                <a:avLst>
                  <a:gd name="adj1" fmla="val 17673"/>
                  <a:gd name="adj2" fmla="val 10250"/>
                  <a:gd name="adj3" fmla="val 0"/>
                  <a:gd name="adj4" fmla="val 703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Arrow: Bent 6"/>
              <p:cNvSpPr/>
              <p:nvPr/>
            </p:nvSpPr>
            <p:spPr>
              <a:xfrm rot="5400000">
                <a:off x="2547066" y="3584284"/>
                <a:ext cx="1819620" cy="869579"/>
              </a:xfrm>
              <a:prstGeom prst="bentArrow">
                <a:avLst>
                  <a:gd name="adj1" fmla="val 17673"/>
                  <a:gd name="adj2" fmla="val 10250"/>
                  <a:gd name="adj3" fmla="val 0"/>
                  <a:gd name="adj4" fmla="val 703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7"/>
            <p:cNvGrpSpPr/>
            <p:nvPr/>
          </p:nvGrpSpPr>
          <p:grpSpPr>
            <a:xfrm>
              <a:off x="6228905" y="2299461"/>
              <a:ext cx="3047614" cy="1919738"/>
              <a:chOff x="686838" y="2181485"/>
              <a:chExt cx="1194151" cy="752214"/>
            </a:xfrm>
            <a:solidFill>
              <a:schemeClr val="accent6"/>
            </a:solidFill>
          </p:grpSpPr>
          <p:sp>
            <p:nvSpPr>
              <p:cNvPr id="48" name="Freeform: Shape 8"/>
              <p:cNvSpPr>
                <a:spLocks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9"/>
              <p:cNvSpPr>
                <a:spLocks/>
              </p:cNvSpPr>
              <p:nvPr/>
            </p:nvSpPr>
            <p:spPr bwMode="auto">
              <a:xfrm>
                <a:off x="1298376" y="2181485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Arrow: Up 10"/>
            <p:cNvSpPr/>
            <p:nvPr/>
          </p:nvSpPr>
          <p:spPr>
            <a:xfrm>
              <a:off x="5622155" y="1985119"/>
              <a:ext cx="299640" cy="4872856"/>
            </a:xfrm>
            <a:prstGeom prst="upArrow">
              <a:avLst>
                <a:gd name="adj1" fmla="val 5354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11"/>
            <p:cNvGrpSpPr/>
            <p:nvPr/>
          </p:nvGrpSpPr>
          <p:grpSpPr>
            <a:xfrm>
              <a:off x="3989349" y="891919"/>
              <a:ext cx="3570539" cy="2244069"/>
              <a:chOff x="686838" y="2184398"/>
              <a:chExt cx="1192213" cy="749301"/>
            </a:xfrm>
            <a:solidFill>
              <a:schemeClr val="accent2"/>
            </a:solidFill>
          </p:grpSpPr>
          <p:sp>
            <p:nvSpPr>
              <p:cNvPr id="46" name="Freeform: Shape 12"/>
              <p:cNvSpPr>
                <a:spLocks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13"/>
              <p:cNvSpPr>
                <a:spLocks/>
              </p:cNvSpPr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Arrow: Up 14"/>
            <p:cNvSpPr/>
            <p:nvPr/>
          </p:nvSpPr>
          <p:spPr>
            <a:xfrm>
              <a:off x="5983102" y="3465066"/>
              <a:ext cx="261679" cy="3392909"/>
            </a:xfrm>
            <a:prstGeom prst="upArrow">
              <a:avLst>
                <a:gd name="adj1" fmla="val 53549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Arrow: Bent 16"/>
            <p:cNvSpPr/>
            <p:nvPr/>
          </p:nvSpPr>
          <p:spPr>
            <a:xfrm rot="16200000">
              <a:off x="3333725" y="3623119"/>
              <a:ext cx="1990903" cy="760292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Arrow: Bent 17"/>
            <p:cNvSpPr/>
            <p:nvPr/>
          </p:nvSpPr>
          <p:spPr>
            <a:xfrm rot="5400000">
              <a:off x="4094016" y="5482403"/>
              <a:ext cx="1990901" cy="760292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Arrow: Bent 18"/>
            <p:cNvSpPr/>
            <p:nvPr/>
          </p:nvSpPr>
          <p:spPr>
            <a:xfrm rot="10800000">
              <a:off x="6162931" y="5362284"/>
              <a:ext cx="2410255" cy="951435"/>
            </a:xfrm>
            <a:prstGeom prst="bentArrow">
              <a:avLst>
                <a:gd name="adj1" fmla="val 17673"/>
                <a:gd name="adj2" fmla="val 3577"/>
                <a:gd name="adj3" fmla="val 0"/>
                <a:gd name="adj4" fmla="val 703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9"/>
            <p:cNvGrpSpPr/>
            <p:nvPr/>
          </p:nvGrpSpPr>
          <p:grpSpPr>
            <a:xfrm>
              <a:off x="2833735" y="1956352"/>
              <a:ext cx="2400518" cy="1508715"/>
              <a:chOff x="686838" y="2184398"/>
              <a:chExt cx="1192213" cy="749301"/>
            </a:xfrm>
            <a:solidFill>
              <a:schemeClr val="accent1"/>
            </a:solidFill>
          </p:grpSpPr>
          <p:sp>
            <p:nvSpPr>
              <p:cNvPr id="44" name="Freeform: Shape 20"/>
              <p:cNvSpPr>
                <a:spLocks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21"/>
              <p:cNvSpPr>
                <a:spLocks/>
              </p:cNvSpPr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Group 22"/>
            <p:cNvGrpSpPr/>
            <p:nvPr/>
          </p:nvGrpSpPr>
          <p:grpSpPr>
            <a:xfrm>
              <a:off x="4935507" y="2359941"/>
              <a:ext cx="2400518" cy="1508715"/>
              <a:chOff x="686838" y="2184398"/>
              <a:chExt cx="1192213" cy="749301"/>
            </a:xfrm>
            <a:solidFill>
              <a:schemeClr val="accent3"/>
            </a:solidFill>
          </p:grpSpPr>
          <p:sp>
            <p:nvSpPr>
              <p:cNvPr id="42" name="Freeform: Shape 23"/>
              <p:cNvSpPr>
                <a:spLocks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4"/>
              <p:cNvSpPr>
                <a:spLocks/>
              </p:cNvSpPr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Group 25"/>
            <p:cNvGrpSpPr/>
            <p:nvPr/>
          </p:nvGrpSpPr>
          <p:grpSpPr>
            <a:xfrm>
              <a:off x="2425971" y="4420081"/>
              <a:ext cx="1848419" cy="1161723"/>
              <a:chOff x="686838" y="2184398"/>
              <a:chExt cx="1192213" cy="749301"/>
            </a:xfrm>
            <a:solidFill>
              <a:schemeClr val="accent5"/>
            </a:solidFill>
          </p:grpSpPr>
          <p:sp>
            <p:nvSpPr>
              <p:cNvPr id="40" name="Freeform: Shape 26"/>
              <p:cNvSpPr>
                <a:spLocks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27"/>
              <p:cNvSpPr>
                <a:spLocks/>
              </p:cNvSpPr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Group 28"/>
            <p:cNvGrpSpPr/>
            <p:nvPr/>
          </p:nvGrpSpPr>
          <p:grpSpPr>
            <a:xfrm>
              <a:off x="7648976" y="4420081"/>
              <a:ext cx="1848419" cy="1161723"/>
              <a:chOff x="686838" y="2184398"/>
              <a:chExt cx="1192213" cy="749301"/>
            </a:xfrm>
            <a:solidFill>
              <a:schemeClr val="accent3"/>
            </a:solidFill>
          </p:grpSpPr>
          <p:sp>
            <p:nvSpPr>
              <p:cNvPr id="38" name="Freeform: Shape 29"/>
              <p:cNvSpPr>
                <a:spLocks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30"/>
              <p:cNvSpPr>
                <a:spLocks/>
              </p:cNvSpPr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Freeform: Shape 31"/>
            <p:cNvSpPr>
              <a:spLocks/>
            </p:cNvSpPr>
            <p:nvPr/>
          </p:nvSpPr>
          <p:spPr bwMode="auto">
            <a:xfrm>
              <a:off x="3582324" y="2359941"/>
              <a:ext cx="922265" cy="92226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32"/>
            <p:cNvSpPr>
              <a:spLocks/>
            </p:cNvSpPr>
            <p:nvPr/>
          </p:nvSpPr>
          <p:spPr bwMode="auto">
            <a:xfrm>
              <a:off x="5823935" y="2845221"/>
              <a:ext cx="677995" cy="677995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33"/>
            <p:cNvSpPr>
              <a:spLocks/>
            </p:cNvSpPr>
            <p:nvPr/>
          </p:nvSpPr>
          <p:spPr bwMode="auto">
            <a:xfrm>
              <a:off x="3023790" y="4732526"/>
              <a:ext cx="579919" cy="629759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34"/>
            <p:cNvSpPr>
              <a:spLocks/>
            </p:cNvSpPr>
            <p:nvPr/>
          </p:nvSpPr>
          <p:spPr bwMode="auto">
            <a:xfrm>
              <a:off x="8280997" y="4823845"/>
              <a:ext cx="626223" cy="555163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35"/>
            <p:cNvSpPr>
              <a:spLocks/>
            </p:cNvSpPr>
            <p:nvPr/>
          </p:nvSpPr>
          <p:spPr bwMode="auto">
            <a:xfrm>
              <a:off x="5454647" y="1637657"/>
              <a:ext cx="720768" cy="666088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36"/>
            <p:cNvSpPr>
              <a:spLocks/>
            </p:cNvSpPr>
            <p:nvPr/>
          </p:nvSpPr>
          <p:spPr bwMode="auto">
            <a:xfrm>
              <a:off x="7559888" y="3135988"/>
              <a:ext cx="764829" cy="593235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Group 2"/>
            <p:cNvGrpSpPr/>
            <p:nvPr/>
          </p:nvGrpSpPr>
          <p:grpSpPr>
            <a:xfrm>
              <a:off x="8734865" y="2123890"/>
              <a:ext cx="2738002" cy="723276"/>
              <a:chOff x="8734862" y="2123886"/>
              <a:chExt cx="2304116" cy="723276"/>
            </a:xfrm>
          </p:grpSpPr>
          <p:sp>
            <p:nvSpPr>
              <p:cNvPr id="36" name="TextBox 38"/>
              <p:cNvSpPr txBox="1">
                <a:spLocks/>
              </p:cNvSpPr>
              <p:nvPr/>
            </p:nvSpPr>
            <p:spPr>
              <a:xfrm>
                <a:off x="8734862" y="2123886"/>
                <a:ext cx="1036015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fontScale="85000" lnSpcReduction="20000"/>
              </a:bodyPr>
              <a:lstStyle/>
              <a:p>
                <a:pPr algn="l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solidFill>
                      <a:schemeClr val="accent6"/>
                    </a:solidFill>
                  </a:rPr>
                  <a:t>Title text preset</a:t>
                </a:r>
                <a:endParaRPr lang="zh-CN" altLang="en-US" sz="16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" name="TextBox 39"/>
              <p:cNvSpPr txBox="1">
                <a:spLocks/>
              </p:cNvSpPr>
              <p:nvPr/>
            </p:nvSpPr>
            <p:spPr>
              <a:xfrm>
                <a:off x="8734862" y="2354718"/>
                <a:ext cx="2304116" cy="49244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This part of the content as a text layout placeholder display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(Recommended theme font)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4" name="Group 40"/>
            <p:cNvGrpSpPr/>
            <p:nvPr/>
          </p:nvGrpSpPr>
          <p:grpSpPr>
            <a:xfrm>
              <a:off x="719139" y="3789709"/>
              <a:ext cx="2239517" cy="707885"/>
              <a:chOff x="719138" y="3789714"/>
              <a:chExt cx="2239517" cy="707885"/>
            </a:xfrm>
          </p:grpSpPr>
          <p:sp>
            <p:nvSpPr>
              <p:cNvPr id="34" name="TextBox 41"/>
              <p:cNvSpPr txBox="1">
                <a:spLocks/>
              </p:cNvSpPr>
              <p:nvPr/>
            </p:nvSpPr>
            <p:spPr>
              <a:xfrm>
                <a:off x="1727549" y="3789714"/>
                <a:ext cx="1231106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fontScale="85000" lnSpcReduction="20000"/>
              </a:bodyPr>
              <a:lstStyle/>
              <a:p>
                <a:pPr algn="r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solidFill>
                      <a:schemeClr val="accent5"/>
                    </a:solidFill>
                  </a:rPr>
                  <a:t>Title text preset</a:t>
                </a:r>
                <a:endParaRPr lang="zh-CN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5" name="TextBox 42"/>
              <p:cNvSpPr txBox="1">
                <a:spLocks/>
              </p:cNvSpPr>
              <p:nvPr/>
            </p:nvSpPr>
            <p:spPr>
              <a:xfrm>
                <a:off x="719138" y="4035935"/>
                <a:ext cx="2239517" cy="46166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This part of the content as a text layout placeholder display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(Recommended theme font)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Group 37"/>
            <p:cNvGrpSpPr/>
            <p:nvPr/>
          </p:nvGrpSpPr>
          <p:grpSpPr>
            <a:xfrm>
              <a:off x="9312951" y="3929385"/>
              <a:ext cx="2059916" cy="707886"/>
              <a:chOff x="9412949" y="5458691"/>
              <a:chExt cx="2059914" cy="707886"/>
            </a:xfrm>
          </p:grpSpPr>
          <p:sp>
            <p:nvSpPr>
              <p:cNvPr id="32" name="TextBox 44"/>
              <p:cNvSpPr txBox="1">
                <a:spLocks/>
              </p:cNvSpPr>
              <p:nvPr/>
            </p:nvSpPr>
            <p:spPr>
              <a:xfrm>
                <a:off x="9412949" y="5458691"/>
                <a:ext cx="1231105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fontScale="85000" lnSpcReduction="20000"/>
              </a:bodyPr>
              <a:lstStyle/>
              <a:p>
                <a:pPr algn="l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solidFill>
                      <a:schemeClr val="accent3"/>
                    </a:solidFill>
                  </a:rPr>
                  <a:t>Title text preset</a:t>
                </a:r>
                <a:endParaRPr lang="zh-CN" altLang="en-US" sz="16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3" name="TextBox 45"/>
              <p:cNvSpPr txBox="1">
                <a:spLocks/>
              </p:cNvSpPr>
              <p:nvPr/>
            </p:nvSpPr>
            <p:spPr>
              <a:xfrm>
                <a:off x="9412949" y="5704912"/>
                <a:ext cx="2059914" cy="46166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70000" lnSpcReduction="20000"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This part of the content as a text layout placeholder display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(Recommended theme font)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" name="Group 43"/>
            <p:cNvGrpSpPr/>
            <p:nvPr/>
          </p:nvGrpSpPr>
          <p:grpSpPr>
            <a:xfrm>
              <a:off x="719139" y="1405118"/>
              <a:ext cx="2810172" cy="723276"/>
              <a:chOff x="1621173" y="3515004"/>
              <a:chExt cx="2151318" cy="723276"/>
            </a:xfrm>
          </p:grpSpPr>
          <p:sp>
            <p:nvSpPr>
              <p:cNvPr id="30" name="TextBox 47"/>
              <p:cNvSpPr txBox="1">
                <a:spLocks/>
              </p:cNvSpPr>
              <p:nvPr/>
            </p:nvSpPr>
            <p:spPr>
              <a:xfrm>
                <a:off x="2830021" y="3515004"/>
                <a:ext cx="942470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fontScale="85000" lnSpcReduction="20000"/>
              </a:bodyPr>
              <a:lstStyle/>
              <a:p>
                <a:pPr algn="r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Title text preset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" name="TextBox 48"/>
              <p:cNvSpPr txBox="1">
                <a:spLocks/>
              </p:cNvSpPr>
              <p:nvPr/>
            </p:nvSpPr>
            <p:spPr>
              <a:xfrm>
                <a:off x="1621173" y="3745836"/>
                <a:ext cx="2151318" cy="49244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This part of the content as a text layout placeholder display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(Recommended theme font)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7" name="Group 1"/>
            <p:cNvGrpSpPr/>
            <p:nvPr/>
          </p:nvGrpSpPr>
          <p:grpSpPr>
            <a:xfrm>
              <a:off x="7239121" y="992160"/>
              <a:ext cx="2304116" cy="723274"/>
              <a:chOff x="7239120" y="992162"/>
              <a:chExt cx="2304116" cy="723274"/>
            </a:xfrm>
          </p:grpSpPr>
          <p:sp>
            <p:nvSpPr>
              <p:cNvPr id="28" name="TextBox 50"/>
              <p:cNvSpPr txBox="1">
                <a:spLocks/>
              </p:cNvSpPr>
              <p:nvPr/>
            </p:nvSpPr>
            <p:spPr>
              <a:xfrm>
                <a:off x="7239120" y="992162"/>
                <a:ext cx="1231106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fontScale="85000" lnSpcReduction="20000"/>
              </a:bodyPr>
              <a:lstStyle/>
              <a:p>
                <a:pPr algn="l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solidFill>
                      <a:schemeClr val="accent2"/>
                    </a:solidFill>
                  </a:rPr>
                  <a:t>Title text preset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TextBox 51"/>
              <p:cNvSpPr txBox="1">
                <a:spLocks/>
              </p:cNvSpPr>
              <p:nvPr/>
            </p:nvSpPr>
            <p:spPr>
              <a:xfrm>
                <a:off x="7239120" y="1222994"/>
                <a:ext cx="2304116" cy="49244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This part of the content as a text layout placeholder display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(Recommended theme font)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52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38 0.83096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9821" y="1287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4"/>
          <p:cNvGrpSpPr/>
          <p:nvPr/>
        </p:nvGrpSpPr>
        <p:grpSpPr>
          <a:xfrm>
            <a:off x="3997235" y="956766"/>
            <a:ext cx="1149529" cy="1129604"/>
            <a:chOff x="5329648" y="1486933"/>
            <a:chExt cx="1532706" cy="1506139"/>
          </a:xfrm>
        </p:grpSpPr>
        <p:sp>
          <p:nvSpPr>
            <p:cNvPr id="57" name="TextBox 75"/>
            <p:cNvSpPr txBox="1"/>
            <p:nvPr/>
          </p:nvSpPr>
          <p:spPr>
            <a:xfrm>
              <a:off x="5425440" y="1518147"/>
              <a:ext cx="1341120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40000" lnSpcReduction="20000"/>
            </a:bodyPr>
            <a:lstStyle/>
            <a:p>
              <a:pPr algn="dist"/>
              <a:r>
                <a:rPr lang="en-US" altLang="zh-CN" sz="4000" b="1" dirty="0">
                  <a:solidFill>
                    <a:schemeClr val="tx2">
                      <a:lumMod val="75000"/>
                    </a:schemeClr>
                  </a:solidFill>
                </a:rPr>
                <a:t>table of Contents</a:t>
              </a:r>
              <a:endParaRPr lang="zh-CN" altLang="en-US" sz="4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" name="TextBox 76"/>
            <p:cNvSpPr txBox="1"/>
            <p:nvPr/>
          </p:nvSpPr>
          <p:spPr>
            <a:xfrm>
              <a:off x="5329648" y="1486933"/>
              <a:ext cx="1532706" cy="1506139"/>
            </a:xfrm>
            <a:prstGeom prst="diamond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5" name="Group 32" hidden="1"/>
          <p:cNvGrpSpPr/>
          <p:nvPr/>
        </p:nvGrpSpPr>
        <p:grpSpPr>
          <a:xfrm>
            <a:off x="1394370" y="1457982"/>
            <a:ext cx="7095921" cy="985608"/>
            <a:chOff x="1859164" y="1943975"/>
            <a:chExt cx="9461225" cy="1314144"/>
          </a:xfrm>
        </p:grpSpPr>
        <p:cxnSp>
          <p:nvCxnSpPr>
            <p:cNvPr id="46" name="Straight Connector 10"/>
            <p:cNvCxnSpPr>
              <a:stCxn id="42" idx="0"/>
            </p:cNvCxnSpPr>
            <p:nvPr/>
          </p:nvCxnSpPr>
          <p:spPr>
            <a:xfrm flipH="1">
              <a:off x="1859164" y="2384884"/>
              <a:ext cx="984142" cy="873235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/>
            <p:cNvCxnSpPr/>
            <p:nvPr/>
          </p:nvCxnSpPr>
          <p:spPr>
            <a:xfrm>
              <a:off x="1897934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8"/>
            <p:cNvCxnSpPr/>
            <p:nvPr/>
          </p:nvCxnSpPr>
          <p:spPr>
            <a:xfrm flipH="1">
              <a:off x="2940929" y="1943975"/>
              <a:ext cx="1046634" cy="1052977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3"/>
            <p:cNvCxnSpPr/>
            <p:nvPr/>
          </p:nvCxnSpPr>
          <p:spPr>
            <a:xfrm>
              <a:off x="3992369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4"/>
            <p:cNvCxnSpPr/>
            <p:nvPr/>
          </p:nvCxnSpPr>
          <p:spPr>
            <a:xfrm flipH="1">
              <a:off x="5035364" y="1943975"/>
              <a:ext cx="1046634" cy="1052977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5"/>
            <p:cNvCxnSpPr/>
            <p:nvPr/>
          </p:nvCxnSpPr>
          <p:spPr>
            <a:xfrm>
              <a:off x="6086804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6"/>
            <p:cNvCxnSpPr/>
            <p:nvPr/>
          </p:nvCxnSpPr>
          <p:spPr>
            <a:xfrm flipH="1">
              <a:off x="7129799" y="1943975"/>
              <a:ext cx="1046634" cy="1052977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7"/>
            <p:cNvCxnSpPr/>
            <p:nvPr/>
          </p:nvCxnSpPr>
          <p:spPr>
            <a:xfrm>
              <a:off x="8181239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8"/>
            <p:cNvCxnSpPr/>
            <p:nvPr/>
          </p:nvCxnSpPr>
          <p:spPr>
            <a:xfrm flipH="1">
              <a:off x="9224234" y="1943975"/>
              <a:ext cx="1046634" cy="1052977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9"/>
            <p:cNvCxnSpPr/>
            <p:nvPr/>
          </p:nvCxnSpPr>
          <p:spPr>
            <a:xfrm>
              <a:off x="10275674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380696" y="1788663"/>
            <a:ext cx="1530772" cy="2241249"/>
            <a:chOff x="539354" y="1788663"/>
            <a:chExt cx="1530772" cy="2241249"/>
          </a:xfrm>
        </p:grpSpPr>
        <p:grpSp>
          <p:nvGrpSpPr>
            <p:cNvPr id="6" name="Group 69"/>
            <p:cNvGrpSpPr/>
            <p:nvPr/>
          </p:nvGrpSpPr>
          <p:grpSpPr>
            <a:xfrm>
              <a:off x="548553" y="1788663"/>
              <a:ext cx="1485165" cy="1485165"/>
              <a:chOff x="731404" y="2060848"/>
              <a:chExt cx="1980220" cy="1980220"/>
            </a:xfrm>
          </p:grpSpPr>
          <p:sp>
            <p:nvSpPr>
              <p:cNvPr id="42" name="Diamond 2"/>
              <p:cNvSpPr/>
              <p:nvPr/>
            </p:nvSpPr>
            <p:spPr bwMode="auto">
              <a:xfrm>
                <a:off x="731404" y="2060848"/>
                <a:ext cx="1980220" cy="1980220"/>
              </a:xfrm>
              <a:prstGeom prst="diamond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3" name="Group 43"/>
              <p:cNvGrpSpPr/>
              <p:nvPr/>
            </p:nvGrpSpPr>
            <p:grpSpPr>
              <a:xfrm>
                <a:off x="917232" y="2459513"/>
                <a:ext cx="1608565" cy="1221518"/>
                <a:chOff x="737371" y="2523368"/>
                <a:chExt cx="1763734" cy="1339350"/>
              </a:xfrm>
            </p:grpSpPr>
            <p:sp>
              <p:nvSpPr>
                <p:cNvPr id="44" name="TextBox 33"/>
                <p:cNvSpPr txBox="1"/>
                <p:nvPr/>
              </p:nvSpPr>
              <p:spPr>
                <a:xfrm>
                  <a:off x="737371" y="2523368"/>
                  <a:ext cx="1763734" cy="669675"/>
                </a:xfrm>
                <a:prstGeom prst="rect">
                  <a:avLst/>
                </a:prstGeom>
                <a:noFill/>
              </p:spPr>
              <p:txBody>
                <a:bodyPr wrap="none">
                  <a:normAutofit fontScale="70000" lnSpcReduction="20000"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45" name="TextBox 34"/>
                <p:cNvSpPr txBox="1"/>
                <p:nvPr/>
              </p:nvSpPr>
              <p:spPr>
                <a:xfrm>
                  <a:off x="737371" y="3189411"/>
                  <a:ext cx="1763734" cy="67330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Key words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" name="Group 49"/>
            <p:cNvGrpSpPr/>
            <p:nvPr/>
          </p:nvGrpSpPr>
          <p:grpSpPr>
            <a:xfrm>
              <a:off x="539354" y="3386967"/>
              <a:ext cx="1530772" cy="642945"/>
              <a:chOff x="1732858" y="5001250"/>
              <a:chExt cx="2213143" cy="857260"/>
            </a:xfrm>
          </p:grpSpPr>
          <p:sp>
            <p:nvSpPr>
              <p:cNvPr id="24" name="TextBox 62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en-US" altLang="zh-CN" sz="1400" b="1" dirty="0">
                    <a:solidFill>
                      <a:schemeClr val="accent1"/>
                    </a:solidFill>
                  </a:rPr>
                  <a:t>Title text preset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TextBox 63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This part of the content as a text layout placeholder display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en-US" altLang="zh-CN" sz="1000" dirty="0"/>
                  <a:t>(Recommended theme font)</a:t>
                </a:r>
                <a:endParaRPr lang="zh-CN" altLang="en-US" sz="1000" dirty="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014326" y="1788663"/>
            <a:ext cx="1530772" cy="2241249"/>
            <a:chOff x="2172984" y="1788663"/>
            <a:chExt cx="1530772" cy="2241249"/>
          </a:xfrm>
        </p:grpSpPr>
        <p:grpSp>
          <p:nvGrpSpPr>
            <p:cNvPr id="7" name="Group 70"/>
            <p:cNvGrpSpPr/>
            <p:nvPr/>
          </p:nvGrpSpPr>
          <p:grpSpPr>
            <a:xfrm>
              <a:off x="2188985" y="1788663"/>
              <a:ext cx="1485165" cy="1485165"/>
              <a:chOff x="2918647" y="2060848"/>
              <a:chExt cx="1980220" cy="1980220"/>
            </a:xfrm>
          </p:grpSpPr>
          <p:sp>
            <p:nvSpPr>
              <p:cNvPr id="38" name="Diamond 3"/>
              <p:cNvSpPr/>
              <p:nvPr/>
            </p:nvSpPr>
            <p:spPr bwMode="auto">
              <a:xfrm>
                <a:off x="2918647" y="2060848"/>
                <a:ext cx="1980220" cy="1980220"/>
              </a:xfrm>
              <a:prstGeom prst="diamond">
                <a:avLst/>
              </a:prstGeom>
              <a:solidFill>
                <a:schemeClr val="accent2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Group 44"/>
              <p:cNvGrpSpPr/>
              <p:nvPr/>
            </p:nvGrpSpPr>
            <p:grpSpPr>
              <a:xfrm>
                <a:off x="3104475" y="2459513"/>
                <a:ext cx="1608565" cy="1221518"/>
                <a:chOff x="3130297" y="2523368"/>
                <a:chExt cx="1763734" cy="1339350"/>
              </a:xfrm>
            </p:grpSpPr>
            <p:sp>
              <p:nvSpPr>
                <p:cNvPr id="40" name="TextBox 35"/>
                <p:cNvSpPr txBox="1"/>
                <p:nvPr/>
              </p:nvSpPr>
              <p:spPr>
                <a:xfrm>
                  <a:off x="3130297" y="2523368"/>
                  <a:ext cx="1763734" cy="669675"/>
                </a:xfrm>
                <a:prstGeom prst="rect">
                  <a:avLst/>
                </a:prstGeom>
                <a:noFill/>
              </p:spPr>
              <p:txBody>
                <a:bodyPr wrap="none">
                  <a:normAutofit fontScale="70000" lnSpcReduction="20000"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02</a:t>
                  </a:r>
                </a:p>
              </p:txBody>
            </p:sp>
            <p:sp>
              <p:nvSpPr>
                <p:cNvPr id="41" name="TextBox 36"/>
                <p:cNvSpPr txBox="1"/>
                <p:nvPr/>
              </p:nvSpPr>
              <p:spPr>
                <a:xfrm>
                  <a:off x="3130297" y="3189411"/>
                  <a:ext cx="1763734" cy="67330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Key words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2" name="Group 50"/>
            <p:cNvGrpSpPr/>
            <p:nvPr/>
          </p:nvGrpSpPr>
          <p:grpSpPr>
            <a:xfrm>
              <a:off x="2172984" y="3386967"/>
              <a:ext cx="1530772" cy="642945"/>
              <a:chOff x="1732858" y="5001250"/>
              <a:chExt cx="2213143" cy="857260"/>
            </a:xfrm>
          </p:grpSpPr>
          <p:sp>
            <p:nvSpPr>
              <p:cNvPr id="22" name="TextBox 60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en-US" altLang="zh-CN" sz="1400" b="1" dirty="0">
                    <a:solidFill>
                      <a:schemeClr val="accent2"/>
                    </a:solidFill>
                  </a:rPr>
                  <a:t>Title text preset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TextBox 61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This part of the content as a text layout placeholder display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en-US" altLang="zh-CN" sz="1000" dirty="0"/>
                  <a:t>(Recommended theme font)</a:t>
                </a:r>
                <a:endParaRPr lang="zh-CN" altLang="en-US" sz="1000" dirty="0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4647958" y="1788663"/>
            <a:ext cx="1530772" cy="2241249"/>
            <a:chOff x="3806616" y="1788663"/>
            <a:chExt cx="1530772" cy="2241249"/>
          </a:xfrm>
        </p:grpSpPr>
        <p:grpSp>
          <p:nvGrpSpPr>
            <p:cNvPr id="8" name="Group 71"/>
            <p:cNvGrpSpPr/>
            <p:nvPr/>
          </p:nvGrpSpPr>
          <p:grpSpPr>
            <a:xfrm>
              <a:off x="3829417" y="1788663"/>
              <a:ext cx="1485165" cy="1485165"/>
              <a:chOff x="5105890" y="2060848"/>
              <a:chExt cx="1980220" cy="1980220"/>
            </a:xfrm>
          </p:grpSpPr>
          <p:sp>
            <p:nvSpPr>
              <p:cNvPr id="34" name="Diamond 4"/>
              <p:cNvSpPr/>
              <p:nvPr/>
            </p:nvSpPr>
            <p:spPr bwMode="auto">
              <a:xfrm>
                <a:off x="5105890" y="2060848"/>
                <a:ext cx="1980220" cy="1980220"/>
              </a:xfrm>
              <a:prstGeom prst="diamond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5" name="Group 45"/>
              <p:cNvGrpSpPr/>
              <p:nvPr/>
            </p:nvGrpSpPr>
            <p:grpSpPr>
              <a:xfrm>
                <a:off x="5291718" y="2459513"/>
                <a:ext cx="1608565" cy="1221518"/>
                <a:chOff x="5523224" y="2523368"/>
                <a:chExt cx="1763734" cy="1339350"/>
              </a:xfrm>
            </p:grpSpPr>
            <p:sp>
              <p:nvSpPr>
                <p:cNvPr id="36" name="TextBox 37"/>
                <p:cNvSpPr txBox="1"/>
                <p:nvPr/>
              </p:nvSpPr>
              <p:spPr>
                <a:xfrm>
                  <a:off x="5523224" y="2523368"/>
                  <a:ext cx="1763734" cy="669675"/>
                </a:xfrm>
                <a:prstGeom prst="rect">
                  <a:avLst/>
                </a:prstGeom>
                <a:noFill/>
              </p:spPr>
              <p:txBody>
                <a:bodyPr wrap="none">
                  <a:normAutofit fontScale="70000" lnSpcReduction="20000"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03</a:t>
                  </a:r>
                </a:p>
              </p:txBody>
            </p:sp>
            <p:sp>
              <p:nvSpPr>
                <p:cNvPr id="37" name="TextBox 38"/>
                <p:cNvSpPr txBox="1"/>
                <p:nvPr/>
              </p:nvSpPr>
              <p:spPr>
                <a:xfrm>
                  <a:off x="5523224" y="3189411"/>
                  <a:ext cx="1763734" cy="67330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Key words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" name="Group 51"/>
            <p:cNvGrpSpPr/>
            <p:nvPr/>
          </p:nvGrpSpPr>
          <p:grpSpPr>
            <a:xfrm>
              <a:off x="3806616" y="3386967"/>
              <a:ext cx="1530772" cy="642945"/>
              <a:chOff x="1732858" y="5001250"/>
              <a:chExt cx="2213143" cy="857260"/>
            </a:xfrm>
          </p:grpSpPr>
          <p:sp>
            <p:nvSpPr>
              <p:cNvPr id="20" name="TextBox 58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en-US" altLang="zh-CN" sz="1400" b="1" dirty="0">
                    <a:solidFill>
                      <a:schemeClr val="accent3"/>
                    </a:solidFill>
                  </a:rPr>
                  <a:t>Title text preset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1" name="TextBox 59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This part of the content as a text layout placeholder display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en-US" altLang="zh-CN" sz="1000" dirty="0"/>
                  <a:t>(Recommended theme font)</a:t>
                </a:r>
                <a:endParaRPr lang="zh-CN" altLang="en-US" sz="1000" dirty="0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6281588" y="1788663"/>
            <a:ext cx="1530772" cy="2241249"/>
            <a:chOff x="5440246" y="1788663"/>
            <a:chExt cx="1530772" cy="2241249"/>
          </a:xfrm>
        </p:grpSpPr>
        <p:grpSp>
          <p:nvGrpSpPr>
            <p:cNvPr id="9" name="Group 72"/>
            <p:cNvGrpSpPr/>
            <p:nvPr/>
          </p:nvGrpSpPr>
          <p:grpSpPr>
            <a:xfrm>
              <a:off x="5469849" y="1788663"/>
              <a:ext cx="1485165" cy="1485165"/>
              <a:chOff x="7293133" y="2060848"/>
              <a:chExt cx="1980220" cy="1980220"/>
            </a:xfrm>
          </p:grpSpPr>
          <p:sp>
            <p:nvSpPr>
              <p:cNvPr id="30" name="Diamond 5"/>
              <p:cNvSpPr/>
              <p:nvPr/>
            </p:nvSpPr>
            <p:spPr bwMode="auto">
              <a:xfrm>
                <a:off x="7293133" y="2060848"/>
                <a:ext cx="1980220" cy="1980220"/>
              </a:xfrm>
              <a:prstGeom prst="diamond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1" name="Group 46"/>
              <p:cNvGrpSpPr/>
              <p:nvPr/>
            </p:nvGrpSpPr>
            <p:grpSpPr>
              <a:xfrm>
                <a:off x="7478961" y="2459513"/>
                <a:ext cx="1608565" cy="1221518"/>
                <a:chOff x="7343867" y="2423507"/>
                <a:chExt cx="1763734" cy="1339350"/>
              </a:xfrm>
            </p:grpSpPr>
            <p:sp>
              <p:nvSpPr>
                <p:cNvPr id="32" name="TextBox 39"/>
                <p:cNvSpPr txBox="1"/>
                <p:nvPr/>
              </p:nvSpPr>
              <p:spPr>
                <a:xfrm>
                  <a:off x="7343867" y="2423507"/>
                  <a:ext cx="1763734" cy="669675"/>
                </a:xfrm>
                <a:prstGeom prst="rect">
                  <a:avLst/>
                </a:prstGeom>
                <a:noFill/>
              </p:spPr>
              <p:txBody>
                <a:bodyPr wrap="none">
                  <a:normAutofit fontScale="70000" lnSpcReduction="20000"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04</a:t>
                  </a:r>
                </a:p>
              </p:txBody>
            </p:sp>
            <p:sp>
              <p:nvSpPr>
                <p:cNvPr id="33" name="TextBox 40"/>
                <p:cNvSpPr txBox="1"/>
                <p:nvPr/>
              </p:nvSpPr>
              <p:spPr>
                <a:xfrm>
                  <a:off x="7343867" y="3089550"/>
                  <a:ext cx="1763734" cy="67330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Key words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4" name="Group 52"/>
            <p:cNvGrpSpPr/>
            <p:nvPr/>
          </p:nvGrpSpPr>
          <p:grpSpPr>
            <a:xfrm>
              <a:off x="5440246" y="3386967"/>
              <a:ext cx="1530772" cy="642945"/>
              <a:chOff x="1732858" y="5001250"/>
              <a:chExt cx="2213143" cy="857260"/>
            </a:xfrm>
          </p:grpSpPr>
          <p:sp>
            <p:nvSpPr>
              <p:cNvPr id="18" name="TextBox 56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en-US" altLang="zh-CN" sz="1400" b="1" dirty="0">
                    <a:solidFill>
                      <a:schemeClr val="accent4"/>
                    </a:solidFill>
                  </a:rPr>
                  <a:t>Title text preset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TextBox 57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This part of the content as a text layout placeholder display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r>
                  <a:rPr lang="en-US" altLang="zh-CN" sz="1000" dirty="0"/>
                  <a:t>(Recommended theme font)</a:t>
                </a:r>
                <a:endParaRPr lang="zh-CN" altLang="en-US" sz="1000" dirty="0"/>
              </a:p>
            </p:txBody>
          </p:sp>
        </p:grp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9914668B-C6F2-4D33-818F-238EA6F86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5148" flipH="1">
            <a:off x="-2633369" y="2429768"/>
            <a:ext cx="4442361" cy="3200289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025738A4-C84B-4092-857F-6607B5EB16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25453" y="-923805"/>
            <a:ext cx="2963362" cy="21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">
            <a:extLst>
              <a:ext uri="{FF2B5EF4-FFF2-40B4-BE49-F238E27FC236}">
                <a16:creationId xmlns:a16="http://schemas.microsoft.com/office/drawing/2014/main" xmlns="" id="{8B0BD9C1-548C-493C-822A-D8A14281D984}"/>
              </a:ext>
            </a:extLst>
          </p:cNvPr>
          <p:cNvGrpSpPr/>
          <p:nvPr/>
        </p:nvGrpSpPr>
        <p:grpSpPr>
          <a:xfrm>
            <a:off x="3829417" y="1059582"/>
            <a:ext cx="1485165" cy="1485165"/>
            <a:chOff x="731404" y="2060848"/>
            <a:chExt cx="1980220" cy="1980220"/>
          </a:xfrm>
        </p:grpSpPr>
        <p:sp>
          <p:nvSpPr>
            <p:cNvPr id="11" name="Diamond 2">
              <a:extLst>
                <a:ext uri="{FF2B5EF4-FFF2-40B4-BE49-F238E27FC236}">
                  <a16:creationId xmlns:a16="http://schemas.microsoft.com/office/drawing/2014/main" xmlns="" id="{E55D7422-4818-4178-A980-A59E44F7701D}"/>
                </a:ext>
              </a:extLst>
            </p:cNvPr>
            <p:cNvSpPr/>
            <p:nvPr/>
          </p:nvSpPr>
          <p:spPr bwMode="auto">
            <a:xfrm>
              <a:off x="731404" y="2060848"/>
              <a:ext cx="1980220" cy="1980220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TextBox 33">
              <a:extLst>
                <a:ext uri="{FF2B5EF4-FFF2-40B4-BE49-F238E27FC236}">
                  <a16:creationId xmlns:a16="http://schemas.microsoft.com/office/drawing/2014/main" xmlns="" id="{7BD6C6EC-70A7-43D0-832C-4232C97C99DE}"/>
                </a:ext>
              </a:extLst>
            </p:cNvPr>
            <p:cNvSpPr txBox="1"/>
            <p:nvPr/>
          </p:nvSpPr>
          <p:spPr>
            <a:xfrm>
              <a:off x="917232" y="2828933"/>
              <a:ext cx="1608565" cy="610759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Group 49">
            <a:extLst>
              <a:ext uri="{FF2B5EF4-FFF2-40B4-BE49-F238E27FC236}">
                <a16:creationId xmlns:a16="http://schemas.microsoft.com/office/drawing/2014/main" xmlns="" id="{68C00810-87EC-4849-A498-94A52A1FAFA2}"/>
              </a:ext>
            </a:extLst>
          </p:cNvPr>
          <p:cNvGrpSpPr/>
          <p:nvPr/>
        </p:nvGrpSpPr>
        <p:grpSpPr>
          <a:xfrm>
            <a:off x="3820218" y="2657886"/>
            <a:ext cx="1530772" cy="642945"/>
            <a:chOff x="1732858" y="5001250"/>
            <a:chExt cx="2213143" cy="857260"/>
          </a:xfrm>
        </p:grpSpPr>
        <p:sp>
          <p:nvSpPr>
            <p:cNvPr id="14" name="TextBox 62">
              <a:extLst>
                <a:ext uri="{FF2B5EF4-FFF2-40B4-BE49-F238E27FC236}">
                  <a16:creationId xmlns:a16="http://schemas.microsoft.com/office/drawing/2014/main" xmlns="" id="{6A7DA447-1EE7-4971-ACF7-3EE7FDC5200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5001250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sz="1400" b="1" dirty="0">
                  <a:solidFill>
                    <a:srgbClr val="1458A5"/>
                  </a:solidFill>
                </a:rPr>
                <a:t>Title text preset</a:t>
              </a:r>
              <a:endParaRPr lang="zh-CN" altLang="en-US" sz="1400" b="1" dirty="0">
                <a:solidFill>
                  <a:srgbClr val="1458A5"/>
                </a:solidFill>
              </a:endParaRPr>
            </a:p>
          </p:txBody>
        </p:sp>
        <p:sp>
          <p:nvSpPr>
            <p:cNvPr id="15" name="TextBox 63">
              <a:extLst>
                <a:ext uri="{FF2B5EF4-FFF2-40B4-BE49-F238E27FC236}">
                  <a16:creationId xmlns:a16="http://schemas.microsoft.com/office/drawing/2014/main" xmlns="" id="{B7C948B0-F873-4424-8EA6-FB1E9DABCA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5284280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000" dirty="0"/>
                <a:t>This part of the content as a text layout placeholder display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r>
                <a:rPr lang="en-US" altLang="zh-CN" sz="1000" dirty="0"/>
                <a:t>(Recommended theme font)</a:t>
              </a:r>
              <a:endParaRPr lang="zh-CN" altLang="en-US" sz="1000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3CF11BDA-D45F-4ECF-ABE2-2DD99ADE4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5148" flipH="1">
            <a:off x="-2279321" y="1811329"/>
            <a:ext cx="5295937" cy="38152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DC3BCCB5-E631-49B7-B285-93ADAD03B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24128" y="-994983"/>
            <a:ext cx="5859375" cy="42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4"/>
          <p:cNvGrpSpPr/>
          <p:nvPr/>
        </p:nvGrpSpPr>
        <p:grpSpPr>
          <a:xfrm>
            <a:off x="279797" y="2718197"/>
            <a:ext cx="8584406" cy="1869281"/>
            <a:chOff x="373063" y="3781965"/>
            <a:chExt cx="11445875" cy="2492375"/>
          </a:xfrm>
        </p:grpSpPr>
        <p:grpSp>
          <p:nvGrpSpPr>
            <p:cNvPr id="35" name="Group 3"/>
            <p:cNvGrpSpPr/>
            <p:nvPr/>
          </p:nvGrpSpPr>
          <p:grpSpPr>
            <a:xfrm>
              <a:off x="7436643" y="4520153"/>
              <a:ext cx="1311275" cy="1651000"/>
              <a:chOff x="7042150" y="4167188"/>
              <a:chExt cx="1311275" cy="1651000"/>
            </a:xfrm>
          </p:grpSpPr>
          <p:grpSp>
            <p:nvGrpSpPr>
              <p:cNvPr id="212" name="Group 4"/>
              <p:cNvGrpSpPr/>
              <p:nvPr/>
            </p:nvGrpSpPr>
            <p:grpSpPr>
              <a:xfrm>
                <a:off x="7042150" y="4167188"/>
                <a:ext cx="809625" cy="1643062"/>
                <a:chOff x="7042150" y="4167188"/>
                <a:chExt cx="809625" cy="1643062"/>
              </a:xfrm>
            </p:grpSpPr>
            <p:sp>
              <p:nvSpPr>
                <p:cNvPr id="232" name="Rectangle 24"/>
                <p:cNvSpPr>
                  <a:spLocks/>
                </p:cNvSpPr>
                <p:nvPr/>
              </p:nvSpPr>
              <p:spPr bwMode="auto">
                <a:xfrm>
                  <a:off x="7042150" y="5578475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" name="Rectangle 25"/>
                <p:cNvSpPr>
                  <a:spLocks/>
                </p:cNvSpPr>
                <p:nvPr/>
              </p:nvSpPr>
              <p:spPr bwMode="auto">
                <a:xfrm>
                  <a:off x="7042150" y="5297488"/>
                  <a:ext cx="231775" cy="2301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" name="Rectangle 26"/>
                <p:cNvSpPr>
                  <a:spLocks/>
                </p:cNvSpPr>
                <p:nvPr/>
              </p:nvSpPr>
              <p:spPr bwMode="auto">
                <a:xfrm>
                  <a:off x="7042150" y="5014913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" name="Rectangle 27"/>
                <p:cNvSpPr>
                  <a:spLocks/>
                </p:cNvSpPr>
                <p:nvPr/>
              </p:nvSpPr>
              <p:spPr bwMode="auto">
                <a:xfrm>
                  <a:off x="7042150" y="4732338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" name="Rectangle 28"/>
                <p:cNvSpPr>
                  <a:spLocks/>
                </p:cNvSpPr>
                <p:nvPr/>
              </p:nvSpPr>
              <p:spPr bwMode="auto">
                <a:xfrm>
                  <a:off x="7042150" y="4449763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" name="Rectangle 29"/>
                <p:cNvSpPr>
                  <a:spLocks/>
                </p:cNvSpPr>
                <p:nvPr/>
              </p:nvSpPr>
              <p:spPr bwMode="auto">
                <a:xfrm>
                  <a:off x="7042150" y="4167188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" name="Rectangle 30"/>
                <p:cNvSpPr>
                  <a:spLocks/>
                </p:cNvSpPr>
                <p:nvPr/>
              </p:nvSpPr>
              <p:spPr bwMode="auto">
                <a:xfrm>
                  <a:off x="7331075" y="5578475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" name="Rectangle 31"/>
                <p:cNvSpPr>
                  <a:spLocks/>
                </p:cNvSpPr>
                <p:nvPr/>
              </p:nvSpPr>
              <p:spPr bwMode="auto">
                <a:xfrm>
                  <a:off x="7331075" y="5297488"/>
                  <a:ext cx="231775" cy="2301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" name="Rectangle 32"/>
                <p:cNvSpPr>
                  <a:spLocks/>
                </p:cNvSpPr>
                <p:nvPr/>
              </p:nvSpPr>
              <p:spPr bwMode="auto">
                <a:xfrm>
                  <a:off x="7331075" y="5014913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" name="Rectangle 33"/>
                <p:cNvSpPr>
                  <a:spLocks/>
                </p:cNvSpPr>
                <p:nvPr/>
              </p:nvSpPr>
              <p:spPr bwMode="auto">
                <a:xfrm>
                  <a:off x="7331075" y="4732338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" name="Rectangle 34"/>
                <p:cNvSpPr>
                  <a:spLocks/>
                </p:cNvSpPr>
                <p:nvPr/>
              </p:nvSpPr>
              <p:spPr bwMode="auto">
                <a:xfrm>
                  <a:off x="7331075" y="4449763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" name="Rectangle 35"/>
                <p:cNvSpPr>
                  <a:spLocks/>
                </p:cNvSpPr>
                <p:nvPr/>
              </p:nvSpPr>
              <p:spPr bwMode="auto">
                <a:xfrm>
                  <a:off x="7331075" y="4167188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" name="Rectangle 36"/>
                <p:cNvSpPr>
                  <a:spLocks/>
                </p:cNvSpPr>
                <p:nvPr/>
              </p:nvSpPr>
              <p:spPr bwMode="auto">
                <a:xfrm>
                  <a:off x="7620000" y="5578475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" name="Rectangle 37"/>
                <p:cNvSpPr>
                  <a:spLocks/>
                </p:cNvSpPr>
                <p:nvPr/>
              </p:nvSpPr>
              <p:spPr bwMode="auto">
                <a:xfrm>
                  <a:off x="7620000" y="5297488"/>
                  <a:ext cx="231775" cy="2301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" name="Rectangle 38"/>
                <p:cNvSpPr>
                  <a:spLocks/>
                </p:cNvSpPr>
                <p:nvPr/>
              </p:nvSpPr>
              <p:spPr bwMode="auto">
                <a:xfrm>
                  <a:off x="7620000" y="5014913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" name="Rectangle 39"/>
                <p:cNvSpPr>
                  <a:spLocks/>
                </p:cNvSpPr>
                <p:nvPr/>
              </p:nvSpPr>
              <p:spPr bwMode="auto">
                <a:xfrm>
                  <a:off x="7620000" y="4732338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" name="Rectangle 40"/>
                <p:cNvSpPr>
                  <a:spLocks/>
                </p:cNvSpPr>
                <p:nvPr/>
              </p:nvSpPr>
              <p:spPr bwMode="auto">
                <a:xfrm>
                  <a:off x="7620000" y="4449763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" name="Rectangle 41"/>
                <p:cNvSpPr>
                  <a:spLocks/>
                </p:cNvSpPr>
                <p:nvPr/>
              </p:nvSpPr>
              <p:spPr bwMode="auto">
                <a:xfrm>
                  <a:off x="7620000" y="4167188"/>
                  <a:ext cx="231775" cy="231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3" name="Group 5"/>
              <p:cNvGrpSpPr/>
              <p:nvPr/>
            </p:nvGrpSpPr>
            <p:grpSpPr>
              <a:xfrm>
                <a:off x="7899400" y="4167188"/>
                <a:ext cx="454025" cy="1651000"/>
                <a:chOff x="7899400" y="4167188"/>
                <a:chExt cx="454025" cy="1651000"/>
              </a:xfrm>
            </p:grpSpPr>
            <p:sp>
              <p:nvSpPr>
                <p:cNvPr id="214" name="Freeform: Shape 6"/>
                <p:cNvSpPr>
                  <a:spLocks/>
                </p:cNvSpPr>
                <p:nvPr/>
              </p:nvSpPr>
              <p:spPr bwMode="auto">
                <a:xfrm>
                  <a:off x="7899400" y="4167188"/>
                  <a:ext cx="163513" cy="355600"/>
                </a:xfrm>
                <a:custGeom>
                  <a:avLst/>
                  <a:gdLst>
                    <a:gd name="T0" fmla="*/ 103 w 103"/>
                    <a:gd name="T1" fmla="*/ 91 h 224"/>
                    <a:gd name="T2" fmla="*/ 0 w 103"/>
                    <a:gd name="T3" fmla="*/ 0 h 224"/>
                    <a:gd name="T4" fmla="*/ 0 w 103"/>
                    <a:gd name="T5" fmla="*/ 146 h 224"/>
                    <a:gd name="T6" fmla="*/ 103 w 103"/>
                    <a:gd name="T7" fmla="*/ 224 h 224"/>
                    <a:gd name="T8" fmla="*/ 103 w 103"/>
                    <a:gd name="T9" fmla="*/ 91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224">
                      <a:moveTo>
                        <a:pt x="103" y="91"/>
                      </a:moveTo>
                      <a:lnTo>
                        <a:pt x="0" y="0"/>
                      </a:lnTo>
                      <a:lnTo>
                        <a:pt x="0" y="146"/>
                      </a:lnTo>
                      <a:lnTo>
                        <a:pt x="103" y="224"/>
                      </a:lnTo>
                      <a:lnTo>
                        <a:pt x="103" y="91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" name="Freeform: Shape 7"/>
                <p:cNvSpPr>
                  <a:spLocks/>
                </p:cNvSpPr>
                <p:nvPr/>
              </p:nvSpPr>
              <p:spPr bwMode="auto">
                <a:xfrm>
                  <a:off x="7899400" y="4449763"/>
                  <a:ext cx="163513" cy="330200"/>
                </a:xfrm>
                <a:custGeom>
                  <a:avLst/>
                  <a:gdLst>
                    <a:gd name="T0" fmla="*/ 103 w 103"/>
                    <a:gd name="T1" fmla="*/ 75 h 208"/>
                    <a:gd name="T2" fmla="*/ 0 w 103"/>
                    <a:gd name="T3" fmla="*/ 0 h 208"/>
                    <a:gd name="T4" fmla="*/ 0 w 103"/>
                    <a:gd name="T5" fmla="*/ 146 h 208"/>
                    <a:gd name="T6" fmla="*/ 103 w 103"/>
                    <a:gd name="T7" fmla="*/ 208 h 208"/>
                    <a:gd name="T8" fmla="*/ 103 w 103"/>
                    <a:gd name="T9" fmla="*/ 75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208">
                      <a:moveTo>
                        <a:pt x="103" y="75"/>
                      </a:moveTo>
                      <a:lnTo>
                        <a:pt x="0" y="0"/>
                      </a:lnTo>
                      <a:lnTo>
                        <a:pt x="0" y="146"/>
                      </a:lnTo>
                      <a:lnTo>
                        <a:pt x="103" y="208"/>
                      </a:lnTo>
                      <a:lnTo>
                        <a:pt x="103" y="7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" name="Freeform: Shape 8"/>
                <p:cNvSpPr>
                  <a:spLocks/>
                </p:cNvSpPr>
                <p:nvPr/>
              </p:nvSpPr>
              <p:spPr bwMode="auto">
                <a:xfrm>
                  <a:off x="7899400" y="4732338"/>
                  <a:ext cx="163513" cy="306388"/>
                </a:xfrm>
                <a:custGeom>
                  <a:avLst/>
                  <a:gdLst>
                    <a:gd name="T0" fmla="*/ 103 w 103"/>
                    <a:gd name="T1" fmla="*/ 59 h 193"/>
                    <a:gd name="T2" fmla="*/ 0 w 103"/>
                    <a:gd name="T3" fmla="*/ 0 h 193"/>
                    <a:gd name="T4" fmla="*/ 0 w 103"/>
                    <a:gd name="T5" fmla="*/ 146 h 193"/>
                    <a:gd name="T6" fmla="*/ 103 w 103"/>
                    <a:gd name="T7" fmla="*/ 193 h 193"/>
                    <a:gd name="T8" fmla="*/ 103 w 103"/>
                    <a:gd name="T9" fmla="*/ 59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93">
                      <a:moveTo>
                        <a:pt x="103" y="59"/>
                      </a:moveTo>
                      <a:lnTo>
                        <a:pt x="0" y="0"/>
                      </a:lnTo>
                      <a:lnTo>
                        <a:pt x="0" y="146"/>
                      </a:lnTo>
                      <a:lnTo>
                        <a:pt x="103" y="193"/>
                      </a:lnTo>
                      <a:lnTo>
                        <a:pt x="103" y="59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" name="Freeform: Shape 9"/>
                <p:cNvSpPr>
                  <a:spLocks/>
                </p:cNvSpPr>
                <p:nvPr/>
              </p:nvSpPr>
              <p:spPr bwMode="auto">
                <a:xfrm>
                  <a:off x="7899400" y="5014913"/>
                  <a:ext cx="163513" cy="282575"/>
                </a:xfrm>
                <a:custGeom>
                  <a:avLst/>
                  <a:gdLst>
                    <a:gd name="T0" fmla="*/ 103 w 103"/>
                    <a:gd name="T1" fmla="*/ 44 h 178"/>
                    <a:gd name="T2" fmla="*/ 0 w 103"/>
                    <a:gd name="T3" fmla="*/ 0 h 178"/>
                    <a:gd name="T4" fmla="*/ 0 w 103"/>
                    <a:gd name="T5" fmla="*/ 146 h 178"/>
                    <a:gd name="T6" fmla="*/ 103 w 103"/>
                    <a:gd name="T7" fmla="*/ 178 h 178"/>
                    <a:gd name="T8" fmla="*/ 103 w 103"/>
                    <a:gd name="T9" fmla="*/ 44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78">
                      <a:moveTo>
                        <a:pt x="103" y="44"/>
                      </a:moveTo>
                      <a:lnTo>
                        <a:pt x="0" y="0"/>
                      </a:lnTo>
                      <a:lnTo>
                        <a:pt x="0" y="146"/>
                      </a:lnTo>
                      <a:lnTo>
                        <a:pt x="103" y="178"/>
                      </a:lnTo>
                      <a:lnTo>
                        <a:pt x="103" y="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" name="Freeform: Shape 10"/>
                <p:cNvSpPr>
                  <a:spLocks/>
                </p:cNvSpPr>
                <p:nvPr/>
              </p:nvSpPr>
              <p:spPr bwMode="auto">
                <a:xfrm>
                  <a:off x="7899400" y="5297488"/>
                  <a:ext cx="163513" cy="257175"/>
                </a:xfrm>
                <a:custGeom>
                  <a:avLst/>
                  <a:gdLst>
                    <a:gd name="T0" fmla="*/ 103 w 103"/>
                    <a:gd name="T1" fmla="*/ 29 h 162"/>
                    <a:gd name="T2" fmla="*/ 0 w 103"/>
                    <a:gd name="T3" fmla="*/ 0 h 162"/>
                    <a:gd name="T4" fmla="*/ 0 w 103"/>
                    <a:gd name="T5" fmla="*/ 145 h 162"/>
                    <a:gd name="T6" fmla="*/ 103 w 103"/>
                    <a:gd name="T7" fmla="*/ 162 h 162"/>
                    <a:gd name="T8" fmla="*/ 103 w 103"/>
                    <a:gd name="T9" fmla="*/ 29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62">
                      <a:moveTo>
                        <a:pt x="103" y="29"/>
                      </a:moveTo>
                      <a:lnTo>
                        <a:pt x="0" y="0"/>
                      </a:lnTo>
                      <a:lnTo>
                        <a:pt x="0" y="145"/>
                      </a:lnTo>
                      <a:lnTo>
                        <a:pt x="103" y="162"/>
                      </a:lnTo>
                      <a:lnTo>
                        <a:pt x="103" y="29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" name="Freeform: Shape 11"/>
                <p:cNvSpPr>
                  <a:spLocks/>
                </p:cNvSpPr>
                <p:nvPr/>
              </p:nvSpPr>
              <p:spPr bwMode="auto">
                <a:xfrm>
                  <a:off x="7899400" y="5578475"/>
                  <a:ext cx="163513" cy="233363"/>
                </a:xfrm>
                <a:custGeom>
                  <a:avLst/>
                  <a:gdLst>
                    <a:gd name="T0" fmla="*/ 103 w 103"/>
                    <a:gd name="T1" fmla="*/ 14 h 147"/>
                    <a:gd name="T2" fmla="*/ 0 w 103"/>
                    <a:gd name="T3" fmla="*/ 0 h 147"/>
                    <a:gd name="T4" fmla="*/ 0 w 103"/>
                    <a:gd name="T5" fmla="*/ 146 h 147"/>
                    <a:gd name="T6" fmla="*/ 103 w 103"/>
                    <a:gd name="T7" fmla="*/ 147 h 147"/>
                    <a:gd name="T8" fmla="*/ 103 w 103"/>
                    <a:gd name="T9" fmla="*/ 14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47">
                      <a:moveTo>
                        <a:pt x="103" y="14"/>
                      </a:moveTo>
                      <a:lnTo>
                        <a:pt x="0" y="0"/>
                      </a:lnTo>
                      <a:lnTo>
                        <a:pt x="0" y="146"/>
                      </a:lnTo>
                      <a:lnTo>
                        <a:pt x="103" y="147"/>
                      </a:lnTo>
                      <a:lnTo>
                        <a:pt x="103" y="1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" name="Freeform: Shape 12"/>
                <p:cNvSpPr>
                  <a:spLocks/>
                </p:cNvSpPr>
                <p:nvPr/>
              </p:nvSpPr>
              <p:spPr bwMode="auto">
                <a:xfrm>
                  <a:off x="8102600" y="4346575"/>
                  <a:ext cx="127000" cy="330200"/>
                </a:xfrm>
                <a:custGeom>
                  <a:avLst/>
                  <a:gdLst>
                    <a:gd name="T0" fmla="*/ 80 w 80"/>
                    <a:gd name="T1" fmla="*/ 90 h 208"/>
                    <a:gd name="T2" fmla="*/ 0 w 80"/>
                    <a:gd name="T3" fmla="*/ 0 h 208"/>
                    <a:gd name="T4" fmla="*/ 0 w 80"/>
                    <a:gd name="T5" fmla="*/ 130 h 208"/>
                    <a:gd name="T6" fmla="*/ 80 w 80"/>
                    <a:gd name="T7" fmla="*/ 208 h 208"/>
                    <a:gd name="T8" fmla="*/ 80 w 80"/>
                    <a:gd name="T9" fmla="*/ 9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208">
                      <a:moveTo>
                        <a:pt x="80" y="90"/>
                      </a:moveTo>
                      <a:lnTo>
                        <a:pt x="0" y="0"/>
                      </a:lnTo>
                      <a:lnTo>
                        <a:pt x="0" y="130"/>
                      </a:lnTo>
                      <a:lnTo>
                        <a:pt x="80" y="208"/>
                      </a:lnTo>
                      <a:lnTo>
                        <a:pt x="80" y="9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" name="Freeform: Shape 13"/>
                <p:cNvSpPr>
                  <a:spLocks/>
                </p:cNvSpPr>
                <p:nvPr/>
              </p:nvSpPr>
              <p:spPr bwMode="auto">
                <a:xfrm>
                  <a:off x="8102600" y="4597400"/>
                  <a:ext cx="127000" cy="306388"/>
                </a:xfrm>
                <a:custGeom>
                  <a:avLst/>
                  <a:gdLst>
                    <a:gd name="T0" fmla="*/ 80 w 80"/>
                    <a:gd name="T1" fmla="*/ 75 h 193"/>
                    <a:gd name="T2" fmla="*/ 0 w 80"/>
                    <a:gd name="T3" fmla="*/ 0 h 193"/>
                    <a:gd name="T4" fmla="*/ 0 w 80"/>
                    <a:gd name="T5" fmla="*/ 131 h 193"/>
                    <a:gd name="T6" fmla="*/ 80 w 80"/>
                    <a:gd name="T7" fmla="*/ 193 h 193"/>
                    <a:gd name="T8" fmla="*/ 80 w 80"/>
                    <a:gd name="T9" fmla="*/ 75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93">
                      <a:moveTo>
                        <a:pt x="80" y="75"/>
                      </a:moveTo>
                      <a:lnTo>
                        <a:pt x="0" y="0"/>
                      </a:lnTo>
                      <a:lnTo>
                        <a:pt x="0" y="131"/>
                      </a:lnTo>
                      <a:lnTo>
                        <a:pt x="80" y="193"/>
                      </a:lnTo>
                      <a:lnTo>
                        <a:pt x="80" y="7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" name="Freeform: Shape 14"/>
                <p:cNvSpPr>
                  <a:spLocks/>
                </p:cNvSpPr>
                <p:nvPr/>
              </p:nvSpPr>
              <p:spPr bwMode="auto">
                <a:xfrm>
                  <a:off x="8102600" y="4849813"/>
                  <a:ext cx="127000" cy="282575"/>
                </a:xfrm>
                <a:custGeom>
                  <a:avLst/>
                  <a:gdLst>
                    <a:gd name="T0" fmla="*/ 80 w 80"/>
                    <a:gd name="T1" fmla="*/ 60 h 178"/>
                    <a:gd name="T2" fmla="*/ 0 w 80"/>
                    <a:gd name="T3" fmla="*/ 0 h 178"/>
                    <a:gd name="T4" fmla="*/ 0 w 80"/>
                    <a:gd name="T5" fmla="*/ 130 h 178"/>
                    <a:gd name="T6" fmla="*/ 80 w 80"/>
                    <a:gd name="T7" fmla="*/ 178 h 178"/>
                    <a:gd name="T8" fmla="*/ 80 w 80"/>
                    <a:gd name="T9" fmla="*/ 6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78">
                      <a:moveTo>
                        <a:pt x="80" y="60"/>
                      </a:moveTo>
                      <a:lnTo>
                        <a:pt x="0" y="0"/>
                      </a:lnTo>
                      <a:lnTo>
                        <a:pt x="0" y="130"/>
                      </a:lnTo>
                      <a:lnTo>
                        <a:pt x="80" y="178"/>
                      </a:lnTo>
                      <a:lnTo>
                        <a:pt x="80" y="6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" name="Freeform: Shape 15"/>
                <p:cNvSpPr>
                  <a:spLocks/>
                </p:cNvSpPr>
                <p:nvPr/>
              </p:nvSpPr>
              <p:spPr bwMode="auto">
                <a:xfrm>
                  <a:off x="8102600" y="5102225"/>
                  <a:ext cx="127000" cy="257175"/>
                </a:xfrm>
                <a:custGeom>
                  <a:avLst/>
                  <a:gdLst>
                    <a:gd name="T0" fmla="*/ 80 w 80"/>
                    <a:gd name="T1" fmla="*/ 44 h 162"/>
                    <a:gd name="T2" fmla="*/ 0 w 80"/>
                    <a:gd name="T3" fmla="*/ 0 h 162"/>
                    <a:gd name="T4" fmla="*/ 0 w 80"/>
                    <a:gd name="T5" fmla="*/ 130 h 162"/>
                    <a:gd name="T6" fmla="*/ 80 w 80"/>
                    <a:gd name="T7" fmla="*/ 162 h 162"/>
                    <a:gd name="T8" fmla="*/ 80 w 80"/>
                    <a:gd name="T9" fmla="*/ 44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62">
                      <a:moveTo>
                        <a:pt x="80" y="44"/>
                      </a:moveTo>
                      <a:lnTo>
                        <a:pt x="0" y="0"/>
                      </a:lnTo>
                      <a:lnTo>
                        <a:pt x="0" y="130"/>
                      </a:lnTo>
                      <a:lnTo>
                        <a:pt x="80" y="162"/>
                      </a:lnTo>
                      <a:lnTo>
                        <a:pt x="80" y="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" name="Freeform: Shape 16"/>
                <p:cNvSpPr>
                  <a:spLocks/>
                </p:cNvSpPr>
                <p:nvPr/>
              </p:nvSpPr>
              <p:spPr bwMode="auto">
                <a:xfrm>
                  <a:off x="8102600" y="5353050"/>
                  <a:ext cx="127000" cy="234950"/>
                </a:xfrm>
                <a:custGeom>
                  <a:avLst/>
                  <a:gdLst>
                    <a:gd name="T0" fmla="*/ 80 w 80"/>
                    <a:gd name="T1" fmla="*/ 30 h 148"/>
                    <a:gd name="T2" fmla="*/ 0 w 80"/>
                    <a:gd name="T3" fmla="*/ 0 h 148"/>
                    <a:gd name="T4" fmla="*/ 0 w 80"/>
                    <a:gd name="T5" fmla="*/ 131 h 148"/>
                    <a:gd name="T6" fmla="*/ 80 w 80"/>
                    <a:gd name="T7" fmla="*/ 148 h 148"/>
                    <a:gd name="T8" fmla="*/ 80 w 80"/>
                    <a:gd name="T9" fmla="*/ 3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48">
                      <a:moveTo>
                        <a:pt x="80" y="30"/>
                      </a:moveTo>
                      <a:lnTo>
                        <a:pt x="0" y="0"/>
                      </a:lnTo>
                      <a:lnTo>
                        <a:pt x="0" y="131"/>
                      </a:lnTo>
                      <a:lnTo>
                        <a:pt x="80" y="148"/>
                      </a:lnTo>
                      <a:lnTo>
                        <a:pt x="80" y="3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" name="Freeform: Shape 17"/>
                <p:cNvSpPr>
                  <a:spLocks/>
                </p:cNvSpPr>
                <p:nvPr/>
              </p:nvSpPr>
              <p:spPr bwMode="auto">
                <a:xfrm>
                  <a:off x="8102600" y="5605463"/>
                  <a:ext cx="127000" cy="209550"/>
                </a:xfrm>
                <a:custGeom>
                  <a:avLst/>
                  <a:gdLst>
                    <a:gd name="T0" fmla="*/ 80 w 80"/>
                    <a:gd name="T1" fmla="*/ 14 h 132"/>
                    <a:gd name="T2" fmla="*/ 0 w 80"/>
                    <a:gd name="T3" fmla="*/ 0 h 132"/>
                    <a:gd name="T4" fmla="*/ 0 w 80"/>
                    <a:gd name="T5" fmla="*/ 131 h 132"/>
                    <a:gd name="T6" fmla="*/ 80 w 80"/>
                    <a:gd name="T7" fmla="*/ 132 h 132"/>
                    <a:gd name="T8" fmla="*/ 80 w 80"/>
                    <a:gd name="T9" fmla="*/ 14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32">
                      <a:moveTo>
                        <a:pt x="80" y="14"/>
                      </a:moveTo>
                      <a:lnTo>
                        <a:pt x="0" y="0"/>
                      </a:lnTo>
                      <a:lnTo>
                        <a:pt x="0" y="131"/>
                      </a:lnTo>
                      <a:lnTo>
                        <a:pt x="80" y="132"/>
                      </a:lnTo>
                      <a:lnTo>
                        <a:pt x="80" y="1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" name="Freeform: Shape 18"/>
                <p:cNvSpPr>
                  <a:spLocks/>
                </p:cNvSpPr>
                <p:nvPr/>
              </p:nvSpPr>
              <p:spPr bwMode="auto">
                <a:xfrm>
                  <a:off x="8261350" y="4524375"/>
                  <a:ext cx="92075" cy="306388"/>
                </a:xfrm>
                <a:custGeom>
                  <a:avLst/>
                  <a:gdLst>
                    <a:gd name="T0" fmla="*/ 58 w 58"/>
                    <a:gd name="T1" fmla="*/ 90 h 193"/>
                    <a:gd name="T2" fmla="*/ 0 w 58"/>
                    <a:gd name="T3" fmla="*/ 0 h 193"/>
                    <a:gd name="T4" fmla="*/ 0 w 58"/>
                    <a:gd name="T5" fmla="*/ 115 h 193"/>
                    <a:gd name="T6" fmla="*/ 58 w 58"/>
                    <a:gd name="T7" fmla="*/ 193 h 193"/>
                    <a:gd name="T8" fmla="*/ 58 w 58"/>
                    <a:gd name="T9" fmla="*/ 9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193">
                      <a:moveTo>
                        <a:pt x="58" y="9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58" y="193"/>
                      </a:lnTo>
                      <a:lnTo>
                        <a:pt x="58" y="9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" name="Freeform: Shape 19"/>
                <p:cNvSpPr>
                  <a:spLocks/>
                </p:cNvSpPr>
                <p:nvPr/>
              </p:nvSpPr>
              <p:spPr bwMode="auto">
                <a:xfrm>
                  <a:off x="8261350" y="4746625"/>
                  <a:ext cx="92075" cy="280988"/>
                </a:xfrm>
                <a:custGeom>
                  <a:avLst/>
                  <a:gdLst>
                    <a:gd name="T0" fmla="*/ 58 w 58"/>
                    <a:gd name="T1" fmla="*/ 75 h 177"/>
                    <a:gd name="T2" fmla="*/ 0 w 58"/>
                    <a:gd name="T3" fmla="*/ 0 h 177"/>
                    <a:gd name="T4" fmla="*/ 0 w 58"/>
                    <a:gd name="T5" fmla="*/ 115 h 177"/>
                    <a:gd name="T6" fmla="*/ 58 w 58"/>
                    <a:gd name="T7" fmla="*/ 177 h 177"/>
                    <a:gd name="T8" fmla="*/ 58 w 58"/>
                    <a:gd name="T9" fmla="*/ 7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177">
                      <a:moveTo>
                        <a:pt x="58" y="75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58" y="177"/>
                      </a:lnTo>
                      <a:lnTo>
                        <a:pt x="58" y="7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" name="Freeform: Shape 20"/>
                <p:cNvSpPr>
                  <a:spLocks/>
                </p:cNvSpPr>
                <p:nvPr/>
              </p:nvSpPr>
              <p:spPr bwMode="auto">
                <a:xfrm>
                  <a:off x="8261350" y="4968875"/>
                  <a:ext cx="92075" cy="257175"/>
                </a:xfrm>
                <a:custGeom>
                  <a:avLst/>
                  <a:gdLst>
                    <a:gd name="T0" fmla="*/ 58 w 58"/>
                    <a:gd name="T1" fmla="*/ 59 h 162"/>
                    <a:gd name="T2" fmla="*/ 0 w 58"/>
                    <a:gd name="T3" fmla="*/ 0 h 162"/>
                    <a:gd name="T4" fmla="*/ 0 w 58"/>
                    <a:gd name="T5" fmla="*/ 114 h 162"/>
                    <a:gd name="T6" fmla="*/ 58 w 58"/>
                    <a:gd name="T7" fmla="*/ 162 h 162"/>
                    <a:gd name="T8" fmla="*/ 58 w 58"/>
                    <a:gd name="T9" fmla="*/ 59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162">
                      <a:moveTo>
                        <a:pt x="58" y="59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8" y="162"/>
                      </a:lnTo>
                      <a:lnTo>
                        <a:pt x="58" y="59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" name="Freeform: Shape 21"/>
                <p:cNvSpPr>
                  <a:spLocks/>
                </p:cNvSpPr>
                <p:nvPr/>
              </p:nvSpPr>
              <p:spPr bwMode="auto">
                <a:xfrm>
                  <a:off x="8261350" y="5189538"/>
                  <a:ext cx="92075" cy="233363"/>
                </a:xfrm>
                <a:custGeom>
                  <a:avLst/>
                  <a:gdLst>
                    <a:gd name="T0" fmla="*/ 58 w 58"/>
                    <a:gd name="T1" fmla="*/ 45 h 147"/>
                    <a:gd name="T2" fmla="*/ 0 w 58"/>
                    <a:gd name="T3" fmla="*/ 0 h 147"/>
                    <a:gd name="T4" fmla="*/ 0 w 58"/>
                    <a:gd name="T5" fmla="*/ 115 h 147"/>
                    <a:gd name="T6" fmla="*/ 58 w 58"/>
                    <a:gd name="T7" fmla="*/ 147 h 147"/>
                    <a:gd name="T8" fmla="*/ 58 w 58"/>
                    <a:gd name="T9" fmla="*/ 4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147">
                      <a:moveTo>
                        <a:pt x="58" y="45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58" y="147"/>
                      </a:lnTo>
                      <a:lnTo>
                        <a:pt x="58" y="4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" name="Freeform: Shape 22"/>
                <p:cNvSpPr>
                  <a:spLocks/>
                </p:cNvSpPr>
                <p:nvPr/>
              </p:nvSpPr>
              <p:spPr bwMode="auto">
                <a:xfrm>
                  <a:off x="8261350" y="5411788"/>
                  <a:ext cx="92075" cy="207963"/>
                </a:xfrm>
                <a:custGeom>
                  <a:avLst/>
                  <a:gdLst>
                    <a:gd name="T0" fmla="*/ 58 w 58"/>
                    <a:gd name="T1" fmla="*/ 29 h 131"/>
                    <a:gd name="T2" fmla="*/ 0 w 58"/>
                    <a:gd name="T3" fmla="*/ 0 h 131"/>
                    <a:gd name="T4" fmla="*/ 0 w 58"/>
                    <a:gd name="T5" fmla="*/ 115 h 131"/>
                    <a:gd name="T6" fmla="*/ 58 w 58"/>
                    <a:gd name="T7" fmla="*/ 131 h 131"/>
                    <a:gd name="T8" fmla="*/ 58 w 58"/>
                    <a:gd name="T9" fmla="*/ 2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131">
                      <a:moveTo>
                        <a:pt x="58" y="29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58" y="131"/>
                      </a:lnTo>
                      <a:lnTo>
                        <a:pt x="58" y="29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" name="Freeform: Shape 23"/>
                <p:cNvSpPr>
                  <a:spLocks/>
                </p:cNvSpPr>
                <p:nvPr/>
              </p:nvSpPr>
              <p:spPr bwMode="auto">
                <a:xfrm>
                  <a:off x="8261350" y="5634038"/>
                  <a:ext cx="92075" cy="184150"/>
                </a:xfrm>
                <a:custGeom>
                  <a:avLst/>
                  <a:gdLst>
                    <a:gd name="T0" fmla="*/ 58 w 58"/>
                    <a:gd name="T1" fmla="*/ 13 h 116"/>
                    <a:gd name="T2" fmla="*/ 0 w 58"/>
                    <a:gd name="T3" fmla="*/ 0 h 116"/>
                    <a:gd name="T4" fmla="*/ 0 w 58"/>
                    <a:gd name="T5" fmla="*/ 114 h 116"/>
                    <a:gd name="T6" fmla="*/ 58 w 58"/>
                    <a:gd name="T7" fmla="*/ 116 h 116"/>
                    <a:gd name="T8" fmla="*/ 58 w 58"/>
                    <a:gd name="T9" fmla="*/ 13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116">
                      <a:moveTo>
                        <a:pt x="58" y="13"/>
                      </a:move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58" y="116"/>
                      </a:lnTo>
                      <a:lnTo>
                        <a:pt x="58" y="1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36" name="Group 42"/>
            <p:cNvGrpSpPr/>
            <p:nvPr/>
          </p:nvGrpSpPr>
          <p:grpSpPr>
            <a:xfrm>
              <a:off x="8781256" y="5017040"/>
              <a:ext cx="922338" cy="1158876"/>
              <a:chOff x="8386763" y="4664075"/>
              <a:chExt cx="922338" cy="1158876"/>
            </a:xfrm>
          </p:grpSpPr>
          <p:grpSp>
            <p:nvGrpSpPr>
              <p:cNvPr id="174" name="Group 43"/>
              <p:cNvGrpSpPr/>
              <p:nvPr/>
            </p:nvGrpSpPr>
            <p:grpSpPr>
              <a:xfrm>
                <a:off x="8386763" y="4664075"/>
                <a:ext cx="568325" cy="1154113"/>
                <a:chOff x="8386763" y="4664075"/>
                <a:chExt cx="568325" cy="1154113"/>
              </a:xfrm>
            </p:grpSpPr>
            <p:sp>
              <p:nvSpPr>
                <p:cNvPr id="194" name="Rectangle 63"/>
                <p:cNvSpPr>
                  <a:spLocks/>
                </p:cNvSpPr>
                <p:nvPr/>
              </p:nvSpPr>
              <p:spPr bwMode="auto">
                <a:xfrm>
                  <a:off x="8386763" y="5654675"/>
                  <a:ext cx="163513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" name="Rectangle 64"/>
                <p:cNvSpPr>
                  <a:spLocks/>
                </p:cNvSpPr>
                <p:nvPr/>
              </p:nvSpPr>
              <p:spPr bwMode="auto">
                <a:xfrm>
                  <a:off x="8386763" y="5456238"/>
                  <a:ext cx="163513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" name="Rectangle 65"/>
                <p:cNvSpPr>
                  <a:spLocks/>
                </p:cNvSpPr>
                <p:nvPr/>
              </p:nvSpPr>
              <p:spPr bwMode="auto">
                <a:xfrm>
                  <a:off x="8386763" y="5259388"/>
                  <a:ext cx="163513" cy="16192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" name="Rectangle 66"/>
                <p:cNvSpPr>
                  <a:spLocks/>
                </p:cNvSpPr>
                <p:nvPr/>
              </p:nvSpPr>
              <p:spPr bwMode="auto">
                <a:xfrm>
                  <a:off x="8386763" y="5060950"/>
                  <a:ext cx="163513" cy="16192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" name="Rectangle 67"/>
                <p:cNvSpPr>
                  <a:spLocks/>
                </p:cNvSpPr>
                <p:nvPr/>
              </p:nvSpPr>
              <p:spPr bwMode="auto">
                <a:xfrm>
                  <a:off x="8386763" y="4862513"/>
                  <a:ext cx="163513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" name="Rectangle 68"/>
                <p:cNvSpPr>
                  <a:spLocks/>
                </p:cNvSpPr>
                <p:nvPr/>
              </p:nvSpPr>
              <p:spPr bwMode="auto">
                <a:xfrm>
                  <a:off x="8386763" y="4664075"/>
                  <a:ext cx="163513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" name="Rectangle 69"/>
                <p:cNvSpPr>
                  <a:spLocks/>
                </p:cNvSpPr>
                <p:nvPr/>
              </p:nvSpPr>
              <p:spPr bwMode="auto">
                <a:xfrm>
                  <a:off x="8589963" y="5654675"/>
                  <a:ext cx="161925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" name="Rectangle 70"/>
                <p:cNvSpPr>
                  <a:spLocks/>
                </p:cNvSpPr>
                <p:nvPr/>
              </p:nvSpPr>
              <p:spPr bwMode="auto">
                <a:xfrm>
                  <a:off x="8589963" y="5456238"/>
                  <a:ext cx="161925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" name="Rectangle 71"/>
                <p:cNvSpPr>
                  <a:spLocks/>
                </p:cNvSpPr>
                <p:nvPr/>
              </p:nvSpPr>
              <p:spPr bwMode="auto">
                <a:xfrm>
                  <a:off x="8589963" y="5259388"/>
                  <a:ext cx="161925" cy="16192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" name="Rectangle 72"/>
                <p:cNvSpPr>
                  <a:spLocks/>
                </p:cNvSpPr>
                <p:nvPr/>
              </p:nvSpPr>
              <p:spPr bwMode="auto">
                <a:xfrm>
                  <a:off x="8589963" y="5060950"/>
                  <a:ext cx="161925" cy="16192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" name="Rectangle 73"/>
                <p:cNvSpPr>
                  <a:spLocks/>
                </p:cNvSpPr>
                <p:nvPr/>
              </p:nvSpPr>
              <p:spPr bwMode="auto">
                <a:xfrm>
                  <a:off x="8589963" y="4862513"/>
                  <a:ext cx="161925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" name="Rectangle 74"/>
                <p:cNvSpPr>
                  <a:spLocks/>
                </p:cNvSpPr>
                <p:nvPr/>
              </p:nvSpPr>
              <p:spPr bwMode="auto">
                <a:xfrm>
                  <a:off x="8589963" y="4664075"/>
                  <a:ext cx="161925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" name="Rectangle 75"/>
                <p:cNvSpPr>
                  <a:spLocks/>
                </p:cNvSpPr>
                <p:nvPr/>
              </p:nvSpPr>
              <p:spPr bwMode="auto">
                <a:xfrm>
                  <a:off x="8793163" y="5654675"/>
                  <a:ext cx="161925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" name="Rectangle 76"/>
                <p:cNvSpPr>
                  <a:spLocks/>
                </p:cNvSpPr>
                <p:nvPr/>
              </p:nvSpPr>
              <p:spPr bwMode="auto">
                <a:xfrm>
                  <a:off x="8793163" y="5456238"/>
                  <a:ext cx="161925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" name="Rectangle 77"/>
                <p:cNvSpPr>
                  <a:spLocks/>
                </p:cNvSpPr>
                <p:nvPr/>
              </p:nvSpPr>
              <p:spPr bwMode="auto">
                <a:xfrm>
                  <a:off x="8793163" y="5259388"/>
                  <a:ext cx="161925" cy="16192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" name="Rectangle 78"/>
                <p:cNvSpPr>
                  <a:spLocks/>
                </p:cNvSpPr>
                <p:nvPr/>
              </p:nvSpPr>
              <p:spPr bwMode="auto">
                <a:xfrm>
                  <a:off x="8793163" y="5060950"/>
                  <a:ext cx="161925" cy="16192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" name="Rectangle 79"/>
                <p:cNvSpPr>
                  <a:spLocks/>
                </p:cNvSpPr>
                <p:nvPr/>
              </p:nvSpPr>
              <p:spPr bwMode="auto">
                <a:xfrm>
                  <a:off x="8793163" y="4862513"/>
                  <a:ext cx="161925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" name="Rectangle 80"/>
                <p:cNvSpPr>
                  <a:spLocks/>
                </p:cNvSpPr>
                <p:nvPr/>
              </p:nvSpPr>
              <p:spPr bwMode="auto">
                <a:xfrm>
                  <a:off x="8793163" y="4664075"/>
                  <a:ext cx="161925" cy="1635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5" name="Group 44"/>
              <p:cNvGrpSpPr/>
              <p:nvPr/>
            </p:nvGrpSpPr>
            <p:grpSpPr>
              <a:xfrm>
                <a:off x="8990013" y="4664075"/>
                <a:ext cx="319088" cy="1158876"/>
                <a:chOff x="8990013" y="4664075"/>
                <a:chExt cx="319088" cy="1158876"/>
              </a:xfrm>
            </p:grpSpPr>
            <p:sp>
              <p:nvSpPr>
                <p:cNvPr id="176" name="Freeform: Shape 45"/>
                <p:cNvSpPr>
                  <a:spLocks/>
                </p:cNvSpPr>
                <p:nvPr/>
              </p:nvSpPr>
              <p:spPr bwMode="auto">
                <a:xfrm>
                  <a:off x="8990013" y="4664075"/>
                  <a:ext cx="114300" cy="249238"/>
                </a:xfrm>
                <a:custGeom>
                  <a:avLst/>
                  <a:gdLst>
                    <a:gd name="T0" fmla="*/ 72 w 72"/>
                    <a:gd name="T1" fmla="*/ 63 h 157"/>
                    <a:gd name="T2" fmla="*/ 0 w 72"/>
                    <a:gd name="T3" fmla="*/ 0 h 157"/>
                    <a:gd name="T4" fmla="*/ 0 w 72"/>
                    <a:gd name="T5" fmla="*/ 103 h 157"/>
                    <a:gd name="T6" fmla="*/ 72 w 72"/>
                    <a:gd name="T7" fmla="*/ 157 h 157"/>
                    <a:gd name="T8" fmla="*/ 72 w 72"/>
                    <a:gd name="T9" fmla="*/ 6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57">
                      <a:moveTo>
                        <a:pt x="72" y="63"/>
                      </a:moveTo>
                      <a:lnTo>
                        <a:pt x="0" y="0"/>
                      </a:lnTo>
                      <a:lnTo>
                        <a:pt x="0" y="103"/>
                      </a:lnTo>
                      <a:lnTo>
                        <a:pt x="72" y="157"/>
                      </a:lnTo>
                      <a:lnTo>
                        <a:pt x="72" y="63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" name="Freeform: Shape 46"/>
                <p:cNvSpPr>
                  <a:spLocks/>
                </p:cNvSpPr>
                <p:nvPr/>
              </p:nvSpPr>
              <p:spPr bwMode="auto">
                <a:xfrm>
                  <a:off x="8990013" y="4862513"/>
                  <a:ext cx="114300" cy="231775"/>
                </a:xfrm>
                <a:custGeom>
                  <a:avLst/>
                  <a:gdLst>
                    <a:gd name="T0" fmla="*/ 72 w 72"/>
                    <a:gd name="T1" fmla="*/ 53 h 146"/>
                    <a:gd name="T2" fmla="*/ 0 w 72"/>
                    <a:gd name="T3" fmla="*/ 0 h 146"/>
                    <a:gd name="T4" fmla="*/ 0 w 72"/>
                    <a:gd name="T5" fmla="*/ 103 h 146"/>
                    <a:gd name="T6" fmla="*/ 72 w 72"/>
                    <a:gd name="T7" fmla="*/ 146 h 146"/>
                    <a:gd name="T8" fmla="*/ 72 w 72"/>
                    <a:gd name="T9" fmla="*/ 53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46">
                      <a:moveTo>
                        <a:pt x="72" y="53"/>
                      </a:moveTo>
                      <a:lnTo>
                        <a:pt x="0" y="0"/>
                      </a:lnTo>
                      <a:lnTo>
                        <a:pt x="0" y="103"/>
                      </a:lnTo>
                      <a:lnTo>
                        <a:pt x="72" y="146"/>
                      </a:lnTo>
                      <a:lnTo>
                        <a:pt x="72" y="53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" name="Freeform: Shape 47"/>
                <p:cNvSpPr>
                  <a:spLocks/>
                </p:cNvSpPr>
                <p:nvPr/>
              </p:nvSpPr>
              <p:spPr bwMode="auto">
                <a:xfrm>
                  <a:off x="8990013" y="5060950"/>
                  <a:ext cx="114300" cy="215900"/>
                </a:xfrm>
                <a:custGeom>
                  <a:avLst/>
                  <a:gdLst>
                    <a:gd name="T0" fmla="*/ 72 w 72"/>
                    <a:gd name="T1" fmla="*/ 42 h 136"/>
                    <a:gd name="T2" fmla="*/ 0 w 72"/>
                    <a:gd name="T3" fmla="*/ 0 h 136"/>
                    <a:gd name="T4" fmla="*/ 0 w 72"/>
                    <a:gd name="T5" fmla="*/ 102 h 136"/>
                    <a:gd name="T6" fmla="*/ 72 w 72"/>
                    <a:gd name="T7" fmla="*/ 136 h 136"/>
                    <a:gd name="T8" fmla="*/ 72 w 72"/>
                    <a:gd name="T9" fmla="*/ 4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36">
                      <a:moveTo>
                        <a:pt x="72" y="42"/>
                      </a:moveTo>
                      <a:lnTo>
                        <a:pt x="0" y="0"/>
                      </a:lnTo>
                      <a:lnTo>
                        <a:pt x="0" y="102"/>
                      </a:lnTo>
                      <a:lnTo>
                        <a:pt x="72" y="136"/>
                      </a:lnTo>
                      <a:lnTo>
                        <a:pt x="72" y="42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" name="Freeform: Shape 48"/>
                <p:cNvSpPr>
                  <a:spLocks/>
                </p:cNvSpPr>
                <p:nvPr/>
              </p:nvSpPr>
              <p:spPr bwMode="auto">
                <a:xfrm>
                  <a:off x="8990013" y="5259388"/>
                  <a:ext cx="114300" cy="196850"/>
                </a:xfrm>
                <a:custGeom>
                  <a:avLst/>
                  <a:gdLst>
                    <a:gd name="T0" fmla="*/ 72 w 72"/>
                    <a:gd name="T1" fmla="*/ 31 h 124"/>
                    <a:gd name="T2" fmla="*/ 0 w 72"/>
                    <a:gd name="T3" fmla="*/ 0 h 124"/>
                    <a:gd name="T4" fmla="*/ 0 w 72"/>
                    <a:gd name="T5" fmla="*/ 102 h 124"/>
                    <a:gd name="T6" fmla="*/ 72 w 72"/>
                    <a:gd name="T7" fmla="*/ 124 h 124"/>
                    <a:gd name="T8" fmla="*/ 72 w 72"/>
                    <a:gd name="T9" fmla="*/ 3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24">
                      <a:moveTo>
                        <a:pt x="72" y="31"/>
                      </a:moveTo>
                      <a:lnTo>
                        <a:pt x="0" y="0"/>
                      </a:lnTo>
                      <a:lnTo>
                        <a:pt x="0" y="102"/>
                      </a:lnTo>
                      <a:lnTo>
                        <a:pt x="72" y="124"/>
                      </a:lnTo>
                      <a:lnTo>
                        <a:pt x="72" y="31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" name="Freeform: Shape 49"/>
                <p:cNvSpPr>
                  <a:spLocks/>
                </p:cNvSpPr>
                <p:nvPr/>
              </p:nvSpPr>
              <p:spPr bwMode="auto">
                <a:xfrm>
                  <a:off x="8990013" y="5456238"/>
                  <a:ext cx="114300" cy="182563"/>
                </a:xfrm>
                <a:custGeom>
                  <a:avLst/>
                  <a:gdLst>
                    <a:gd name="T0" fmla="*/ 72 w 72"/>
                    <a:gd name="T1" fmla="*/ 21 h 115"/>
                    <a:gd name="T2" fmla="*/ 0 w 72"/>
                    <a:gd name="T3" fmla="*/ 0 h 115"/>
                    <a:gd name="T4" fmla="*/ 0 w 72"/>
                    <a:gd name="T5" fmla="*/ 103 h 115"/>
                    <a:gd name="T6" fmla="*/ 72 w 72"/>
                    <a:gd name="T7" fmla="*/ 115 h 115"/>
                    <a:gd name="T8" fmla="*/ 72 w 72"/>
                    <a:gd name="T9" fmla="*/ 2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15">
                      <a:moveTo>
                        <a:pt x="72" y="21"/>
                      </a:moveTo>
                      <a:lnTo>
                        <a:pt x="0" y="0"/>
                      </a:lnTo>
                      <a:lnTo>
                        <a:pt x="0" y="103"/>
                      </a:lnTo>
                      <a:lnTo>
                        <a:pt x="72" y="115"/>
                      </a:lnTo>
                      <a:lnTo>
                        <a:pt x="72" y="21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" name="Freeform: Shape 50"/>
                <p:cNvSpPr>
                  <a:spLocks/>
                </p:cNvSpPr>
                <p:nvPr/>
              </p:nvSpPr>
              <p:spPr bwMode="auto">
                <a:xfrm>
                  <a:off x="8990013" y="5654675"/>
                  <a:ext cx="114300" cy="165100"/>
                </a:xfrm>
                <a:custGeom>
                  <a:avLst/>
                  <a:gdLst>
                    <a:gd name="T0" fmla="*/ 72 w 72"/>
                    <a:gd name="T1" fmla="*/ 10 h 104"/>
                    <a:gd name="T2" fmla="*/ 0 w 72"/>
                    <a:gd name="T3" fmla="*/ 0 h 104"/>
                    <a:gd name="T4" fmla="*/ 0 w 72"/>
                    <a:gd name="T5" fmla="*/ 103 h 104"/>
                    <a:gd name="T6" fmla="*/ 72 w 72"/>
                    <a:gd name="T7" fmla="*/ 104 h 104"/>
                    <a:gd name="T8" fmla="*/ 72 w 72"/>
                    <a:gd name="T9" fmla="*/ 1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04">
                      <a:moveTo>
                        <a:pt x="72" y="10"/>
                      </a:moveTo>
                      <a:lnTo>
                        <a:pt x="0" y="0"/>
                      </a:lnTo>
                      <a:lnTo>
                        <a:pt x="0" y="103"/>
                      </a:lnTo>
                      <a:lnTo>
                        <a:pt x="72" y="104"/>
                      </a:lnTo>
                      <a:lnTo>
                        <a:pt x="72" y="1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" name="Freeform: Shape 51"/>
                <p:cNvSpPr>
                  <a:spLocks/>
                </p:cNvSpPr>
                <p:nvPr/>
              </p:nvSpPr>
              <p:spPr bwMode="auto">
                <a:xfrm>
                  <a:off x="9132888" y="4789488"/>
                  <a:ext cx="88900" cy="231775"/>
                </a:xfrm>
                <a:custGeom>
                  <a:avLst/>
                  <a:gdLst>
                    <a:gd name="T0" fmla="*/ 56 w 56"/>
                    <a:gd name="T1" fmla="*/ 64 h 146"/>
                    <a:gd name="T2" fmla="*/ 0 w 56"/>
                    <a:gd name="T3" fmla="*/ 0 h 146"/>
                    <a:gd name="T4" fmla="*/ 0 w 56"/>
                    <a:gd name="T5" fmla="*/ 92 h 146"/>
                    <a:gd name="T6" fmla="*/ 56 w 56"/>
                    <a:gd name="T7" fmla="*/ 146 h 146"/>
                    <a:gd name="T8" fmla="*/ 56 w 56"/>
                    <a:gd name="T9" fmla="*/ 64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46">
                      <a:moveTo>
                        <a:pt x="56" y="64"/>
                      </a:moveTo>
                      <a:lnTo>
                        <a:pt x="0" y="0"/>
                      </a:lnTo>
                      <a:lnTo>
                        <a:pt x="0" y="92"/>
                      </a:lnTo>
                      <a:lnTo>
                        <a:pt x="56" y="146"/>
                      </a:lnTo>
                      <a:lnTo>
                        <a:pt x="56" y="64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" name="Freeform: Shape 52"/>
                <p:cNvSpPr>
                  <a:spLocks/>
                </p:cNvSpPr>
                <p:nvPr/>
              </p:nvSpPr>
              <p:spPr bwMode="auto">
                <a:xfrm>
                  <a:off x="9132888" y="4967288"/>
                  <a:ext cx="88900" cy="214313"/>
                </a:xfrm>
                <a:custGeom>
                  <a:avLst/>
                  <a:gdLst>
                    <a:gd name="T0" fmla="*/ 56 w 56"/>
                    <a:gd name="T1" fmla="*/ 52 h 135"/>
                    <a:gd name="T2" fmla="*/ 0 w 56"/>
                    <a:gd name="T3" fmla="*/ 0 h 135"/>
                    <a:gd name="T4" fmla="*/ 0 w 56"/>
                    <a:gd name="T5" fmla="*/ 91 h 135"/>
                    <a:gd name="T6" fmla="*/ 56 w 56"/>
                    <a:gd name="T7" fmla="*/ 135 h 135"/>
                    <a:gd name="T8" fmla="*/ 56 w 56"/>
                    <a:gd name="T9" fmla="*/ 52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35">
                      <a:moveTo>
                        <a:pt x="56" y="52"/>
                      </a:moveTo>
                      <a:lnTo>
                        <a:pt x="0" y="0"/>
                      </a:lnTo>
                      <a:lnTo>
                        <a:pt x="0" y="91"/>
                      </a:lnTo>
                      <a:lnTo>
                        <a:pt x="56" y="135"/>
                      </a:lnTo>
                      <a:lnTo>
                        <a:pt x="56" y="52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" name="Freeform: Shape 53"/>
                <p:cNvSpPr>
                  <a:spLocks/>
                </p:cNvSpPr>
                <p:nvPr/>
              </p:nvSpPr>
              <p:spPr bwMode="auto">
                <a:xfrm>
                  <a:off x="9132888" y="5143500"/>
                  <a:ext cx="88900" cy="198438"/>
                </a:xfrm>
                <a:custGeom>
                  <a:avLst/>
                  <a:gdLst>
                    <a:gd name="T0" fmla="*/ 56 w 56"/>
                    <a:gd name="T1" fmla="*/ 42 h 125"/>
                    <a:gd name="T2" fmla="*/ 0 w 56"/>
                    <a:gd name="T3" fmla="*/ 0 h 125"/>
                    <a:gd name="T4" fmla="*/ 0 w 56"/>
                    <a:gd name="T5" fmla="*/ 91 h 125"/>
                    <a:gd name="T6" fmla="*/ 56 w 56"/>
                    <a:gd name="T7" fmla="*/ 125 h 125"/>
                    <a:gd name="T8" fmla="*/ 56 w 56"/>
                    <a:gd name="T9" fmla="*/ 4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25">
                      <a:moveTo>
                        <a:pt x="56" y="42"/>
                      </a:moveTo>
                      <a:lnTo>
                        <a:pt x="0" y="0"/>
                      </a:lnTo>
                      <a:lnTo>
                        <a:pt x="0" y="91"/>
                      </a:lnTo>
                      <a:lnTo>
                        <a:pt x="56" y="125"/>
                      </a:lnTo>
                      <a:lnTo>
                        <a:pt x="56" y="42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" name="Freeform: Shape 54"/>
                <p:cNvSpPr>
                  <a:spLocks/>
                </p:cNvSpPr>
                <p:nvPr/>
              </p:nvSpPr>
              <p:spPr bwMode="auto">
                <a:xfrm>
                  <a:off x="9132888" y="5321300"/>
                  <a:ext cx="88900" cy="180975"/>
                </a:xfrm>
                <a:custGeom>
                  <a:avLst/>
                  <a:gdLst>
                    <a:gd name="T0" fmla="*/ 56 w 56"/>
                    <a:gd name="T1" fmla="*/ 31 h 114"/>
                    <a:gd name="T2" fmla="*/ 0 w 56"/>
                    <a:gd name="T3" fmla="*/ 0 h 114"/>
                    <a:gd name="T4" fmla="*/ 0 w 56"/>
                    <a:gd name="T5" fmla="*/ 91 h 114"/>
                    <a:gd name="T6" fmla="*/ 56 w 56"/>
                    <a:gd name="T7" fmla="*/ 114 h 114"/>
                    <a:gd name="T8" fmla="*/ 56 w 56"/>
                    <a:gd name="T9" fmla="*/ 31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4">
                      <a:moveTo>
                        <a:pt x="56" y="31"/>
                      </a:moveTo>
                      <a:lnTo>
                        <a:pt x="0" y="0"/>
                      </a:lnTo>
                      <a:lnTo>
                        <a:pt x="0" y="91"/>
                      </a:lnTo>
                      <a:lnTo>
                        <a:pt x="56" y="114"/>
                      </a:lnTo>
                      <a:lnTo>
                        <a:pt x="56" y="31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" name="Freeform: Shape 55"/>
                <p:cNvSpPr>
                  <a:spLocks/>
                </p:cNvSpPr>
                <p:nvPr/>
              </p:nvSpPr>
              <p:spPr bwMode="auto">
                <a:xfrm>
                  <a:off x="9132888" y="5497513"/>
                  <a:ext cx="88900" cy="163513"/>
                </a:xfrm>
                <a:custGeom>
                  <a:avLst/>
                  <a:gdLst>
                    <a:gd name="T0" fmla="*/ 56 w 56"/>
                    <a:gd name="T1" fmla="*/ 20 h 103"/>
                    <a:gd name="T2" fmla="*/ 0 w 56"/>
                    <a:gd name="T3" fmla="*/ 0 h 103"/>
                    <a:gd name="T4" fmla="*/ 0 w 56"/>
                    <a:gd name="T5" fmla="*/ 91 h 103"/>
                    <a:gd name="T6" fmla="*/ 56 w 56"/>
                    <a:gd name="T7" fmla="*/ 103 h 103"/>
                    <a:gd name="T8" fmla="*/ 56 w 56"/>
                    <a:gd name="T9" fmla="*/ 2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03">
                      <a:moveTo>
                        <a:pt x="56" y="20"/>
                      </a:moveTo>
                      <a:lnTo>
                        <a:pt x="0" y="0"/>
                      </a:lnTo>
                      <a:lnTo>
                        <a:pt x="0" y="91"/>
                      </a:lnTo>
                      <a:lnTo>
                        <a:pt x="56" y="103"/>
                      </a:lnTo>
                      <a:lnTo>
                        <a:pt x="56" y="2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" name="Freeform: Shape 56"/>
                <p:cNvSpPr>
                  <a:spLocks/>
                </p:cNvSpPr>
                <p:nvPr/>
              </p:nvSpPr>
              <p:spPr bwMode="auto">
                <a:xfrm>
                  <a:off x="9132888" y="5675313"/>
                  <a:ext cx="88900" cy="146050"/>
                </a:xfrm>
                <a:custGeom>
                  <a:avLst/>
                  <a:gdLst>
                    <a:gd name="T0" fmla="*/ 56 w 56"/>
                    <a:gd name="T1" fmla="*/ 9 h 92"/>
                    <a:gd name="T2" fmla="*/ 0 w 56"/>
                    <a:gd name="T3" fmla="*/ 0 h 92"/>
                    <a:gd name="T4" fmla="*/ 0 w 56"/>
                    <a:gd name="T5" fmla="*/ 91 h 92"/>
                    <a:gd name="T6" fmla="*/ 56 w 56"/>
                    <a:gd name="T7" fmla="*/ 92 h 92"/>
                    <a:gd name="T8" fmla="*/ 56 w 56"/>
                    <a:gd name="T9" fmla="*/ 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92">
                      <a:moveTo>
                        <a:pt x="56" y="9"/>
                      </a:moveTo>
                      <a:lnTo>
                        <a:pt x="0" y="0"/>
                      </a:lnTo>
                      <a:lnTo>
                        <a:pt x="0" y="91"/>
                      </a:lnTo>
                      <a:lnTo>
                        <a:pt x="56" y="92"/>
                      </a:lnTo>
                      <a:lnTo>
                        <a:pt x="56" y="9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" name="Freeform: Shape 57"/>
                <p:cNvSpPr>
                  <a:spLocks/>
                </p:cNvSpPr>
                <p:nvPr/>
              </p:nvSpPr>
              <p:spPr bwMode="auto">
                <a:xfrm>
                  <a:off x="9244013" y="4914900"/>
                  <a:ext cx="65088" cy="214313"/>
                </a:xfrm>
                <a:custGeom>
                  <a:avLst/>
                  <a:gdLst>
                    <a:gd name="T0" fmla="*/ 41 w 41"/>
                    <a:gd name="T1" fmla="*/ 63 h 135"/>
                    <a:gd name="T2" fmla="*/ 0 w 41"/>
                    <a:gd name="T3" fmla="*/ 0 h 135"/>
                    <a:gd name="T4" fmla="*/ 0 w 41"/>
                    <a:gd name="T5" fmla="*/ 81 h 135"/>
                    <a:gd name="T6" fmla="*/ 41 w 41"/>
                    <a:gd name="T7" fmla="*/ 135 h 135"/>
                    <a:gd name="T8" fmla="*/ 41 w 41"/>
                    <a:gd name="T9" fmla="*/ 6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35">
                      <a:moveTo>
                        <a:pt x="41" y="63"/>
                      </a:moveTo>
                      <a:lnTo>
                        <a:pt x="0" y="0"/>
                      </a:lnTo>
                      <a:lnTo>
                        <a:pt x="0" y="81"/>
                      </a:lnTo>
                      <a:lnTo>
                        <a:pt x="41" y="135"/>
                      </a:lnTo>
                      <a:lnTo>
                        <a:pt x="41" y="63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Freeform: Shape 58"/>
                <p:cNvSpPr>
                  <a:spLocks/>
                </p:cNvSpPr>
                <p:nvPr/>
              </p:nvSpPr>
              <p:spPr bwMode="auto">
                <a:xfrm>
                  <a:off x="9244013" y="5072063"/>
                  <a:ext cx="65088" cy="196850"/>
                </a:xfrm>
                <a:custGeom>
                  <a:avLst/>
                  <a:gdLst>
                    <a:gd name="T0" fmla="*/ 41 w 41"/>
                    <a:gd name="T1" fmla="*/ 52 h 124"/>
                    <a:gd name="T2" fmla="*/ 0 w 41"/>
                    <a:gd name="T3" fmla="*/ 0 h 124"/>
                    <a:gd name="T4" fmla="*/ 0 w 41"/>
                    <a:gd name="T5" fmla="*/ 80 h 124"/>
                    <a:gd name="T6" fmla="*/ 41 w 41"/>
                    <a:gd name="T7" fmla="*/ 124 h 124"/>
                    <a:gd name="T8" fmla="*/ 41 w 41"/>
                    <a:gd name="T9" fmla="*/ 5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24">
                      <a:moveTo>
                        <a:pt x="41" y="52"/>
                      </a:moveTo>
                      <a:lnTo>
                        <a:pt x="0" y="0"/>
                      </a:lnTo>
                      <a:lnTo>
                        <a:pt x="0" y="80"/>
                      </a:lnTo>
                      <a:lnTo>
                        <a:pt x="41" y="124"/>
                      </a:lnTo>
                      <a:lnTo>
                        <a:pt x="41" y="52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" name="Freeform: Shape 59"/>
                <p:cNvSpPr>
                  <a:spLocks/>
                </p:cNvSpPr>
                <p:nvPr/>
              </p:nvSpPr>
              <p:spPr bwMode="auto">
                <a:xfrm>
                  <a:off x="9244013" y="5226050"/>
                  <a:ext cx="65088" cy="180975"/>
                </a:xfrm>
                <a:custGeom>
                  <a:avLst/>
                  <a:gdLst>
                    <a:gd name="T0" fmla="*/ 41 w 41"/>
                    <a:gd name="T1" fmla="*/ 42 h 114"/>
                    <a:gd name="T2" fmla="*/ 0 w 41"/>
                    <a:gd name="T3" fmla="*/ 0 h 114"/>
                    <a:gd name="T4" fmla="*/ 0 w 41"/>
                    <a:gd name="T5" fmla="*/ 81 h 114"/>
                    <a:gd name="T6" fmla="*/ 41 w 41"/>
                    <a:gd name="T7" fmla="*/ 114 h 114"/>
                    <a:gd name="T8" fmla="*/ 41 w 41"/>
                    <a:gd name="T9" fmla="*/ 42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14">
                      <a:moveTo>
                        <a:pt x="41" y="42"/>
                      </a:moveTo>
                      <a:lnTo>
                        <a:pt x="0" y="0"/>
                      </a:lnTo>
                      <a:lnTo>
                        <a:pt x="0" y="81"/>
                      </a:lnTo>
                      <a:lnTo>
                        <a:pt x="41" y="114"/>
                      </a:lnTo>
                      <a:lnTo>
                        <a:pt x="41" y="42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Freeform: Shape 60"/>
                <p:cNvSpPr>
                  <a:spLocks/>
                </p:cNvSpPr>
                <p:nvPr/>
              </p:nvSpPr>
              <p:spPr bwMode="auto">
                <a:xfrm>
                  <a:off x="9244013" y="5383213"/>
                  <a:ext cx="65088" cy="161925"/>
                </a:xfrm>
                <a:custGeom>
                  <a:avLst/>
                  <a:gdLst>
                    <a:gd name="T0" fmla="*/ 41 w 41"/>
                    <a:gd name="T1" fmla="*/ 31 h 102"/>
                    <a:gd name="T2" fmla="*/ 0 w 41"/>
                    <a:gd name="T3" fmla="*/ 0 h 102"/>
                    <a:gd name="T4" fmla="*/ 0 w 41"/>
                    <a:gd name="T5" fmla="*/ 80 h 102"/>
                    <a:gd name="T6" fmla="*/ 41 w 41"/>
                    <a:gd name="T7" fmla="*/ 102 h 102"/>
                    <a:gd name="T8" fmla="*/ 41 w 41"/>
                    <a:gd name="T9" fmla="*/ 3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02">
                      <a:moveTo>
                        <a:pt x="41" y="31"/>
                      </a:moveTo>
                      <a:lnTo>
                        <a:pt x="0" y="0"/>
                      </a:lnTo>
                      <a:lnTo>
                        <a:pt x="0" y="80"/>
                      </a:lnTo>
                      <a:lnTo>
                        <a:pt x="41" y="102"/>
                      </a:lnTo>
                      <a:lnTo>
                        <a:pt x="41" y="31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" name="Freeform: Shape 61"/>
                <p:cNvSpPr>
                  <a:spLocks/>
                </p:cNvSpPr>
                <p:nvPr/>
              </p:nvSpPr>
              <p:spPr bwMode="auto">
                <a:xfrm>
                  <a:off x="9244013" y="5537200"/>
                  <a:ext cx="65088" cy="147638"/>
                </a:xfrm>
                <a:custGeom>
                  <a:avLst/>
                  <a:gdLst>
                    <a:gd name="T0" fmla="*/ 41 w 41"/>
                    <a:gd name="T1" fmla="*/ 21 h 93"/>
                    <a:gd name="T2" fmla="*/ 0 w 41"/>
                    <a:gd name="T3" fmla="*/ 0 h 93"/>
                    <a:gd name="T4" fmla="*/ 0 w 41"/>
                    <a:gd name="T5" fmla="*/ 81 h 93"/>
                    <a:gd name="T6" fmla="*/ 41 w 41"/>
                    <a:gd name="T7" fmla="*/ 93 h 93"/>
                    <a:gd name="T8" fmla="*/ 41 w 41"/>
                    <a:gd name="T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93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81"/>
                      </a:lnTo>
                      <a:lnTo>
                        <a:pt x="41" y="93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" name="Freeform: Shape 62"/>
                <p:cNvSpPr>
                  <a:spLocks/>
                </p:cNvSpPr>
                <p:nvPr/>
              </p:nvSpPr>
              <p:spPr bwMode="auto">
                <a:xfrm>
                  <a:off x="9244013" y="5694363"/>
                  <a:ext cx="65088" cy="128588"/>
                </a:xfrm>
                <a:custGeom>
                  <a:avLst/>
                  <a:gdLst>
                    <a:gd name="T0" fmla="*/ 41 w 41"/>
                    <a:gd name="T1" fmla="*/ 9 h 81"/>
                    <a:gd name="T2" fmla="*/ 0 w 41"/>
                    <a:gd name="T3" fmla="*/ 0 h 81"/>
                    <a:gd name="T4" fmla="*/ 0 w 41"/>
                    <a:gd name="T5" fmla="*/ 80 h 81"/>
                    <a:gd name="T6" fmla="*/ 41 w 41"/>
                    <a:gd name="T7" fmla="*/ 81 h 81"/>
                    <a:gd name="T8" fmla="*/ 41 w 41"/>
                    <a:gd name="T9" fmla="*/ 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1">
                      <a:moveTo>
                        <a:pt x="41" y="9"/>
                      </a:moveTo>
                      <a:lnTo>
                        <a:pt x="0" y="0"/>
                      </a:lnTo>
                      <a:lnTo>
                        <a:pt x="0" y="80"/>
                      </a:lnTo>
                      <a:lnTo>
                        <a:pt x="41" y="81"/>
                      </a:lnTo>
                      <a:lnTo>
                        <a:pt x="41" y="9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37" name="Group 81"/>
            <p:cNvGrpSpPr/>
            <p:nvPr/>
          </p:nvGrpSpPr>
          <p:grpSpPr>
            <a:xfrm>
              <a:off x="3444081" y="4520153"/>
              <a:ext cx="1309688" cy="1651000"/>
              <a:chOff x="3049588" y="4167188"/>
              <a:chExt cx="1309688" cy="1651000"/>
            </a:xfrm>
          </p:grpSpPr>
          <p:grpSp>
            <p:nvGrpSpPr>
              <p:cNvPr id="136" name="Group 82"/>
              <p:cNvGrpSpPr/>
              <p:nvPr/>
            </p:nvGrpSpPr>
            <p:grpSpPr>
              <a:xfrm>
                <a:off x="3551238" y="4167188"/>
                <a:ext cx="808038" cy="1643062"/>
                <a:chOff x="3551238" y="4167188"/>
                <a:chExt cx="808038" cy="1643062"/>
              </a:xfrm>
            </p:grpSpPr>
            <p:sp>
              <p:nvSpPr>
                <p:cNvPr id="156" name="Rectangle 102"/>
                <p:cNvSpPr>
                  <a:spLocks/>
                </p:cNvSpPr>
                <p:nvPr/>
              </p:nvSpPr>
              <p:spPr bwMode="auto">
                <a:xfrm>
                  <a:off x="4129088" y="5578475"/>
                  <a:ext cx="230188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7" name="Rectangle 103"/>
                <p:cNvSpPr>
                  <a:spLocks/>
                </p:cNvSpPr>
                <p:nvPr/>
              </p:nvSpPr>
              <p:spPr bwMode="auto">
                <a:xfrm>
                  <a:off x="4129088" y="5297488"/>
                  <a:ext cx="230188" cy="2301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8" name="Rectangle 104"/>
                <p:cNvSpPr>
                  <a:spLocks/>
                </p:cNvSpPr>
                <p:nvPr/>
              </p:nvSpPr>
              <p:spPr bwMode="auto">
                <a:xfrm>
                  <a:off x="4129088" y="5014913"/>
                  <a:ext cx="230188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Rectangle 105"/>
                <p:cNvSpPr>
                  <a:spLocks/>
                </p:cNvSpPr>
                <p:nvPr/>
              </p:nvSpPr>
              <p:spPr bwMode="auto">
                <a:xfrm>
                  <a:off x="4129088" y="4732338"/>
                  <a:ext cx="230188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Rectangle 106"/>
                <p:cNvSpPr>
                  <a:spLocks/>
                </p:cNvSpPr>
                <p:nvPr/>
              </p:nvSpPr>
              <p:spPr bwMode="auto">
                <a:xfrm>
                  <a:off x="4129088" y="4449763"/>
                  <a:ext cx="230188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1" name="Rectangle 107"/>
                <p:cNvSpPr>
                  <a:spLocks/>
                </p:cNvSpPr>
                <p:nvPr/>
              </p:nvSpPr>
              <p:spPr bwMode="auto">
                <a:xfrm>
                  <a:off x="4129088" y="4167188"/>
                  <a:ext cx="230188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Rectangle 108"/>
                <p:cNvSpPr>
                  <a:spLocks/>
                </p:cNvSpPr>
                <p:nvPr/>
              </p:nvSpPr>
              <p:spPr bwMode="auto">
                <a:xfrm>
                  <a:off x="3840163" y="5578475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" name="Rectangle 109"/>
                <p:cNvSpPr>
                  <a:spLocks/>
                </p:cNvSpPr>
                <p:nvPr/>
              </p:nvSpPr>
              <p:spPr bwMode="auto">
                <a:xfrm>
                  <a:off x="3840163" y="5297488"/>
                  <a:ext cx="231775" cy="2301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Rectangle 110"/>
                <p:cNvSpPr>
                  <a:spLocks/>
                </p:cNvSpPr>
                <p:nvPr/>
              </p:nvSpPr>
              <p:spPr bwMode="auto">
                <a:xfrm>
                  <a:off x="3840163" y="5014913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" name="Rectangle 111"/>
                <p:cNvSpPr>
                  <a:spLocks/>
                </p:cNvSpPr>
                <p:nvPr/>
              </p:nvSpPr>
              <p:spPr bwMode="auto">
                <a:xfrm>
                  <a:off x="3840163" y="4732338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Rectangle 112"/>
                <p:cNvSpPr>
                  <a:spLocks/>
                </p:cNvSpPr>
                <p:nvPr/>
              </p:nvSpPr>
              <p:spPr bwMode="auto">
                <a:xfrm>
                  <a:off x="3840163" y="4449763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" name="Rectangle 113"/>
                <p:cNvSpPr>
                  <a:spLocks/>
                </p:cNvSpPr>
                <p:nvPr/>
              </p:nvSpPr>
              <p:spPr bwMode="auto">
                <a:xfrm>
                  <a:off x="3840163" y="4167188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Rectangle 114"/>
                <p:cNvSpPr>
                  <a:spLocks/>
                </p:cNvSpPr>
                <p:nvPr/>
              </p:nvSpPr>
              <p:spPr bwMode="auto">
                <a:xfrm>
                  <a:off x="3551238" y="5578475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" name="Rectangle 115"/>
                <p:cNvSpPr>
                  <a:spLocks/>
                </p:cNvSpPr>
                <p:nvPr/>
              </p:nvSpPr>
              <p:spPr bwMode="auto">
                <a:xfrm>
                  <a:off x="3551238" y="5297488"/>
                  <a:ext cx="231775" cy="2301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Rectangle 116"/>
                <p:cNvSpPr>
                  <a:spLocks/>
                </p:cNvSpPr>
                <p:nvPr/>
              </p:nvSpPr>
              <p:spPr bwMode="auto">
                <a:xfrm>
                  <a:off x="3551238" y="5014913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" name="Rectangle 117"/>
                <p:cNvSpPr>
                  <a:spLocks/>
                </p:cNvSpPr>
                <p:nvPr/>
              </p:nvSpPr>
              <p:spPr bwMode="auto">
                <a:xfrm>
                  <a:off x="3551238" y="4732338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Rectangle 118"/>
                <p:cNvSpPr>
                  <a:spLocks/>
                </p:cNvSpPr>
                <p:nvPr/>
              </p:nvSpPr>
              <p:spPr bwMode="auto">
                <a:xfrm>
                  <a:off x="3551238" y="4449763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Rectangle 119"/>
                <p:cNvSpPr>
                  <a:spLocks/>
                </p:cNvSpPr>
                <p:nvPr/>
              </p:nvSpPr>
              <p:spPr bwMode="auto">
                <a:xfrm>
                  <a:off x="3551238" y="4167188"/>
                  <a:ext cx="231775" cy="2317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7" name="Group 83"/>
              <p:cNvGrpSpPr/>
              <p:nvPr/>
            </p:nvGrpSpPr>
            <p:grpSpPr>
              <a:xfrm>
                <a:off x="3049588" y="4167188"/>
                <a:ext cx="452437" cy="1651000"/>
                <a:chOff x="3049588" y="4167188"/>
                <a:chExt cx="452437" cy="1651000"/>
              </a:xfrm>
            </p:grpSpPr>
            <p:sp>
              <p:nvSpPr>
                <p:cNvPr id="138" name="Freeform: Shape 84"/>
                <p:cNvSpPr>
                  <a:spLocks/>
                </p:cNvSpPr>
                <p:nvPr/>
              </p:nvSpPr>
              <p:spPr bwMode="auto">
                <a:xfrm>
                  <a:off x="3340100" y="4167188"/>
                  <a:ext cx="161925" cy="355600"/>
                </a:xfrm>
                <a:custGeom>
                  <a:avLst/>
                  <a:gdLst>
                    <a:gd name="T0" fmla="*/ 0 w 102"/>
                    <a:gd name="T1" fmla="*/ 91 h 224"/>
                    <a:gd name="T2" fmla="*/ 102 w 102"/>
                    <a:gd name="T3" fmla="*/ 0 h 224"/>
                    <a:gd name="T4" fmla="*/ 102 w 102"/>
                    <a:gd name="T5" fmla="*/ 146 h 224"/>
                    <a:gd name="T6" fmla="*/ 0 w 102"/>
                    <a:gd name="T7" fmla="*/ 224 h 224"/>
                    <a:gd name="T8" fmla="*/ 0 w 102"/>
                    <a:gd name="T9" fmla="*/ 91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224">
                      <a:moveTo>
                        <a:pt x="0" y="91"/>
                      </a:moveTo>
                      <a:lnTo>
                        <a:pt x="102" y="0"/>
                      </a:lnTo>
                      <a:lnTo>
                        <a:pt x="102" y="146"/>
                      </a:lnTo>
                      <a:lnTo>
                        <a:pt x="0" y="224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Freeform: Shape 85"/>
                <p:cNvSpPr>
                  <a:spLocks/>
                </p:cNvSpPr>
                <p:nvPr/>
              </p:nvSpPr>
              <p:spPr bwMode="auto">
                <a:xfrm>
                  <a:off x="3340100" y="4449763"/>
                  <a:ext cx="161925" cy="330200"/>
                </a:xfrm>
                <a:custGeom>
                  <a:avLst/>
                  <a:gdLst>
                    <a:gd name="T0" fmla="*/ 0 w 102"/>
                    <a:gd name="T1" fmla="*/ 75 h 208"/>
                    <a:gd name="T2" fmla="*/ 102 w 102"/>
                    <a:gd name="T3" fmla="*/ 0 h 208"/>
                    <a:gd name="T4" fmla="*/ 102 w 102"/>
                    <a:gd name="T5" fmla="*/ 146 h 208"/>
                    <a:gd name="T6" fmla="*/ 0 w 102"/>
                    <a:gd name="T7" fmla="*/ 208 h 208"/>
                    <a:gd name="T8" fmla="*/ 0 w 102"/>
                    <a:gd name="T9" fmla="*/ 75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208">
                      <a:moveTo>
                        <a:pt x="0" y="75"/>
                      </a:moveTo>
                      <a:lnTo>
                        <a:pt x="102" y="0"/>
                      </a:lnTo>
                      <a:lnTo>
                        <a:pt x="102" y="146"/>
                      </a:lnTo>
                      <a:lnTo>
                        <a:pt x="0" y="208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Freeform: Shape 86"/>
                <p:cNvSpPr>
                  <a:spLocks/>
                </p:cNvSpPr>
                <p:nvPr/>
              </p:nvSpPr>
              <p:spPr bwMode="auto">
                <a:xfrm>
                  <a:off x="3340100" y="4732338"/>
                  <a:ext cx="161925" cy="306388"/>
                </a:xfrm>
                <a:custGeom>
                  <a:avLst/>
                  <a:gdLst>
                    <a:gd name="T0" fmla="*/ 0 w 102"/>
                    <a:gd name="T1" fmla="*/ 59 h 193"/>
                    <a:gd name="T2" fmla="*/ 102 w 102"/>
                    <a:gd name="T3" fmla="*/ 0 h 193"/>
                    <a:gd name="T4" fmla="*/ 102 w 102"/>
                    <a:gd name="T5" fmla="*/ 146 h 193"/>
                    <a:gd name="T6" fmla="*/ 0 w 102"/>
                    <a:gd name="T7" fmla="*/ 193 h 193"/>
                    <a:gd name="T8" fmla="*/ 0 w 102"/>
                    <a:gd name="T9" fmla="*/ 59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93">
                      <a:moveTo>
                        <a:pt x="0" y="59"/>
                      </a:moveTo>
                      <a:lnTo>
                        <a:pt x="102" y="0"/>
                      </a:lnTo>
                      <a:lnTo>
                        <a:pt x="102" y="146"/>
                      </a:lnTo>
                      <a:lnTo>
                        <a:pt x="0" y="193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Freeform: Shape 87"/>
                <p:cNvSpPr>
                  <a:spLocks/>
                </p:cNvSpPr>
                <p:nvPr/>
              </p:nvSpPr>
              <p:spPr bwMode="auto">
                <a:xfrm>
                  <a:off x="3340100" y="5014913"/>
                  <a:ext cx="161925" cy="282575"/>
                </a:xfrm>
                <a:custGeom>
                  <a:avLst/>
                  <a:gdLst>
                    <a:gd name="T0" fmla="*/ 0 w 102"/>
                    <a:gd name="T1" fmla="*/ 44 h 178"/>
                    <a:gd name="T2" fmla="*/ 102 w 102"/>
                    <a:gd name="T3" fmla="*/ 0 h 178"/>
                    <a:gd name="T4" fmla="*/ 102 w 102"/>
                    <a:gd name="T5" fmla="*/ 146 h 178"/>
                    <a:gd name="T6" fmla="*/ 0 w 102"/>
                    <a:gd name="T7" fmla="*/ 178 h 178"/>
                    <a:gd name="T8" fmla="*/ 0 w 102"/>
                    <a:gd name="T9" fmla="*/ 44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8">
                      <a:moveTo>
                        <a:pt x="0" y="44"/>
                      </a:moveTo>
                      <a:lnTo>
                        <a:pt x="102" y="0"/>
                      </a:lnTo>
                      <a:lnTo>
                        <a:pt x="102" y="146"/>
                      </a:lnTo>
                      <a:lnTo>
                        <a:pt x="0" y="178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Freeform: Shape 88"/>
                <p:cNvSpPr>
                  <a:spLocks/>
                </p:cNvSpPr>
                <p:nvPr/>
              </p:nvSpPr>
              <p:spPr bwMode="auto">
                <a:xfrm>
                  <a:off x="3340100" y="5297488"/>
                  <a:ext cx="161925" cy="257175"/>
                </a:xfrm>
                <a:custGeom>
                  <a:avLst/>
                  <a:gdLst>
                    <a:gd name="T0" fmla="*/ 0 w 102"/>
                    <a:gd name="T1" fmla="*/ 29 h 162"/>
                    <a:gd name="T2" fmla="*/ 102 w 102"/>
                    <a:gd name="T3" fmla="*/ 0 h 162"/>
                    <a:gd name="T4" fmla="*/ 102 w 102"/>
                    <a:gd name="T5" fmla="*/ 145 h 162"/>
                    <a:gd name="T6" fmla="*/ 0 w 102"/>
                    <a:gd name="T7" fmla="*/ 162 h 162"/>
                    <a:gd name="T8" fmla="*/ 0 w 102"/>
                    <a:gd name="T9" fmla="*/ 29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62">
                      <a:moveTo>
                        <a:pt x="0" y="29"/>
                      </a:moveTo>
                      <a:lnTo>
                        <a:pt x="102" y="0"/>
                      </a:lnTo>
                      <a:lnTo>
                        <a:pt x="102" y="145"/>
                      </a:lnTo>
                      <a:lnTo>
                        <a:pt x="0" y="162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Freeform: Shape 89"/>
                <p:cNvSpPr>
                  <a:spLocks/>
                </p:cNvSpPr>
                <p:nvPr/>
              </p:nvSpPr>
              <p:spPr bwMode="auto">
                <a:xfrm>
                  <a:off x="3340100" y="5578475"/>
                  <a:ext cx="161925" cy="233363"/>
                </a:xfrm>
                <a:custGeom>
                  <a:avLst/>
                  <a:gdLst>
                    <a:gd name="T0" fmla="*/ 0 w 102"/>
                    <a:gd name="T1" fmla="*/ 14 h 147"/>
                    <a:gd name="T2" fmla="*/ 102 w 102"/>
                    <a:gd name="T3" fmla="*/ 0 h 147"/>
                    <a:gd name="T4" fmla="*/ 102 w 102"/>
                    <a:gd name="T5" fmla="*/ 146 h 147"/>
                    <a:gd name="T6" fmla="*/ 0 w 102"/>
                    <a:gd name="T7" fmla="*/ 147 h 147"/>
                    <a:gd name="T8" fmla="*/ 0 w 102"/>
                    <a:gd name="T9" fmla="*/ 14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47">
                      <a:moveTo>
                        <a:pt x="0" y="14"/>
                      </a:moveTo>
                      <a:lnTo>
                        <a:pt x="102" y="0"/>
                      </a:lnTo>
                      <a:lnTo>
                        <a:pt x="102" y="146"/>
                      </a:lnTo>
                      <a:lnTo>
                        <a:pt x="0" y="14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Freeform: Shape 90"/>
                <p:cNvSpPr>
                  <a:spLocks/>
                </p:cNvSpPr>
                <p:nvPr/>
              </p:nvSpPr>
              <p:spPr bwMode="auto">
                <a:xfrm>
                  <a:off x="3171825" y="4346575"/>
                  <a:ext cx="127000" cy="330200"/>
                </a:xfrm>
                <a:custGeom>
                  <a:avLst/>
                  <a:gdLst>
                    <a:gd name="T0" fmla="*/ 0 w 80"/>
                    <a:gd name="T1" fmla="*/ 90 h 208"/>
                    <a:gd name="T2" fmla="*/ 80 w 80"/>
                    <a:gd name="T3" fmla="*/ 0 h 208"/>
                    <a:gd name="T4" fmla="*/ 80 w 80"/>
                    <a:gd name="T5" fmla="*/ 130 h 208"/>
                    <a:gd name="T6" fmla="*/ 0 w 80"/>
                    <a:gd name="T7" fmla="*/ 208 h 208"/>
                    <a:gd name="T8" fmla="*/ 0 w 80"/>
                    <a:gd name="T9" fmla="*/ 9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208">
                      <a:moveTo>
                        <a:pt x="0" y="90"/>
                      </a:moveTo>
                      <a:lnTo>
                        <a:pt x="80" y="0"/>
                      </a:lnTo>
                      <a:lnTo>
                        <a:pt x="80" y="130"/>
                      </a:lnTo>
                      <a:lnTo>
                        <a:pt x="0" y="208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Freeform: Shape 91"/>
                <p:cNvSpPr>
                  <a:spLocks/>
                </p:cNvSpPr>
                <p:nvPr/>
              </p:nvSpPr>
              <p:spPr bwMode="auto">
                <a:xfrm>
                  <a:off x="3171825" y="4597400"/>
                  <a:ext cx="127000" cy="306388"/>
                </a:xfrm>
                <a:custGeom>
                  <a:avLst/>
                  <a:gdLst>
                    <a:gd name="T0" fmla="*/ 0 w 80"/>
                    <a:gd name="T1" fmla="*/ 75 h 193"/>
                    <a:gd name="T2" fmla="*/ 80 w 80"/>
                    <a:gd name="T3" fmla="*/ 0 h 193"/>
                    <a:gd name="T4" fmla="*/ 80 w 80"/>
                    <a:gd name="T5" fmla="*/ 131 h 193"/>
                    <a:gd name="T6" fmla="*/ 0 w 80"/>
                    <a:gd name="T7" fmla="*/ 193 h 193"/>
                    <a:gd name="T8" fmla="*/ 0 w 80"/>
                    <a:gd name="T9" fmla="*/ 75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93">
                      <a:moveTo>
                        <a:pt x="0" y="75"/>
                      </a:moveTo>
                      <a:lnTo>
                        <a:pt x="80" y="0"/>
                      </a:lnTo>
                      <a:lnTo>
                        <a:pt x="80" y="131"/>
                      </a:lnTo>
                      <a:lnTo>
                        <a:pt x="0" y="193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Freeform: Shape 92"/>
                <p:cNvSpPr>
                  <a:spLocks/>
                </p:cNvSpPr>
                <p:nvPr/>
              </p:nvSpPr>
              <p:spPr bwMode="auto">
                <a:xfrm>
                  <a:off x="3171825" y="4849813"/>
                  <a:ext cx="127000" cy="282575"/>
                </a:xfrm>
                <a:custGeom>
                  <a:avLst/>
                  <a:gdLst>
                    <a:gd name="T0" fmla="*/ 0 w 80"/>
                    <a:gd name="T1" fmla="*/ 60 h 178"/>
                    <a:gd name="T2" fmla="*/ 80 w 80"/>
                    <a:gd name="T3" fmla="*/ 0 h 178"/>
                    <a:gd name="T4" fmla="*/ 80 w 80"/>
                    <a:gd name="T5" fmla="*/ 130 h 178"/>
                    <a:gd name="T6" fmla="*/ 0 w 80"/>
                    <a:gd name="T7" fmla="*/ 178 h 178"/>
                    <a:gd name="T8" fmla="*/ 0 w 80"/>
                    <a:gd name="T9" fmla="*/ 6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78">
                      <a:moveTo>
                        <a:pt x="0" y="60"/>
                      </a:moveTo>
                      <a:lnTo>
                        <a:pt x="80" y="0"/>
                      </a:lnTo>
                      <a:lnTo>
                        <a:pt x="80" y="130"/>
                      </a:lnTo>
                      <a:lnTo>
                        <a:pt x="0" y="178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Freeform: Shape 93"/>
                <p:cNvSpPr>
                  <a:spLocks/>
                </p:cNvSpPr>
                <p:nvPr/>
              </p:nvSpPr>
              <p:spPr bwMode="auto">
                <a:xfrm>
                  <a:off x="3171825" y="5102225"/>
                  <a:ext cx="127000" cy="257175"/>
                </a:xfrm>
                <a:custGeom>
                  <a:avLst/>
                  <a:gdLst>
                    <a:gd name="T0" fmla="*/ 0 w 80"/>
                    <a:gd name="T1" fmla="*/ 44 h 162"/>
                    <a:gd name="T2" fmla="*/ 80 w 80"/>
                    <a:gd name="T3" fmla="*/ 0 h 162"/>
                    <a:gd name="T4" fmla="*/ 80 w 80"/>
                    <a:gd name="T5" fmla="*/ 130 h 162"/>
                    <a:gd name="T6" fmla="*/ 0 w 80"/>
                    <a:gd name="T7" fmla="*/ 162 h 162"/>
                    <a:gd name="T8" fmla="*/ 0 w 80"/>
                    <a:gd name="T9" fmla="*/ 44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62">
                      <a:moveTo>
                        <a:pt x="0" y="44"/>
                      </a:moveTo>
                      <a:lnTo>
                        <a:pt x="80" y="0"/>
                      </a:lnTo>
                      <a:lnTo>
                        <a:pt x="80" y="130"/>
                      </a:lnTo>
                      <a:lnTo>
                        <a:pt x="0" y="162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Freeform: Shape 94"/>
                <p:cNvSpPr>
                  <a:spLocks/>
                </p:cNvSpPr>
                <p:nvPr/>
              </p:nvSpPr>
              <p:spPr bwMode="auto">
                <a:xfrm>
                  <a:off x="3171825" y="5353050"/>
                  <a:ext cx="127000" cy="234950"/>
                </a:xfrm>
                <a:custGeom>
                  <a:avLst/>
                  <a:gdLst>
                    <a:gd name="T0" fmla="*/ 0 w 80"/>
                    <a:gd name="T1" fmla="*/ 30 h 148"/>
                    <a:gd name="T2" fmla="*/ 80 w 80"/>
                    <a:gd name="T3" fmla="*/ 0 h 148"/>
                    <a:gd name="T4" fmla="*/ 80 w 80"/>
                    <a:gd name="T5" fmla="*/ 131 h 148"/>
                    <a:gd name="T6" fmla="*/ 0 w 80"/>
                    <a:gd name="T7" fmla="*/ 148 h 148"/>
                    <a:gd name="T8" fmla="*/ 0 w 80"/>
                    <a:gd name="T9" fmla="*/ 3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48">
                      <a:moveTo>
                        <a:pt x="0" y="30"/>
                      </a:moveTo>
                      <a:lnTo>
                        <a:pt x="80" y="0"/>
                      </a:lnTo>
                      <a:lnTo>
                        <a:pt x="80" y="131"/>
                      </a:lnTo>
                      <a:lnTo>
                        <a:pt x="0" y="148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Freeform: Shape 95"/>
                <p:cNvSpPr>
                  <a:spLocks/>
                </p:cNvSpPr>
                <p:nvPr/>
              </p:nvSpPr>
              <p:spPr bwMode="auto">
                <a:xfrm>
                  <a:off x="3171825" y="5605463"/>
                  <a:ext cx="127000" cy="209550"/>
                </a:xfrm>
                <a:custGeom>
                  <a:avLst/>
                  <a:gdLst>
                    <a:gd name="T0" fmla="*/ 0 w 80"/>
                    <a:gd name="T1" fmla="*/ 14 h 132"/>
                    <a:gd name="T2" fmla="*/ 80 w 80"/>
                    <a:gd name="T3" fmla="*/ 0 h 132"/>
                    <a:gd name="T4" fmla="*/ 80 w 80"/>
                    <a:gd name="T5" fmla="*/ 131 h 132"/>
                    <a:gd name="T6" fmla="*/ 0 w 80"/>
                    <a:gd name="T7" fmla="*/ 132 h 132"/>
                    <a:gd name="T8" fmla="*/ 0 w 80"/>
                    <a:gd name="T9" fmla="*/ 14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32">
                      <a:moveTo>
                        <a:pt x="0" y="14"/>
                      </a:moveTo>
                      <a:lnTo>
                        <a:pt x="80" y="0"/>
                      </a:lnTo>
                      <a:lnTo>
                        <a:pt x="80" y="131"/>
                      </a:lnTo>
                      <a:lnTo>
                        <a:pt x="0" y="13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0" name="Freeform: Shape 96"/>
                <p:cNvSpPr>
                  <a:spLocks/>
                </p:cNvSpPr>
                <p:nvPr/>
              </p:nvSpPr>
              <p:spPr bwMode="auto">
                <a:xfrm>
                  <a:off x="3049588" y="4524375"/>
                  <a:ext cx="90488" cy="306388"/>
                </a:xfrm>
                <a:custGeom>
                  <a:avLst/>
                  <a:gdLst>
                    <a:gd name="T0" fmla="*/ 0 w 57"/>
                    <a:gd name="T1" fmla="*/ 90 h 193"/>
                    <a:gd name="T2" fmla="*/ 57 w 57"/>
                    <a:gd name="T3" fmla="*/ 0 h 193"/>
                    <a:gd name="T4" fmla="*/ 57 w 57"/>
                    <a:gd name="T5" fmla="*/ 115 h 193"/>
                    <a:gd name="T6" fmla="*/ 0 w 57"/>
                    <a:gd name="T7" fmla="*/ 193 h 193"/>
                    <a:gd name="T8" fmla="*/ 0 w 57"/>
                    <a:gd name="T9" fmla="*/ 9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193">
                      <a:moveTo>
                        <a:pt x="0" y="90"/>
                      </a:moveTo>
                      <a:lnTo>
                        <a:pt x="57" y="0"/>
                      </a:lnTo>
                      <a:lnTo>
                        <a:pt x="57" y="115"/>
                      </a:lnTo>
                      <a:lnTo>
                        <a:pt x="0" y="193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Freeform: Shape 97"/>
                <p:cNvSpPr>
                  <a:spLocks/>
                </p:cNvSpPr>
                <p:nvPr/>
              </p:nvSpPr>
              <p:spPr bwMode="auto">
                <a:xfrm>
                  <a:off x="3049588" y="4746625"/>
                  <a:ext cx="90488" cy="280988"/>
                </a:xfrm>
                <a:custGeom>
                  <a:avLst/>
                  <a:gdLst>
                    <a:gd name="T0" fmla="*/ 0 w 57"/>
                    <a:gd name="T1" fmla="*/ 75 h 177"/>
                    <a:gd name="T2" fmla="*/ 57 w 57"/>
                    <a:gd name="T3" fmla="*/ 0 h 177"/>
                    <a:gd name="T4" fmla="*/ 57 w 57"/>
                    <a:gd name="T5" fmla="*/ 115 h 177"/>
                    <a:gd name="T6" fmla="*/ 0 w 57"/>
                    <a:gd name="T7" fmla="*/ 177 h 177"/>
                    <a:gd name="T8" fmla="*/ 0 w 57"/>
                    <a:gd name="T9" fmla="*/ 7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177">
                      <a:moveTo>
                        <a:pt x="0" y="75"/>
                      </a:moveTo>
                      <a:lnTo>
                        <a:pt x="57" y="0"/>
                      </a:lnTo>
                      <a:lnTo>
                        <a:pt x="57" y="115"/>
                      </a:lnTo>
                      <a:lnTo>
                        <a:pt x="0" y="177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Freeform: Shape 98"/>
                <p:cNvSpPr>
                  <a:spLocks/>
                </p:cNvSpPr>
                <p:nvPr/>
              </p:nvSpPr>
              <p:spPr bwMode="auto">
                <a:xfrm>
                  <a:off x="3049588" y="4968875"/>
                  <a:ext cx="90488" cy="257175"/>
                </a:xfrm>
                <a:custGeom>
                  <a:avLst/>
                  <a:gdLst>
                    <a:gd name="T0" fmla="*/ 0 w 57"/>
                    <a:gd name="T1" fmla="*/ 59 h 162"/>
                    <a:gd name="T2" fmla="*/ 57 w 57"/>
                    <a:gd name="T3" fmla="*/ 0 h 162"/>
                    <a:gd name="T4" fmla="*/ 57 w 57"/>
                    <a:gd name="T5" fmla="*/ 114 h 162"/>
                    <a:gd name="T6" fmla="*/ 0 w 57"/>
                    <a:gd name="T7" fmla="*/ 162 h 162"/>
                    <a:gd name="T8" fmla="*/ 0 w 57"/>
                    <a:gd name="T9" fmla="*/ 59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162">
                      <a:moveTo>
                        <a:pt x="0" y="59"/>
                      </a:moveTo>
                      <a:lnTo>
                        <a:pt x="57" y="0"/>
                      </a:lnTo>
                      <a:lnTo>
                        <a:pt x="57" y="114"/>
                      </a:lnTo>
                      <a:lnTo>
                        <a:pt x="0" y="162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Freeform: Shape 99"/>
                <p:cNvSpPr>
                  <a:spLocks/>
                </p:cNvSpPr>
                <p:nvPr/>
              </p:nvSpPr>
              <p:spPr bwMode="auto">
                <a:xfrm>
                  <a:off x="3049588" y="5189538"/>
                  <a:ext cx="90488" cy="233363"/>
                </a:xfrm>
                <a:custGeom>
                  <a:avLst/>
                  <a:gdLst>
                    <a:gd name="T0" fmla="*/ 0 w 57"/>
                    <a:gd name="T1" fmla="*/ 45 h 147"/>
                    <a:gd name="T2" fmla="*/ 57 w 57"/>
                    <a:gd name="T3" fmla="*/ 0 h 147"/>
                    <a:gd name="T4" fmla="*/ 57 w 57"/>
                    <a:gd name="T5" fmla="*/ 115 h 147"/>
                    <a:gd name="T6" fmla="*/ 0 w 57"/>
                    <a:gd name="T7" fmla="*/ 147 h 147"/>
                    <a:gd name="T8" fmla="*/ 0 w 57"/>
                    <a:gd name="T9" fmla="*/ 4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147">
                      <a:moveTo>
                        <a:pt x="0" y="45"/>
                      </a:moveTo>
                      <a:lnTo>
                        <a:pt x="57" y="0"/>
                      </a:lnTo>
                      <a:lnTo>
                        <a:pt x="57" y="115"/>
                      </a:lnTo>
                      <a:lnTo>
                        <a:pt x="0" y="147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4" name="Freeform: Shape 100"/>
                <p:cNvSpPr>
                  <a:spLocks/>
                </p:cNvSpPr>
                <p:nvPr/>
              </p:nvSpPr>
              <p:spPr bwMode="auto">
                <a:xfrm>
                  <a:off x="3049588" y="5411788"/>
                  <a:ext cx="90488" cy="207963"/>
                </a:xfrm>
                <a:custGeom>
                  <a:avLst/>
                  <a:gdLst>
                    <a:gd name="T0" fmla="*/ 0 w 57"/>
                    <a:gd name="T1" fmla="*/ 29 h 131"/>
                    <a:gd name="T2" fmla="*/ 57 w 57"/>
                    <a:gd name="T3" fmla="*/ 0 h 131"/>
                    <a:gd name="T4" fmla="*/ 57 w 57"/>
                    <a:gd name="T5" fmla="*/ 115 h 131"/>
                    <a:gd name="T6" fmla="*/ 0 w 57"/>
                    <a:gd name="T7" fmla="*/ 131 h 131"/>
                    <a:gd name="T8" fmla="*/ 0 w 57"/>
                    <a:gd name="T9" fmla="*/ 2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131">
                      <a:moveTo>
                        <a:pt x="0" y="29"/>
                      </a:moveTo>
                      <a:lnTo>
                        <a:pt x="57" y="0"/>
                      </a:lnTo>
                      <a:lnTo>
                        <a:pt x="57" y="115"/>
                      </a:lnTo>
                      <a:lnTo>
                        <a:pt x="0" y="131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Freeform: Shape 101"/>
                <p:cNvSpPr>
                  <a:spLocks/>
                </p:cNvSpPr>
                <p:nvPr/>
              </p:nvSpPr>
              <p:spPr bwMode="auto">
                <a:xfrm>
                  <a:off x="3049588" y="5634038"/>
                  <a:ext cx="90488" cy="184150"/>
                </a:xfrm>
                <a:custGeom>
                  <a:avLst/>
                  <a:gdLst>
                    <a:gd name="T0" fmla="*/ 0 w 57"/>
                    <a:gd name="T1" fmla="*/ 13 h 116"/>
                    <a:gd name="T2" fmla="*/ 57 w 57"/>
                    <a:gd name="T3" fmla="*/ 0 h 116"/>
                    <a:gd name="T4" fmla="*/ 57 w 57"/>
                    <a:gd name="T5" fmla="*/ 114 h 116"/>
                    <a:gd name="T6" fmla="*/ 0 w 57"/>
                    <a:gd name="T7" fmla="*/ 116 h 116"/>
                    <a:gd name="T8" fmla="*/ 0 w 57"/>
                    <a:gd name="T9" fmla="*/ 13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116">
                      <a:moveTo>
                        <a:pt x="0" y="13"/>
                      </a:moveTo>
                      <a:lnTo>
                        <a:pt x="57" y="0"/>
                      </a:lnTo>
                      <a:lnTo>
                        <a:pt x="57" y="114"/>
                      </a:lnTo>
                      <a:lnTo>
                        <a:pt x="0" y="116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38" name="Group 120"/>
            <p:cNvGrpSpPr/>
            <p:nvPr/>
          </p:nvGrpSpPr>
          <p:grpSpPr>
            <a:xfrm>
              <a:off x="2488406" y="5017040"/>
              <a:ext cx="920750" cy="1158876"/>
              <a:chOff x="2093913" y="4664075"/>
              <a:chExt cx="920750" cy="1158876"/>
            </a:xfrm>
          </p:grpSpPr>
          <p:grpSp>
            <p:nvGrpSpPr>
              <p:cNvPr id="98" name="Group 121"/>
              <p:cNvGrpSpPr/>
              <p:nvPr/>
            </p:nvGrpSpPr>
            <p:grpSpPr>
              <a:xfrm>
                <a:off x="2447925" y="4664075"/>
                <a:ext cx="566738" cy="1154113"/>
                <a:chOff x="2447925" y="4664075"/>
                <a:chExt cx="566738" cy="1154113"/>
              </a:xfrm>
            </p:grpSpPr>
            <p:sp>
              <p:nvSpPr>
                <p:cNvPr id="118" name="Rectangle 141"/>
                <p:cNvSpPr>
                  <a:spLocks/>
                </p:cNvSpPr>
                <p:nvPr/>
              </p:nvSpPr>
              <p:spPr bwMode="auto">
                <a:xfrm>
                  <a:off x="2852738" y="5654675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Rectangle 142"/>
                <p:cNvSpPr>
                  <a:spLocks/>
                </p:cNvSpPr>
                <p:nvPr/>
              </p:nvSpPr>
              <p:spPr bwMode="auto">
                <a:xfrm>
                  <a:off x="2852738" y="5456238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Rectangle 143"/>
                <p:cNvSpPr>
                  <a:spLocks/>
                </p:cNvSpPr>
                <p:nvPr/>
              </p:nvSpPr>
              <p:spPr bwMode="auto">
                <a:xfrm>
                  <a:off x="2852738" y="5259388"/>
                  <a:ext cx="161925" cy="1619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Rectangle 144"/>
                <p:cNvSpPr>
                  <a:spLocks/>
                </p:cNvSpPr>
                <p:nvPr/>
              </p:nvSpPr>
              <p:spPr bwMode="auto">
                <a:xfrm>
                  <a:off x="2852738" y="5060950"/>
                  <a:ext cx="161925" cy="1619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Rectangle 145"/>
                <p:cNvSpPr>
                  <a:spLocks/>
                </p:cNvSpPr>
                <p:nvPr/>
              </p:nvSpPr>
              <p:spPr bwMode="auto">
                <a:xfrm>
                  <a:off x="2852738" y="4862513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Rectangle 146"/>
                <p:cNvSpPr>
                  <a:spLocks/>
                </p:cNvSpPr>
                <p:nvPr/>
              </p:nvSpPr>
              <p:spPr bwMode="auto">
                <a:xfrm>
                  <a:off x="2852738" y="4664075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Rectangle 147"/>
                <p:cNvSpPr>
                  <a:spLocks/>
                </p:cNvSpPr>
                <p:nvPr/>
              </p:nvSpPr>
              <p:spPr bwMode="auto">
                <a:xfrm>
                  <a:off x="2651125" y="5654675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Rectangle 148"/>
                <p:cNvSpPr>
                  <a:spLocks/>
                </p:cNvSpPr>
                <p:nvPr/>
              </p:nvSpPr>
              <p:spPr bwMode="auto">
                <a:xfrm>
                  <a:off x="2651125" y="5456238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Rectangle 149"/>
                <p:cNvSpPr>
                  <a:spLocks/>
                </p:cNvSpPr>
                <p:nvPr/>
              </p:nvSpPr>
              <p:spPr bwMode="auto">
                <a:xfrm>
                  <a:off x="2651125" y="5259388"/>
                  <a:ext cx="161925" cy="1619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Rectangle 150"/>
                <p:cNvSpPr>
                  <a:spLocks/>
                </p:cNvSpPr>
                <p:nvPr/>
              </p:nvSpPr>
              <p:spPr bwMode="auto">
                <a:xfrm>
                  <a:off x="2651125" y="5060950"/>
                  <a:ext cx="161925" cy="1619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Rectangle 151"/>
                <p:cNvSpPr>
                  <a:spLocks/>
                </p:cNvSpPr>
                <p:nvPr/>
              </p:nvSpPr>
              <p:spPr bwMode="auto">
                <a:xfrm>
                  <a:off x="2651125" y="4862513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Rectangle 152"/>
                <p:cNvSpPr>
                  <a:spLocks/>
                </p:cNvSpPr>
                <p:nvPr/>
              </p:nvSpPr>
              <p:spPr bwMode="auto">
                <a:xfrm>
                  <a:off x="2651125" y="4664075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Rectangle 153"/>
                <p:cNvSpPr>
                  <a:spLocks/>
                </p:cNvSpPr>
                <p:nvPr/>
              </p:nvSpPr>
              <p:spPr bwMode="auto">
                <a:xfrm>
                  <a:off x="2447925" y="5654675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Rectangle 154"/>
                <p:cNvSpPr>
                  <a:spLocks/>
                </p:cNvSpPr>
                <p:nvPr/>
              </p:nvSpPr>
              <p:spPr bwMode="auto">
                <a:xfrm>
                  <a:off x="2447925" y="5456238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Rectangle 155"/>
                <p:cNvSpPr>
                  <a:spLocks/>
                </p:cNvSpPr>
                <p:nvPr/>
              </p:nvSpPr>
              <p:spPr bwMode="auto">
                <a:xfrm>
                  <a:off x="2447925" y="5259388"/>
                  <a:ext cx="161925" cy="1619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Rectangle 156"/>
                <p:cNvSpPr>
                  <a:spLocks/>
                </p:cNvSpPr>
                <p:nvPr/>
              </p:nvSpPr>
              <p:spPr bwMode="auto">
                <a:xfrm>
                  <a:off x="2447925" y="5060950"/>
                  <a:ext cx="161925" cy="1619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Rectangle 157"/>
                <p:cNvSpPr>
                  <a:spLocks/>
                </p:cNvSpPr>
                <p:nvPr/>
              </p:nvSpPr>
              <p:spPr bwMode="auto">
                <a:xfrm>
                  <a:off x="2447925" y="4862513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Rectangle 158"/>
                <p:cNvSpPr>
                  <a:spLocks/>
                </p:cNvSpPr>
                <p:nvPr/>
              </p:nvSpPr>
              <p:spPr bwMode="auto">
                <a:xfrm>
                  <a:off x="2447925" y="4664075"/>
                  <a:ext cx="161925" cy="1635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9" name="Group 122"/>
              <p:cNvGrpSpPr/>
              <p:nvPr/>
            </p:nvGrpSpPr>
            <p:grpSpPr>
              <a:xfrm>
                <a:off x="2093913" y="4664075"/>
                <a:ext cx="319087" cy="1158876"/>
                <a:chOff x="2093913" y="4664075"/>
                <a:chExt cx="319087" cy="1158876"/>
              </a:xfrm>
            </p:grpSpPr>
            <p:sp>
              <p:nvSpPr>
                <p:cNvPr id="100" name="Freeform: Shape 123"/>
                <p:cNvSpPr>
                  <a:spLocks/>
                </p:cNvSpPr>
                <p:nvPr/>
              </p:nvSpPr>
              <p:spPr bwMode="auto">
                <a:xfrm>
                  <a:off x="2298700" y="4664075"/>
                  <a:ext cx="114300" cy="249238"/>
                </a:xfrm>
                <a:custGeom>
                  <a:avLst/>
                  <a:gdLst>
                    <a:gd name="T0" fmla="*/ 0 w 72"/>
                    <a:gd name="T1" fmla="*/ 63 h 157"/>
                    <a:gd name="T2" fmla="*/ 72 w 72"/>
                    <a:gd name="T3" fmla="*/ 0 h 157"/>
                    <a:gd name="T4" fmla="*/ 72 w 72"/>
                    <a:gd name="T5" fmla="*/ 103 h 157"/>
                    <a:gd name="T6" fmla="*/ 0 w 72"/>
                    <a:gd name="T7" fmla="*/ 157 h 157"/>
                    <a:gd name="T8" fmla="*/ 0 w 72"/>
                    <a:gd name="T9" fmla="*/ 6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57">
                      <a:moveTo>
                        <a:pt x="0" y="63"/>
                      </a:moveTo>
                      <a:lnTo>
                        <a:pt x="72" y="0"/>
                      </a:lnTo>
                      <a:lnTo>
                        <a:pt x="72" y="103"/>
                      </a:lnTo>
                      <a:lnTo>
                        <a:pt x="0" y="157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Freeform: Shape 124"/>
                <p:cNvSpPr>
                  <a:spLocks/>
                </p:cNvSpPr>
                <p:nvPr/>
              </p:nvSpPr>
              <p:spPr bwMode="auto">
                <a:xfrm>
                  <a:off x="2298700" y="4862513"/>
                  <a:ext cx="114300" cy="231775"/>
                </a:xfrm>
                <a:custGeom>
                  <a:avLst/>
                  <a:gdLst>
                    <a:gd name="T0" fmla="*/ 0 w 72"/>
                    <a:gd name="T1" fmla="*/ 53 h 146"/>
                    <a:gd name="T2" fmla="*/ 72 w 72"/>
                    <a:gd name="T3" fmla="*/ 0 h 146"/>
                    <a:gd name="T4" fmla="*/ 72 w 72"/>
                    <a:gd name="T5" fmla="*/ 103 h 146"/>
                    <a:gd name="T6" fmla="*/ 0 w 72"/>
                    <a:gd name="T7" fmla="*/ 146 h 146"/>
                    <a:gd name="T8" fmla="*/ 0 w 72"/>
                    <a:gd name="T9" fmla="*/ 53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46">
                      <a:moveTo>
                        <a:pt x="0" y="53"/>
                      </a:moveTo>
                      <a:lnTo>
                        <a:pt x="72" y="0"/>
                      </a:lnTo>
                      <a:lnTo>
                        <a:pt x="72" y="103"/>
                      </a:lnTo>
                      <a:lnTo>
                        <a:pt x="0" y="146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Freeform: Shape 125"/>
                <p:cNvSpPr>
                  <a:spLocks/>
                </p:cNvSpPr>
                <p:nvPr/>
              </p:nvSpPr>
              <p:spPr bwMode="auto">
                <a:xfrm>
                  <a:off x="2298700" y="5060950"/>
                  <a:ext cx="114300" cy="215900"/>
                </a:xfrm>
                <a:custGeom>
                  <a:avLst/>
                  <a:gdLst>
                    <a:gd name="T0" fmla="*/ 0 w 72"/>
                    <a:gd name="T1" fmla="*/ 42 h 136"/>
                    <a:gd name="T2" fmla="*/ 72 w 72"/>
                    <a:gd name="T3" fmla="*/ 0 h 136"/>
                    <a:gd name="T4" fmla="*/ 72 w 72"/>
                    <a:gd name="T5" fmla="*/ 102 h 136"/>
                    <a:gd name="T6" fmla="*/ 0 w 72"/>
                    <a:gd name="T7" fmla="*/ 136 h 136"/>
                    <a:gd name="T8" fmla="*/ 0 w 72"/>
                    <a:gd name="T9" fmla="*/ 4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36">
                      <a:moveTo>
                        <a:pt x="0" y="42"/>
                      </a:moveTo>
                      <a:lnTo>
                        <a:pt x="72" y="0"/>
                      </a:lnTo>
                      <a:lnTo>
                        <a:pt x="72" y="102"/>
                      </a:lnTo>
                      <a:lnTo>
                        <a:pt x="0" y="136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Freeform: Shape 126"/>
                <p:cNvSpPr>
                  <a:spLocks/>
                </p:cNvSpPr>
                <p:nvPr/>
              </p:nvSpPr>
              <p:spPr bwMode="auto">
                <a:xfrm>
                  <a:off x="2298700" y="5259388"/>
                  <a:ext cx="114300" cy="196850"/>
                </a:xfrm>
                <a:custGeom>
                  <a:avLst/>
                  <a:gdLst>
                    <a:gd name="T0" fmla="*/ 0 w 72"/>
                    <a:gd name="T1" fmla="*/ 31 h 124"/>
                    <a:gd name="T2" fmla="*/ 72 w 72"/>
                    <a:gd name="T3" fmla="*/ 0 h 124"/>
                    <a:gd name="T4" fmla="*/ 72 w 72"/>
                    <a:gd name="T5" fmla="*/ 102 h 124"/>
                    <a:gd name="T6" fmla="*/ 0 w 72"/>
                    <a:gd name="T7" fmla="*/ 124 h 124"/>
                    <a:gd name="T8" fmla="*/ 0 w 72"/>
                    <a:gd name="T9" fmla="*/ 3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24">
                      <a:moveTo>
                        <a:pt x="0" y="31"/>
                      </a:moveTo>
                      <a:lnTo>
                        <a:pt x="72" y="0"/>
                      </a:lnTo>
                      <a:lnTo>
                        <a:pt x="72" y="102"/>
                      </a:lnTo>
                      <a:lnTo>
                        <a:pt x="0" y="124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Freeform: Shape 127"/>
                <p:cNvSpPr>
                  <a:spLocks/>
                </p:cNvSpPr>
                <p:nvPr/>
              </p:nvSpPr>
              <p:spPr bwMode="auto">
                <a:xfrm>
                  <a:off x="2298700" y="5456238"/>
                  <a:ext cx="114300" cy="182563"/>
                </a:xfrm>
                <a:custGeom>
                  <a:avLst/>
                  <a:gdLst>
                    <a:gd name="T0" fmla="*/ 0 w 72"/>
                    <a:gd name="T1" fmla="*/ 21 h 115"/>
                    <a:gd name="T2" fmla="*/ 72 w 72"/>
                    <a:gd name="T3" fmla="*/ 0 h 115"/>
                    <a:gd name="T4" fmla="*/ 72 w 72"/>
                    <a:gd name="T5" fmla="*/ 103 h 115"/>
                    <a:gd name="T6" fmla="*/ 0 w 72"/>
                    <a:gd name="T7" fmla="*/ 115 h 115"/>
                    <a:gd name="T8" fmla="*/ 0 w 72"/>
                    <a:gd name="T9" fmla="*/ 2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15">
                      <a:moveTo>
                        <a:pt x="0" y="21"/>
                      </a:moveTo>
                      <a:lnTo>
                        <a:pt x="72" y="0"/>
                      </a:lnTo>
                      <a:lnTo>
                        <a:pt x="72" y="103"/>
                      </a:lnTo>
                      <a:lnTo>
                        <a:pt x="0" y="115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Freeform: Shape 128"/>
                <p:cNvSpPr>
                  <a:spLocks/>
                </p:cNvSpPr>
                <p:nvPr/>
              </p:nvSpPr>
              <p:spPr bwMode="auto">
                <a:xfrm>
                  <a:off x="2298700" y="5654675"/>
                  <a:ext cx="114300" cy="165100"/>
                </a:xfrm>
                <a:custGeom>
                  <a:avLst/>
                  <a:gdLst>
                    <a:gd name="T0" fmla="*/ 0 w 72"/>
                    <a:gd name="T1" fmla="*/ 10 h 104"/>
                    <a:gd name="T2" fmla="*/ 72 w 72"/>
                    <a:gd name="T3" fmla="*/ 0 h 104"/>
                    <a:gd name="T4" fmla="*/ 72 w 72"/>
                    <a:gd name="T5" fmla="*/ 103 h 104"/>
                    <a:gd name="T6" fmla="*/ 0 w 72"/>
                    <a:gd name="T7" fmla="*/ 104 h 104"/>
                    <a:gd name="T8" fmla="*/ 0 w 72"/>
                    <a:gd name="T9" fmla="*/ 1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04">
                      <a:moveTo>
                        <a:pt x="0" y="10"/>
                      </a:moveTo>
                      <a:lnTo>
                        <a:pt x="72" y="0"/>
                      </a:lnTo>
                      <a:lnTo>
                        <a:pt x="72" y="103"/>
                      </a:lnTo>
                      <a:lnTo>
                        <a:pt x="0" y="10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Freeform: Shape 129"/>
                <p:cNvSpPr>
                  <a:spLocks/>
                </p:cNvSpPr>
                <p:nvPr/>
              </p:nvSpPr>
              <p:spPr bwMode="auto">
                <a:xfrm>
                  <a:off x="2181225" y="4789488"/>
                  <a:ext cx="88900" cy="231775"/>
                </a:xfrm>
                <a:custGeom>
                  <a:avLst/>
                  <a:gdLst>
                    <a:gd name="T0" fmla="*/ 0 w 56"/>
                    <a:gd name="T1" fmla="*/ 64 h 146"/>
                    <a:gd name="T2" fmla="*/ 56 w 56"/>
                    <a:gd name="T3" fmla="*/ 0 h 146"/>
                    <a:gd name="T4" fmla="*/ 56 w 56"/>
                    <a:gd name="T5" fmla="*/ 92 h 146"/>
                    <a:gd name="T6" fmla="*/ 0 w 56"/>
                    <a:gd name="T7" fmla="*/ 146 h 146"/>
                    <a:gd name="T8" fmla="*/ 0 w 56"/>
                    <a:gd name="T9" fmla="*/ 64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46">
                      <a:moveTo>
                        <a:pt x="0" y="64"/>
                      </a:moveTo>
                      <a:lnTo>
                        <a:pt x="56" y="0"/>
                      </a:lnTo>
                      <a:lnTo>
                        <a:pt x="56" y="92"/>
                      </a:lnTo>
                      <a:lnTo>
                        <a:pt x="0" y="14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Freeform: Shape 130"/>
                <p:cNvSpPr>
                  <a:spLocks/>
                </p:cNvSpPr>
                <p:nvPr/>
              </p:nvSpPr>
              <p:spPr bwMode="auto">
                <a:xfrm>
                  <a:off x="2181225" y="4967288"/>
                  <a:ext cx="88900" cy="214313"/>
                </a:xfrm>
                <a:custGeom>
                  <a:avLst/>
                  <a:gdLst>
                    <a:gd name="T0" fmla="*/ 0 w 56"/>
                    <a:gd name="T1" fmla="*/ 52 h 135"/>
                    <a:gd name="T2" fmla="*/ 56 w 56"/>
                    <a:gd name="T3" fmla="*/ 0 h 135"/>
                    <a:gd name="T4" fmla="*/ 56 w 56"/>
                    <a:gd name="T5" fmla="*/ 91 h 135"/>
                    <a:gd name="T6" fmla="*/ 0 w 56"/>
                    <a:gd name="T7" fmla="*/ 135 h 135"/>
                    <a:gd name="T8" fmla="*/ 0 w 56"/>
                    <a:gd name="T9" fmla="*/ 52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35">
                      <a:moveTo>
                        <a:pt x="0" y="52"/>
                      </a:moveTo>
                      <a:lnTo>
                        <a:pt x="56" y="0"/>
                      </a:lnTo>
                      <a:lnTo>
                        <a:pt x="56" y="91"/>
                      </a:lnTo>
                      <a:lnTo>
                        <a:pt x="0" y="135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Freeform: Shape 131"/>
                <p:cNvSpPr>
                  <a:spLocks/>
                </p:cNvSpPr>
                <p:nvPr/>
              </p:nvSpPr>
              <p:spPr bwMode="auto">
                <a:xfrm>
                  <a:off x="2181225" y="5143500"/>
                  <a:ext cx="88900" cy="198438"/>
                </a:xfrm>
                <a:custGeom>
                  <a:avLst/>
                  <a:gdLst>
                    <a:gd name="T0" fmla="*/ 0 w 56"/>
                    <a:gd name="T1" fmla="*/ 42 h 125"/>
                    <a:gd name="T2" fmla="*/ 56 w 56"/>
                    <a:gd name="T3" fmla="*/ 0 h 125"/>
                    <a:gd name="T4" fmla="*/ 56 w 56"/>
                    <a:gd name="T5" fmla="*/ 91 h 125"/>
                    <a:gd name="T6" fmla="*/ 0 w 56"/>
                    <a:gd name="T7" fmla="*/ 125 h 125"/>
                    <a:gd name="T8" fmla="*/ 0 w 56"/>
                    <a:gd name="T9" fmla="*/ 4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25">
                      <a:moveTo>
                        <a:pt x="0" y="42"/>
                      </a:moveTo>
                      <a:lnTo>
                        <a:pt x="56" y="0"/>
                      </a:lnTo>
                      <a:lnTo>
                        <a:pt x="56" y="91"/>
                      </a:lnTo>
                      <a:lnTo>
                        <a:pt x="0" y="125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Freeform: Shape 132"/>
                <p:cNvSpPr>
                  <a:spLocks/>
                </p:cNvSpPr>
                <p:nvPr/>
              </p:nvSpPr>
              <p:spPr bwMode="auto">
                <a:xfrm>
                  <a:off x="2181225" y="5321300"/>
                  <a:ext cx="88900" cy="180975"/>
                </a:xfrm>
                <a:custGeom>
                  <a:avLst/>
                  <a:gdLst>
                    <a:gd name="T0" fmla="*/ 0 w 56"/>
                    <a:gd name="T1" fmla="*/ 31 h 114"/>
                    <a:gd name="T2" fmla="*/ 56 w 56"/>
                    <a:gd name="T3" fmla="*/ 0 h 114"/>
                    <a:gd name="T4" fmla="*/ 56 w 56"/>
                    <a:gd name="T5" fmla="*/ 91 h 114"/>
                    <a:gd name="T6" fmla="*/ 0 w 56"/>
                    <a:gd name="T7" fmla="*/ 114 h 114"/>
                    <a:gd name="T8" fmla="*/ 0 w 56"/>
                    <a:gd name="T9" fmla="*/ 31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4">
                      <a:moveTo>
                        <a:pt x="0" y="31"/>
                      </a:moveTo>
                      <a:lnTo>
                        <a:pt x="56" y="0"/>
                      </a:lnTo>
                      <a:lnTo>
                        <a:pt x="56" y="91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Freeform: Shape 133"/>
                <p:cNvSpPr>
                  <a:spLocks/>
                </p:cNvSpPr>
                <p:nvPr/>
              </p:nvSpPr>
              <p:spPr bwMode="auto">
                <a:xfrm>
                  <a:off x="2181225" y="5497513"/>
                  <a:ext cx="88900" cy="163513"/>
                </a:xfrm>
                <a:custGeom>
                  <a:avLst/>
                  <a:gdLst>
                    <a:gd name="T0" fmla="*/ 0 w 56"/>
                    <a:gd name="T1" fmla="*/ 20 h 103"/>
                    <a:gd name="T2" fmla="*/ 56 w 56"/>
                    <a:gd name="T3" fmla="*/ 0 h 103"/>
                    <a:gd name="T4" fmla="*/ 56 w 56"/>
                    <a:gd name="T5" fmla="*/ 91 h 103"/>
                    <a:gd name="T6" fmla="*/ 0 w 56"/>
                    <a:gd name="T7" fmla="*/ 103 h 103"/>
                    <a:gd name="T8" fmla="*/ 0 w 56"/>
                    <a:gd name="T9" fmla="*/ 2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03">
                      <a:moveTo>
                        <a:pt x="0" y="20"/>
                      </a:moveTo>
                      <a:lnTo>
                        <a:pt x="56" y="0"/>
                      </a:lnTo>
                      <a:lnTo>
                        <a:pt x="56" y="91"/>
                      </a:lnTo>
                      <a:lnTo>
                        <a:pt x="0" y="103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Freeform: Shape 134"/>
                <p:cNvSpPr>
                  <a:spLocks/>
                </p:cNvSpPr>
                <p:nvPr/>
              </p:nvSpPr>
              <p:spPr bwMode="auto">
                <a:xfrm>
                  <a:off x="2181225" y="5675313"/>
                  <a:ext cx="88900" cy="146050"/>
                </a:xfrm>
                <a:custGeom>
                  <a:avLst/>
                  <a:gdLst>
                    <a:gd name="T0" fmla="*/ 0 w 56"/>
                    <a:gd name="T1" fmla="*/ 9 h 92"/>
                    <a:gd name="T2" fmla="*/ 56 w 56"/>
                    <a:gd name="T3" fmla="*/ 0 h 92"/>
                    <a:gd name="T4" fmla="*/ 56 w 56"/>
                    <a:gd name="T5" fmla="*/ 91 h 92"/>
                    <a:gd name="T6" fmla="*/ 0 w 56"/>
                    <a:gd name="T7" fmla="*/ 92 h 92"/>
                    <a:gd name="T8" fmla="*/ 0 w 56"/>
                    <a:gd name="T9" fmla="*/ 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92">
                      <a:moveTo>
                        <a:pt x="0" y="9"/>
                      </a:moveTo>
                      <a:lnTo>
                        <a:pt x="56" y="0"/>
                      </a:lnTo>
                      <a:lnTo>
                        <a:pt x="56" y="91"/>
                      </a:lnTo>
                      <a:lnTo>
                        <a:pt x="0" y="92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Freeform: Shape 135"/>
                <p:cNvSpPr>
                  <a:spLocks/>
                </p:cNvSpPr>
                <p:nvPr/>
              </p:nvSpPr>
              <p:spPr bwMode="auto">
                <a:xfrm>
                  <a:off x="2093913" y="4914900"/>
                  <a:ext cx="65088" cy="214313"/>
                </a:xfrm>
                <a:custGeom>
                  <a:avLst/>
                  <a:gdLst>
                    <a:gd name="T0" fmla="*/ 0 w 41"/>
                    <a:gd name="T1" fmla="*/ 63 h 135"/>
                    <a:gd name="T2" fmla="*/ 41 w 41"/>
                    <a:gd name="T3" fmla="*/ 0 h 135"/>
                    <a:gd name="T4" fmla="*/ 41 w 41"/>
                    <a:gd name="T5" fmla="*/ 81 h 135"/>
                    <a:gd name="T6" fmla="*/ 0 w 41"/>
                    <a:gd name="T7" fmla="*/ 135 h 135"/>
                    <a:gd name="T8" fmla="*/ 0 w 41"/>
                    <a:gd name="T9" fmla="*/ 6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35">
                      <a:moveTo>
                        <a:pt x="0" y="63"/>
                      </a:moveTo>
                      <a:lnTo>
                        <a:pt x="41" y="0"/>
                      </a:lnTo>
                      <a:lnTo>
                        <a:pt x="41" y="81"/>
                      </a:lnTo>
                      <a:lnTo>
                        <a:pt x="0" y="135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Freeform: Shape 136"/>
                <p:cNvSpPr>
                  <a:spLocks/>
                </p:cNvSpPr>
                <p:nvPr/>
              </p:nvSpPr>
              <p:spPr bwMode="auto">
                <a:xfrm>
                  <a:off x="2093913" y="5072063"/>
                  <a:ext cx="65088" cy="196850"/>
                </a:xfrm>
                <a:custGeom>
                  <a:avLst/>
                  <a:gdLst>
                    <a:gd name="T0" fmla="*/ 0 w 41"/>
                    <a:gd name="T1" fmla="*/ 52 h 124"/>
                    <a:gd name="T2" fmla="*/ 41 w 41"/>
                    <a:gd name="T3" fmla="*/ 0 h 124"/>
                    <a:gd name="T4" fmla="*/ 41 w 41"/>
                    <a:gd name="T5" fmla="*/ 80 h 124"/>
                    <a:gd name="T6" fmla="*/ 0 w 41"/>
                    <a:gd name="T7" fmla="*/ 124 h 124"/>
                    <a:gd name="T8" fmla="*/ 0 w 41"/>
                    <a:gd name="T9" fmla="*/ 5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24">
                      <a:moveTo>
                        <a:pt x="0" y="52"/>
                      </a:moveTo>
                      <a:lnTo>
                        <a:pt x="41" y="0"/>
                      </a:lnTo>
                      <a:lnTo>
                        <a:pt x="41" y="80"/>
                      </a:lnTo>
                      <a:lnTo>
                        <a:pt x="0" y="124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Freeform: Shape 137"/>
                <p:cNvSpPr>
                  <a:spLocks/>
                </p:cNvSpPr>
                <p:nvPr/>
              </p:nvSpPr>
              <p:spPr bwMode="auto">
                <a:xfrm>
                  <a:off x="2093913" y="5226050"/>
                  <a:ext cx="65088" cy="180975"/>
                </a:xfrm>
                <a:custGeom>
                  <a:avLst/>
                  <a:gdLst>
                    <a:gd name="T0" fmla="*/ 0 w 41"/>
                    <a:gd name="T1" fmla="*/ 42 h 114"/>
                    <a:gd name="T2" fmla="*/ 41 w 41"/>
                    <a:gd name="T3" fmla="*/ 0 h 114"/>
                    <a:gd name="T4" fmla="*/ 41 w 41"/>
                    <a:gd name="T5" fmla="*/ 81 h 114"/>
                    <a:gd name="T6" fmla="*/ 0 w 41"/>
                    <a:gd name="T7" fmla="*/ 114 h 114"/>
                    <a:gd name="T8" fmla="*/ 0 w 41"/>
                    <a:gd name="T9" fmla="*/ 42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14">
                      <a:moveTo>
                        <a:pt x="0" y="42"/>
                      </a:moveTo>
                      <a:lnTo>
                        <a:pt x="41" y="0"/>
                      </a:lnTo>
                      <a:lnTo>
                        <a:pt x="41" y="81"/>
                      </a:lnTo>
                      <a:lnTo>
                        <a:pt x="0" y="114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Freeform: Shape 138"/>
                <p:cNvSpPr>
                  <a:spLocks/>
                </p:cNvSpPr>
                <p:nvPr/>
              </p:nvSpPr>
              <p:spPr bwMode="auto">
                <a:xfrm>
                  <a:off x="2093913" y="5383213"/>
                  <a:ext cx="65088" cy="161925"/>
                </a:xfrm>
                <a:custGeom>
                  <a:avLst/>
                  <a:gdLst>
                    <a:gd name="T0" fmla="*/ 0 w 41"/>
                    <a:gd name="T1" fmla="*/ 31 h 102"/>
                    <a:gd name="T2" fmla="*/ 41 w 41"/>
                    <a:gd name="T3" fmla="*/ 0 h 102"/>
                    <a:gd name="T4" fmla="*/ 41 w 41"/>
                    <a:gd name="T5" fmla="*/ 80 h 102"/>
                    <a:gd name="T6" fmla="*/ 0 w 41"/>
                    <a:gd name="T7" fmla="*/ 102 h 102"/>
                    <a:gd name="T8" fmla="*/ 0 w 41"/>
                    <a:gd name="T9" fmla="*/ 3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02">
                      <a:moveTo>
                        <a:pt x="0" y="31"/>
                      </a:moveTo>
                      <a:lnTo>
                        <a:pt x="41" y="0"/>
                      </a:lnTo>
                      <a:lnTo>
                        <a:pt x="41" y="80"/>
                      </a:lnTo>
                      <a:lnTo>
                        <a:pt x="0" y="102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Freeform: Shape 139"/>
                <p:cNvSpPr>
                  <a:spLocks/>
                </p:cNvSpPr>
                <p:nvPr/>
              </p:nvSpPr>
              <p:spPr bwMode="auto">
                <a:xfrm>
                  <a:off x="2093913" y="5537200"/>
                  <a:ext cx="65088" cy="147638"/>
                </a:xfrm>
                <a:custGeom>
                  <a:avLst/>
                  <a:gdLst>
                    <a:gd name="T0" fmla="*/ 0 w 41"/>
                    <a:gd name="T1" fmla="*/ 21 h 93"/>
                    <a:gd name="T2" fmla="*/ 41 w 41"/>
                    <a:gd name="T3" fmla="*/ 0 h 93"/>
                    <a:gd name="T4" fmla="*/ 41 w 41"/>
                    <a:gd name="T5" fmla="*/ 81 h 93"/>
                    <a:gd name="T6" fmla="*/ 0 w 41"/>
                    <a:gd name="T7" fmla="*/ 93 h 93"/>
                    <a:gd name="T8" fmla="*/ 0 w 41"/>
                    <a:gd name="T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93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81"/>
                      </a:lnTo>
                      <a:lnTo>
                        <a:pt x="0" y="93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Freeform: Shape 140"/>
                <p:cNvSpPr>
                  <a:spLocks/>
                </p:cNvSpPr>
                <p:nvPr/>
              </p:nvSpPr>
              <p:spPr bwMode="auto">
                <a:xfrm>
                  <a:off x="2093913" y="5694363"/>
                  <a:ext cx="65088" cy="128588"/>
                </a:xfrm>
                <a:custGeom>
                  <a:avLst/>
                  <a:gdLst>
                    <a:gd name="T0" fmla="*/ 0 w 41"/>
                    <a:gd name="T1" fmla="*/ 9 h 81"/>
                    <a:gd name="T2" fmla="*/ 41 w 41"/>
                    <a:gd name="T3" fmla="*/ 0 h 81"/>
                    <a:gd name="T4" fmla="*/ 41 w 41"/>
                    <a:gd name="T5" fmla="*/ 80 h 81"/>
                    <a:gd name="T6" fmla="*/ 0 w 41"/>
                    <a:gd name="T7" fmla="*/ 81 h 81"/>
                    <a:gd name="T8" fmla="*/ 0 w 41"/>
                    <a:gd name="T9" fmla="*/ 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1">
                      <a:moveTo>
                        <a:pt x="0" y="9"/>
                      </a:moveTo>
                      <a:lnTo>
                        <a:pt x="41" y="0"/>
                      </a:lnTo>
                      <a:lnTo>
                        <a:pt x="41" y="80"/>
                      </a:lnTo>
                      <a:lnTo>
                        <a:pt x="0" y="81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39" name="Group 159"/>
            <p:cNvGrpSpPr/>
            <p:nvPr/>
          </p:nvGrpSpPr>
          <p:grpSpPr>
            <a:xfrm>
              <a:off x="4787106" y="3781965"/>
              <a:ext cx="2617788" cy="2381250"/>
              <a:chOff x="4392613" y="3429000"/>
              <a:chExt cx="2617788" cy="2381250"/>
            </a:xfrm>
          </p:grpSpPr>
          <p:grpSp>
            <p:nvGrpSpPr>
              <p:cNvPr id="41" name="Group 160"/>
              <p:cNvGrpSpPr/>
              <p:nvPr/>
            </p:nvGrpSpPr>
            <p:grpSpPr>
              <a:xfrm>
                <a:off x="5119688" y="3429000"/>
                <a:ext cx="1165225" cy="2370138"/>
                <a:chOff x="5119688" y="3429000"/>
                <a:chExt cx="1165225" cy="2370138"/>
              </a:xfrm>
            </p:grpSpPr>
            <p:sp>
              <p:nvSpPr>
                <p:cNvPr id="80" name="Rectangle 199"/>
                <p:cNvSpPr>
                  <a:spLocks/>
                </p:cNvSpPr>
                <p:nvPr/>
              </p:nvSpPr>
              <p:spPr bwMode="auto">
                <a:xfrm>
                  <a:off x="5119688" y="5465763"/>
                  <a:ext cx="333375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Rectangle 200"/>
                <p:cNvSpPr>
                  <a:spLocks/>
                </p:cNvSpPr>
                <p:nvPr/>
              </p:nvSpPr>
              <p:spPr bwMode="auto">
                <a:xfrm>
                  <a:off x="5119688" y="5057775"/>
                  <a:ext cx="333375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Rectangle 201"/>
                <p:cNvSpPr>
                  <a:spLocks/>
                </p:cNvSpPr>
                <p:nvPr/>
              </p:nvSpPr>
              <p:spPr bwMode="auto">
                <a:xfrm>
                  <a:off x="5119688" y="4651375"/>
                  <a:ext cx="333375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Rectangle 202"/>
                <p:cNvSpPr>
                  <a:spLocks/>
                </p:cNvSpPr>
                <p:nvPr/>
              </p:nvSpPr>
              <p:spPr bwMode="auto">
                <a:xfrm>
                  <a:off x="5119688" y="4243388"/>
                  <a:ext cx="333375" cy="3349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Rectangle 203"/>
                <p:cNvSpPr>
                  <a:spLocks/>
                </p:cNvSpPr>
                <p:nvPr/>
              </p:nvSpPr>
              <p:spPr bwMode="auto">
                <a:xfrm>
                  <a:off x="5119688" y="3836988"/>
                  <a:ext cx="333375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Rectangle 204"/>
                <p:cNvSpPr>
                  <a:spLocks/>
                </p:cNvSpPr>
                <p:nvPr/>
              </p:nvSpPr>
              <p:spPr bwMode="auto">
                <a:xfrm>
                  <a:off x="5119688" y="3429000"/>
                  <a:ext cx="333375" cy="3349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Rectangle 205"/>
                <p:cNvSpPr>
                  <a:spLocks/>
                </p:cNvSpPr>
                <p:nvPr/>
              </p:nvSpPr>
              <p:spPr bwMode="auto">
                <a:xfrm>
                  <a:off x="5534025" y="5465763"/>
                  <a:ext cx="334963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Rectangle 206"/>
                <p:cNvSpPr>
                  <a:spLocks/>
                </p:cNvSpPr>
                <p:nvPr/>
              </p:nvSpPr>
              <p:spPr bwMode="auto">
                <a:xfrm>
                  <a:off x="5534025" y="5057775"/>
                  <a:ext cx="334963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Rectangle 207"/>
                <p:cNvSpPr>
                  <a:spLocks/>
                </p:cNvSpPr>
                <p:nvPr/>
              </p:nvSpPr>
              <p:spPr bwMode="auto">
                <a:xfrm>
                  <a:off x="5534025" y="4651375"/>
                  <a:ext cx="334963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Rectangle 208"/>
                <p:cNvSpPr>
                  <a:spLocks/>
                </p:cNvSpPr>
                <p:nvPr/>
              </p:nvSpPr>
              <p:spPr bwMode="auto">
                <a:xfrm>
                  <a:off x="5534025" y="4243388"/>
                  <a:ext cx="334963" cy="3349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Rectangle 209"/>
                <p:cNvSpPr>
                  <a:spLocks/>
                </p:cNvSpPr>
                <p:nvPr/>
              </p:nvSpPr>
              <p:spPr bwMode="auto">
                <a:xfrm>
                  <a:off x="5534025" y="3836988"/>
                  <a:ext cx="334963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Rectangle 210"/>
                <p:cNvSpPr>
                  <a:spLocks/>
                </p:cNvSpPr>
                <p:nvPr/>
              </p:nvSpPr>
              <p:spPr bwMode="auto">
                <a:xfrm>
                  <a:off x="5534025" y="3429000"/>
                  <a:ext cx="334963" cy="3349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Rectangle 211"/>
                <p:cNvSpPr>
                  <a:spLocks/>
                </p:cNvSpPr>
                <p:nvPr/>
              </p:nvSpPr>
              <p:spPr bwMode="auto">
                <a:xfrm>
                  <a:off x="5951538" y="5465763"/>
                  <a:ext cx="333375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Rectangle 212"/>
                <p:cNvSpPr>
                  <a:spLocks/>
                </p:cNvSpPr>
                <p:nvPr/>
              </p:nvSpPr>
              <p:spPr bwMode="auto">
                <a:xfrm>
                  <a:off x="5951538" y="5057775"/>
                  <a:ext cx="333375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Rectangle 213"/>
                <p:cNvSpPr>
                  <a:spLocks/>
                </p:cNvSpPr>
                <p:nvPr/>
              </p:nvSpPr>
              <p:spPr bwMode="auto">
                <a:xfrm>
                  <a:off x="5951538" y="4651375"/>
                  <a:ext cx="333375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Rectangle 214"/>
                <p:cNvSpPr>
                  <a:spLocks/>
                </p:cNvSpPr>
                <p:nvPr/>
              </p:nvSpPr>
              <p:spPr bwMode="auto">
                <a:xfrm>
                  <a:off x="5951538" y="4243388"/>
                  <a:ext cx="333375" cy="3349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Rectangle 215"/>
                <p:cNvSpPr>
                  <a:spLocks/>
                </p:cNvSpPr>
                <p:nvPr/>
              </p:nvSpPr>
              <p:spPr bwMode="auto">
                <a:xfrm>
                  <a:off x="5951538" y="3836988"/>
                  <a:ext cx="333375" cy="3333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Rectangle 216"/>
                <p:cNvSpPr>
                  <a:spLocks/>
                </p:cNvSpPr>
                <p:nvPr/>
              </p:nvSpPr>
              <p:spPr bwMode="auto">
                <a:xfrm>
                  <a:off x="5951538" y="3429000"/>
                  <a:ext cx="333375" cy="3349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2" name="Group 161"/>
              <p:cNvGrpSpPr/>
              <p:nvPr/>
            </p:nvGrpSpPr>
            <p:grpSpPr>
              <a:xfrm>
                <a:off x="6354763" y="3429000"/>
                <a:ext cx="655638" cy="2381250"/>
                <a:chOff x="6354763" y="3429000"/>
                <a:chExt cx="655638" cy="2381250"/>
              </a:xfrm>
            </p:grpSpPr>
            <p:sp>
              <p:nvSpPr>
                <p:cNvPr id="62" name="Freeform: Shape 181"/>
                <p:cNvSpPr>
                  <a:spLocks/>
                </p:cNvSpPr>
                <p:nvPr/>
              </p:nvSpPr>
              <p:spPr bwMode="auto">
                <a:xfrm>
                  <a:off x="6354763" y="3429000"/>
                  <a:ext cx="236538" cy="512763"/>
                </a:xfrm>
                <a:custGeom>
                  <a:avLst/>
                  <a:gdLst>
                    <a:gd name="T0" fmla="*/ 149 w 149"/>
                    <a:gd name="T1" fmla="*/ 131 h 323"/>
                    <a:gd name="T2" fmla="*/ 0 w 149"/>
                    <a:gd name="T3" fmla="*/ 0 h 323"/>
                    <a:gd name="T4" fmla="*/ 0 w 149"/>
                    <a:gd name="T5" fmla="*/ 211 h 323"/>
                    <a:gd name="T6" fmla="*/ 149 w 149"/>
                    <a:gd name="T7" fmla="*/ 323 h 323"/>
                    <a:gd name="T8" fmla="*/ 149 w 149"/>
                    <a:gd name="T9" fmla="*/ 131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23">
                      <a:moveTo>
                        <a:pt x="149" y="131"/>
                      </a:moveTo>
                      <a:lnTo>
                        <a:pt x="0" y="0"/>
                      </a:lnTo>
                      <a:lnTo>
                        <a:pt x="0" y="211"/>
                      </a:lnTo>
                      <a:lnTo>
                        <a:pt x="149" y="323"/>
                      </a:lnTo>
                      <a:lnTo>
                        <a:pt x="149" y="131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Freeform: Shape 182"/>
                <p:cNvSpPr>
                  <a:spLocks/>
                </p:cNvSpPr>
                <p:nvPr/>
              </p:nvSpPr>
              <p:spPr bwMode="auto">
                <a:xfrm>
                  <a:off x="6354763" y="3836988"/>
                  <a:ext cx="236538" cy="477838"/>
                </a:xfrm>
                <a:custGeom>
                  <a:avLst/>
                  <a:gdLst>
                    <a:gd name="T0" fmla="*/ 149 w 149"/>
                    <a:gd name="T1" fmla="*/ 108 h 301"/>
                    <a:gd name="T2" fmla="*/ 0 w 149"/>
                    <a:gd name="T3" fmla="*/ 0 h 301"/>
                    <a:gd name="T4" fmla="*/ 0 w 149"/>
                    <a:gd name="T5" fmla="*/ 210 h 301"/>
                    <a:gd name="T6" fmla="*/ 149 w 149"/>
                    <a:gd name="T7" fmla="*/ 301 h 301"/>
                    <a:gd name="T8" fmla="*/ 149 w 149"/>
                    <a:gd name="T9" fmla="*/ 108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01">
                      <a:moveTo>
                        <a:pt x="149" y="108"/>
                      </a:moveTo>
                      <a:lnTo>
                        <a:pt x="0" y="0"/>
                      </a:lnTo>
                      <a:lnTo>
                        <a:pt x="0" y="210"/>
                      </a:lnTo>
                      <a:lnTo>
                        <a:pt x="149" y="301"/>
                      </a:lnTo>
                      <a:lnTo>
                        <a:pt x="149" y="10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Freeform: Shape 183"/>
                <p:cNvSpPr>
                  <a:spLocks/>
                </p:cNvSpPr>
                <p:nvPr/>
              </p:nvSpPr>
              <p:spPr bwMode="auto">
                <a:xfrm>
                  <a:off x="6354763" y="4243388"/>
                  <a:ext cx="236538" cy="442913"/>
                </a:xfrm>
                <a:custGeom>
                  <a:avLst/>
                  <a:gdLst>
                    <a:gd name="T0" fmla="*/ 149 w 149"/>
                    <a:gd name="T1" fmla="*/ 87 h 279"/>
                    <a:gd name="T2" fmla="*/ 0 w 149"/>
                    <a:gd name="T3" fmla="*/ 0 h 279"/>
                    <a:gd name="T4" fmla="*/ 0 w 149"/>
                    <a:gd name="T5" fmla="*/ 211 h 279"/>
                    <a:gd name="T6" fmla="*/ 149 w 149"/>
                    <a:gd name="T7" fmla="*/ 279 h 279"/>
                    <a:gd name="T8" fmla="*/ 149 w 149"/>
                    <a:gd name="T9" fmla="*/ 87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79">
                      <a:moveTo>
                        <a:pt x="149" y="87"/>
                      </a:moveTo>
                      <a:lnTo>
                        <a:pt x="0" y="0"/>
                      </a:lnTo>
                      <a:lnTo>
                        <a:pt x="0" y="211"/>
                      </a:lnTo>
                      <a:lnTo>
                        <a:pt x="149" y="279"/>
                      </a:lnTo>
                      <a:lnTo>
                        <a:pt x="149" y="87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Freeform: Shape 184"/>
                <p:cNvSpPr>
                  <a:spLocks/>
                </p:cNvSpPr>
                <p:nvPr/>
              </p:nvSpPr>
              <p:spPr bwMode="auto">
                <a:xfrm>
                  <a:off x="6354763" y="4651375"/>
                  <a:ext cx="236538" cy="406400"/>
                </a:xfrm>
                <a:custGeom>
                  <a:avLst/>
                  <a:gdLst>
                    <a:gd name="T0" fmla="*/ 149 w 149"/>
                    <a:gd name="T1" fmla="*/ 64 h 256"/>
                    <a:gd name="T2" fmla="*/ 0 w 149"/>
                    <a:gd name="T3" fmla="*/ 0 h 256"/>
                    <a:gd name="T4" fmla="*/ 0 w 149"/>
                    <a:gd name="T5" fmla="*/ 210 h 256"/>
                    <a:gd name="T6" fmla="*/ 149 w 149"/>
                    <a:gd name="T7" fmla="*/ 256 h 256"/>
                    <a:gd name="T8" fmla="*/ 149 w 149"/>
                    <a:gd name="T9" fmla="*/ 64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6">
                      <a:moveTo>
                        <a:pt x="149" y="64"/>
                      </a:moveTo>
                      <a:lnTo>
                        <a:pt x="0" y="0"/>
                      </a:lnTo>
                      <a:lnTo>
                        <a:pt x="0" y="210"/>
                      </a:lnTo>
                      <a:lnTo>
                        <a:pt x="149" y="256"/>
                      </a:lnTo>
                      <a:lnTo>
                        <a:pt x="149" y="6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Freeform: Shape 185"/>
                <p:cNvSpPr>
                  <a:spLocks/>
                </p:cNvSpPr>
                <p:nvPr/>
              </p:nvSpPr>
              <p:spPr bwMode="auto">
                <a:xfrm>
                  <a:off x="6354763" y="5057775"/>
                  <a:ext cx="236538" cy="373063"/>
                </a:xfrm>
                <a:custGeom>
                  <a:avLst/>
                  <a:gdLst>
                    <a:gd name="T0" fmla="*/ 149 w 149"/>
                    <a:gd name="T1" fmla="*/ 42 h 235"/>
                    <a:gd name="T2" fmla="*/ 0 w 149"/>
                    <a:gd name="T3" fmla="*/ 0 h 235"/>
                    <a:gd name="T4" fmla="*/ 0 w 149"/>
                    <a:gd name="T5" fmla="*/ 210 h 235"/>
                    <a:gd name="T6" fmla="*/ 149 w 149"/>
                    <a:gd name="T7" fmla="*/ 235 h 235"/>
                    <a:gd name="T8" fmla="*/ 149 w 149"/>
                    <a:gd name="T9" fmla="*/ 42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35">
                      <a:moveTo>
                        <a:pt x="149" y="42"/>
                      </a:moveTo>
                      <a:lnTo>
                        <a:pt x="0" y="0"/>
                      </a:lnTo>
                      <a:lnTo>
                        <a:pt x="0" y="210"/>
                      </a:lnTo>
                      <a:lnTo>
                        <a:pt x="149" y="235"/>
                      </a:lnTo>
                      <a:lnTo>
                        <a:pt x="149" y="42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Freeform: Shape 186"/>
                <p:cNvSpPr>
                  <a:spLocks/>
                </p:cNvSpPr>
                <p:nvPr/>
              </p:nvSpPr>
              <p:spPr bwMode="auto">
                <a:xfrm>
                  <a:off x="6354763" y="5465763"/>
                  <a:ext cx="236538" cy="336550"/>
                </a:xfrm>
                <a:custGeom>
                  <a:avLst/>
                  <a:gdLst>
                    <a:gd name="T0" fmla="*/ 149 w 149"/>
                    <a:gd name="T1" fmla="*/ 19 h 212"/>
                    <a:gd name="T2" fmla="*/ 0 w 149"/>
                    <a:gd name="T3" fmla="*/ 0 h 212"/>
                    <a:gd name="T4" fmla="*/ 0 w 149"/>
                    <a:gd name="T5" fmla="*/ 210 h 212"/>
                    <a:gd name="T6" fmla="*/ 149 w 149"/>
                    <a:gd name="T7" fmla="*/ 212 h 212"/>
                    <a:gd name="T8" fmla="*/ 149 w 149"/>
                    <a:gd name="T9" fmla="*/ 19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12">
                      <a:moveTo>
                        <a:pt x="149" y="19"/>
                      </a:moveTo>
                      <a:lnTo>
                        <a:pt x="0" y="0"/>
                      </a:lnTo>
                      <a:lnTo>
                        <a:pt x="0" y="210"/>
                      </a:lnTo>
                      <a:lnTo>
                        <a:pt x="149" y="212"/>
                      </a:lnTo>
                      <a:lnTo>
                        <a:pt x="149" y="1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Freeform: Shape 187"/>
                <p:cNvSpPr>
                  <a:spLocks/>
                </p:cNvSpPr>
                <p:nvPr/>
              </p:nvSpPr>
              <p:spPr bwMode="auto">
                <a:xfrm>
                  <a:off x="6648450" y="3687763"/>
                  <a:ext cx="184150" cy="474663"/>
                </a:xfrm>
                <a:custGeom>
                  <a:avLst/>
                  <a:gdLst>
                    <a:gd name="T0" fmla="*/ 116 w 116"/>
                    <a:gd name="T1" fmla="*/ 130 h 299"/>
                    <a:gd name="T2" fmla="*/ 0 w 116"/>
                    <a:gd name="T3" fmla="*/ 0 h 299"/>
                    <a:gd name="T4" fmla="*/ 0 w 116"/>
                    <a:gd name="T5" fmla="*/ 188 h 299"/>
                    <a:gd name="T6" fmla="*/ 116 w 116"/>
                    <a:gd name="T7" fmla="*/ 299 h 299"/>
                    <a:gd name="T8" fmla="*/ 116 w 116"/>
                    <a:gd name="T9" fmla="*/ 130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99">
                      <a:moveTo>
                        <a:pt x="116" y="130"/>
                      </a:moveTo>
                      <a:lnTo>
                        <a:pt x="0" y="0"/>
                      </a:lnTo>
                      <a:lnTo>
                        <a:pt x="0" y="188"/>
                      </a:lnTo>
                      <a:lnTo>
                        <a:pt x="116" y="299"/>
                      </a:lnTo>
                      <a:lnTo>
                        <a:pt x="116" y="13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Freeform: Shape 188"/>
                <p:cNvSpPr>
                  <a:spLocks/>
                </p:cNvSpPr>
                <p:nvPr/>
              </p:nvSpPr>
              <p:spPr bwMode="auto">
                <a:xfrm>
                  <a:off x="6648450" y="4051300"/>
                  <a:ext cx="184150" cy="439738"/>
                </a:xfrm>
                <a:custGeom>
                  <a:avLst/>
                  <a:gdLst>
                    <a:gd name="T0" fmla="*/ 116 w 116"/>
                    <a:gd name="T1" fmla="*/ 108 h 277"/>
                    <a:gd name="T2" fmla="*/ 0 w 116"/>
                    <a:gd name="T3" fmla="*/ 0 h 277"/>
                    <a:gd name="T4" fmla="*/ 0 w 116"/>
                    <a:gd name="T5" fmla="*/ 188 h 277"/>
                    <a:gd name="T6" fmla="*/ 116 w 116"/>
                    <a:gd name="T7" fmla="*/ 277 h 277"/>
                    <a:gd name="T8" fmla="*/ 116 w 116"/>
                    <a:gd name="T9" fmla="*/ 108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77">
                      <a:moveTo>
                        <a:pt x="116" y="108"/>
                      </a:moveTo>
                      <a:lnTo>
                        <a:pt x="0" y="0"/>
                      </a:lnTo>
                      <a:lnTo>
                        <a:pt x="0" y="188"/>
                      </a:lnTo>
                      <a:lnTo>
                        <a:pt x="116" y="277"/>
                      </a:lnTo>
                      <a:lnTo>
                        <a:pt x="116" y="10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Freeform: Shape 189"/>
                <p:cNvSpPr>
                  <a:spLocks/>
                </p:cNvSpPr>
                <p:nvPr/>
              </p:nvSpPr>
              <p:spPr bwMode="auto">
                <a:xfrm>
                  <a:off x="6648450" y="4414838"/>
                  <a:ext cx="184150" cy="406400"/>
                </a:xfrm>
                <a:custGeom>
                  <a:avLst/>
                  <a:gdLst>
                    <a:gd name="T0" fmla="*/ 116 w 116"/>
                    <a:gd name="T1" fmla="*/ 85 h 256"/>
                    <a:gd name="T2" fmla="*/ 0 w 116"/>
                    <a:gd name="T3" fmla="*/ 0 h 256"/>
                    <a:gd name="T4" fmla="*/ 0 w 116"/>
                    <a:gd name="T5" fmla="*/ 188 h 256"/>
                    <a:gd name="T6" fmla="*/ 116 w 116"/>
                    <a:gd name="T7" fmla="*/ 256 h 256"/>
                    <a:gd name="T8" fmla="*/ 116 w 116"/>
                    <a:gd name="T9" fmla="*/ 85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56">
                      <a:moveTo>
                        <a:pt x="116" y="85"/>
                      </a:moveTo>
                      <a:lnTo>
                        <a:pt x="0" y="0"/>
                      </a:lnTo>
                      <a:lnTo>
                        <a:pt x="0" y="188"/>
                      </a:lnTo>
                      <a:lnTo>
                        <a:pt x="116" y="256"/>
                      </a:lnTo>
                      <a:lnTo>
                        <a:pt x="116" y="85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Freeform: Shape 190"/>
                <p:cNvSpPr>
                  <a:spLocks/>
                </p:cNvSpPr>
                <p:nvPr/>
              </p:nvSpPr>
              <p:spPr bwMode="auto">
                <a:xfrm>
                  <a:off x="6648450" y="4776788"/>
                  <a:ext cx="184150" cy="371475"/>
                </a:xfrm>
                <a:custGeom>
                  <a:avLst/>
                  <a:gdLst>
                    <a:gd name="T0" fmla="*/ 116 w 116"/>
                    <a:gd name="T1" fmla="*/ 64 h 234"/>
                    <a:gd name="T2" fmla="*/ 0 w 116"/>
                    <a:gd name="T3" fmla="*/ 0 h 234"/>
                    <a:gd name="T4" fmla="*/ 0 w 116"/>
                    <a:gd name="T5" fmla="*/ 188 h 234"/>
                    <a:gd name="T6" fmla="*/ 116 w 116"/>
                    <a:gd name="T7" fmla="*/ 234 h 234"/>
                    <a:gd name="T8" fmla="*/ 116 w 116"/>
                    <a:gd name="T9" fmla="*/ 6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34">
                      <a:moveTo>
                        <a:pt x="116" y="64"/>
                      </a:moveTo>
                      <a:lnTo>
                        <a:pt x="0" y="0"/>
                      </a:lnTo>
                      <a:lnTo>
                        <a:pt x="0" y="188"/>
                      </a:lnTo>
                      <a:lnTo>
                        <a:pt x="116" y="234"/>
                      </a:lnTo>
                      <a:lnTo>
                        <a:pt x="116" y="6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Freeform: Shape 191"/>
                <p:cNvSpPr>
                  <a:spLocks/>
                </p:cNvSpPr>
                <p:nvPr/>
              </p:nvSpPr>
              <p:spPr bwMode="auto">
                <a:xfrm>
                  <a:off x="6648450" y="5140325"/>
                  <a:ext cx="184150" cy="336550"/>
                </a:xfrm>
                <a:custGeom>
                  <a:avLst/>
                  <a:gdLst>
                    <a:gd name="T0" fmla="*/ 116 w 116"/>
                    <a:gd name="T1" fmla="*/ 43 h 212"/>
                    <a:gd name="T2" fmla="*/ 0 w 116"/>
                    <a:gd name="T3" fmla="*/ 0 h 212"/>
                    <a:gd name="T4" fmla="*/ 0 w 116"/>
                    <a:gd name="T5" fmla="*/ 188 h 212"/>
                    <a:gd name="T6" fmla="*/ 116 w 116"/>
                    <a:gd name="T7" fmla="*/ 212 h 212"/>
                    <a:gd name="T8" fmla="*/ 116 w 116"/>
                    <a:gd name="T9" fmla="*/ 43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12">
                      <a:moveTo>
                        <a:pt x="116" y="43"/>
                      </a:moveTo>
                      <a:lnTo>
                        <a:pt x="0" y="0"/>
                      </a:lnTo>
                      <a:lnTo>
                        <a:pt x="0" y="188"/>
                      </a:lnTo>
                      <a:lnTo>
                        <a:pt x="116" y="212"/>
                      </a:lnTo>
                      <a:lnTo>
                        <a:pt x="116" y="4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Freeform: Shape 192"/>
                <p:cNvSpPr>
                  <a:spLocks/>
                </p:cNvSpPr>
                <p:nvPr/>
              </p:nvSpPr>
              <p:spPr bwMode="auto">
                <a:xfrm>
                  <a:off x="6648450" y="5503863"/>
                  <a:ext cx="184150" cy="301625"/>
                </a:xfrm>
                <a:custGeom>
                  <a:avLst/>
                  <a:gdLst>
                    <a:gd name="T0" fmla="*/ 116 w 116"/>
                    <a:gd name="T1" fmla="*/ 21 h 190"/>
                    <a:gd name="T2" fmla="*/ 0 w 116"/>
                    <a:gd name="T3" fmla="*/ 0 h 190"/>
                    <a:gd name="T4" fmla="*/ 0 w 116"/>
                    <a:gd name="T5" fmla="*/ 188 h 190"/>
                    <a:gd name="T6" fmla="*/ 116 w 116"/>
                    <a:gd name="T7" fmla="*/ 190 h 190"/>
                    <a:gd name="T8" fmla="*/ 116 w 116"/>
                    <a:gd name="T9" fmla="*/ 21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190">
                      <a:moveTo>
                        <a:pt x="116" y="21"/>
                      </a:moveTo>
                      <a:lnTo>
                        <a:pt x="0" y="0"/>
                      </a:lnTo>
                      <a:lnTo>
                        <a:pt x="0" y="188"/>
                      </a:lnTo>
                      <a:lnTo>
                        <a:pt x="116" y="190"/>
                      </a:lnTo>
                      <a:lnTo>
                        <a:pt x="116" y="21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Freeform: Shape 193"/>
                <p:cNvSpPr>
                  <a:spLocks/>
                </p:cNvSpPr>
                <p:nvPr/>
              </p:nvSpPr>
              <p:spPr bwMode="auto">
                <a:xfrm>
                  <a:off x="6878638" y="3944938"/>
                  <a:ext cx="131763" cy="441325"/>
                </a:xfrm>
                <a:custGeom>
                  <a:avLst/>
                  <a:gdLst>
                    <a:gd name="T0" fmla="*/ 83 w 83"/>
                    <a:gd name="T1" fmla="*/ 130 h 278"/>
                    <a:gd name="T2" fmla="*/ 0 w 83"/>
                    <a:gd name="T3" fmla="*/ 0 h 278"/>
                    <a:gd name="T4" fmla="*/ 0 w 83"/>
                    <a:gd name="T5" fmla="*/ 165 h 278"/>
                    <a:gd name="T6" fmla="*/ 83 w 83"/>
                    <a:gd name="T7" fmla="*/ 278 h 278"/>
                    <a:gd name="T8" fmla="*/ 83 w 83"/>
                    <a:gd name="T9" fmla="*/ 13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278">
                      <a:moveTo>
                        <a:pt x="83" y="130"/>
                      </a:moveTo>
                      <a:lnTo>
                        <a:pt x="0" y="0"/>
                      </a:lnTo>
                      <a:lnTo>
                        <a:pt x="0" y="165"/>
                      </a:lnTo>
                      <a:lnTo>
                        <a:pt x="83" y="278"/>
                      </a:lnTo>
                      <a:lnTo>
                        <a:pt x="83" y="13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Freeform: Shape 194"/>
                <p:cNvSpPr>
                  <a:spLocks/>
                </p:cNvSpPr>
                <p:nvPr/>
              </p:nvSpPr>
              <p:spPr bwMode="auto">
                <a:xfrm>
                  <a:off x="6878638" y="4265613"/>
                  <a:ext cx="131763" cy="404813"/>
                </a:xfrm>
                <a:custGeom>
                  <a:avLst/>
                  <a:gdLst>
                    <a:gd name="T0" fmla="*/ 83 w 83"/>
                    <a:gd name="T1" fmla="*/ 108 h 255"/>
                    <a:gd name="T2" fmla="*/ 0 w 83"/>
                    <a:gd name="T3" fmla="*/ 0 h 255"/>
                    <a:gd name="T4" fmla="*/ 0 w 83"/>
                    <a:gd name="T5" fmla="*/ 165 h 255"/>
                    <a:gd name="T6" fmla="*/ 83 w 83"/>
                    <a:gd name="T7" fmla="*/ 255 h 255"/>
                    <a:gd name="T8" fmla="*/ 83 w 83"/>
                    <a:gd name="T9" fmla="*/ 108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255">
                      <a:moveTo>
                        <a:pt x="83" y="108"/>
                      </a:moveTo>
                      <a:lnTo>
                        <a:pt x="0" y="0"/>
                      </a:lnTo>
                      <a:lnTo>
                        <a:pt x="0" y="165"/>
                      </a:lnTo>
                      <a:lnTo>
                        <a:pt x="83" y="255"/>
                      </a:lnTo>
                      <a:lnTo>
                        <a:pt x="83" y="10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Freeform: Shape 195"/>
                <p:cNvSpPr>
                  <a:spLocks/>
                </p:cNvSpPr>
                <p:nvPr/>
              </p:nvSpPr>
              <p:spPr bwMode="auto">
                <a:xfrm>
                  <a:off x="6878638" y="4584700"/>
                  <a:ext cx="131763" cy="369888"/>
                </a:xfrm>
                <a:custGeom>
                  <a:avLst/>
                  <a:gdLst>
                    <a:gd name="T0" fmla="*/ 83 w 83"/>
                    <a:gd name="T1" fmla="*/ 86 h 233"/>
                    <a:gd name="T2" fmla="*/ 0 w 83"/>
                    <a:gd name="T3" fmla="*/ 0 h 233"/>
                    <a:gd name="T4" fmla="*/ 0 w 83"/>
                    <a:gd name="T5" fmla="*/ 165 h 233"/>
                    <a:gd name="T6" fmla="*/ 83 w 83"/>
                    <a:gd name="T7" fmla="*/ 233 h 233"/>
                    <a:gd name="T8" fmla="*/ 83 w 83"/>
                    <a:gd name="T9" fmla="*/ 86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233">
                      <a:moveTo>
                        <a:pt x="83" y="86"/>
                      </a:moveTo>
                      <a:lnTo>
                        <a:pt x="0" y="0"/>
                      </a:lnTo>
                      <a:lnTo>
                        <a:pt x="0" y="165"/>
                      </a:lnTo>
                      <a:lnTo>
                        <a:pt x="83" y="233"/>
                      </a:lnTo>
                      <a:lnTo>
                        <a:pt x="83" y="86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Freeform: Shape 196"/>
                <p:cNvSpPr>
                  <a:spLocks/>
                </p:cNvSpPr>
                <p:nvPr/>
              </p:nvSpPr>
              <p:spPr bwMode="auto">
                <a:xfrm>
                  <a:off x="6878638" y="4903788"/>
                  <a:ext cx="131763" cy="336550"/>
                </a:xfrm>
                <a:custGeom>
                  <a:avLst/>
                  <a:gdLst>
                    <a:gd name="T0" fmla="*/ 83 w 83"/>
                    <a:gd name="T1" fmla="*/ 64 h 212"/>
                    <a:gd name="T2" fmla="*/ 0 w 83"/>
                    <a:gd name="T3" fmla="*/ 0 h 212"/>
                    <a:gd name="T4" fmla="*/ 0 w 83"/>
                    <a:gd name="T5" fmla="*/ 166 h 212"/>
                    <a:gd name="T6" fmla="*/ 83 w 83"/>
                    <a:gd name="T7" fmla="*/ 212 h 212"/>
                    <a:gd name="T8" fmla="*/ 83 w 83"/>
                    <a:gd name="T9" fmla="*/ 64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212">
                      <a:moveTo>
                        <a:pt x="83" y="64"/>
                      </a:move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83" y="212"/>
                      </a:lnTo>
                      <a:lnTo>
                        <a:pt x="83" y="6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Freeform: Shape 197"/>
                <p:cNvSpPr>
                  <a:spLocks/>
                </p:cNvSpPr>
                <p:nvPr/>
              </p:nvSpPr>
              <p:spPr bwMode="auto">
                <a:xfrm>
                  <a:off x="6878638" y="5224463"/>
                  <a:ext cx="131763" cy="300038"/>
                </a:xfrm>
                <a:custGeom>
                  <a:avLst/>
                  <a:gdLst>
                    <a:gd name="T0" fmla="*/ 83 w 83"/>
                    <a:gd name="T1" fmla="*/ 42 h 189"/>
                    <a:gd name="T2" fmla="*/ 0 w 83"/>
                    <a:gd name="T3" fmla="*/ 0 h 189"/>
                    <a:gd name="T4" fmla="*/ 0 w 83"/>
                    <a:gd name="T5" fmla="*/ 165 h 189"/>
                    <a:gd name="T6" fmla="*/ 83 w 83"/>
                    <a:gd name="T7" fmla="*/ 189 h 189"/>
                    <a:gd name="T8" fmla="*/ 83 w 83"/>
                    <a:gd name="T9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89">
                      <a:moveTo>
                        <a:pt x="83" y="42"/>
                      </a:moveTo>
                      <a:lnTo>
                        <a:pt x="0" y="0"/>
                      </a:lnTo>
                      <a:lnTo>
                        <a:pt x="0" y="165"/>
                      </a:lnTo>
                      <a:lnTo>
                        <a:pt x="83" y="189"/>
                      </a:lnTo>
                      <a:lnTo>
                        <a:pt x="83" y="42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Freeform: Shape 198"/>
                <p:cNvSpPr>
                  <a:spLocks/>
                </p:cNvSpPr>
                <p:nvPr/>
              </p:nvSpPr>
              <p:spPr bwMode="auto">
                <a:xfrm>
                  <a:off x="6878638" y="5543550"/>
                  <a:ext cx="131763" cy="266700"/>
                </a:xfrm>
                <a:custGeom>
                  <a:avLst/>
                  <a:gdLst>
                    <a:gd name="T0" fmla="*/ 83 w 83"/>
                    <a:gd name="T1" fmla="*/ 20 h 168"/>
                    <a:gd name="T2" fmla="*/ 0 w 83"/>
                    <a:gd name="T3" fmla="*/ 0 h 168"/>
                    <a:gd name="T4" fmla="*/ 0 w 83"/>
                    <a:gd name="T5" fmla="*/ 166 h 168"/>
                    <a:gd name="T6" fmla="*/ 83 w 83"/>
                    <a:gd name="T7" fmla="*/ 168 h 168"/>
                    <a:gd name="T8" fmla="*/ 83 w 83"/>
                    <a:gd name="T9" fmla="*/ 2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68">
                      <a:moveTo>
                        <a:pt x="83" y="20"/>
                      </a:move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83" y="168"/>
                      </a:lnTo>
                      <a:lnTo>
                        <a:pt x="83" y="2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3" name="Group 162"/>
              <p:cNvGrpSpPr/>
              <p:nvPr/>
            </p:nvGrpSpPr>
            <p:grpSpPr>
              <a:xfrm>
                <a:off x="4392613" y="3429000"/>
                <a:ext cx="655638" cy="2381250"/>
                <a:chOff x="4392613" y="3429000"/>
                <a:chExt cx="655638" cy="2381250"/>
              </a:xfrm>
            </p:grpSpPr>
            <p:sp>
              <p:nvSpPr>
                <p:cNvPr id="44" name="Freeform: Shape 163"/>
                <p:cNvSpPr>
                  <a:spLocks/>
                </p:cNvSpPr>
                <p:nvPr/>
              </p:nvSpPr>
              <p:spPr bwMode="auto">
                <a:xfrm>
                  <a:off x="4811713" y="3429000"/>
                  <a:ext cx="236538" cy="512763"/>
                </a:xfrm>
                <a:custGeom>
                  <a:avLst/>
                  <a:gdLst>
                    <a:gd name="T0" fmla="*/ 0 w 149"/>
                    <a:gd name="T1" fmla="*/ 131 h 323"/>
                    <a:gd name="T2" fmla="*/ 149 w 149"/>
                    <a:gd name="T3" fmla="*/ 0 h 323"/>
                    <a:gd name="T4" fmla="*/ 149 w 149"/>
                    <a:gd name="T5" fmla="*/ 211 h 323"/>
                    <a:gd name="T6" fmla="*/ 0 w 149"/>
                    <a:gd name="T7" fmla="*/ 323 h 323"/>
                    <a:gd name="T8" fmla="*/ 0 w 149"/>
                    <a:gd name="T9" fmla="*/ 131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23">
                      <a:moveTo>
                        <a:pt x="0" y="131"/>
                      </a:moveTo>
                      <a:lnTo>
                        <a:pt x="149" y="0"/>
                      </a:lnTo>
                      <a:lnTo>
                        <a:pt x="149" y="211"/>
                      </a:lnTo>
                      <a:lnTo>
                        <a:pt x="0" y="323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164"/>
                <p:cNvSpPr>
                  <a:spLocks/>
                </p:cNvSpPr>
                <p:nvPr/>
              </p:nvSpPr>
              <p:spPr bwMode="auto">
                <a:xfrm>
                  <a:off x="4811713" y="3836988"/>
                  <a:ext cx="236538" cy="477838"/>
                </a:xfrm>
                <a:custGeom>
                  <a:avLst/>
                  <a:gdLst>
                    <a:gd name="T0" fmla="*/ 0 w 149"/>
                    <a:gd name="T1" fmla="*/ 108 h 301"/>
                    <a:gd name="T2" fmla="*/ 149 w 149"/>
                    <a:gd name="T3" fmla="*/ 0 h 301"/>
                    <a:gd name="T4" fmla="*/ 149 w 149"/>
                    <a:gd name="T5" fmla="*/ 210 h 301"/>
                    <a:gd name="T6" fmla="*/ 0 w 149"/>
                    <a:gd name="T7" fmla="*/ 301 h 301"/>
                    <a:gd name="T8" fmla="*/ 0 w 149"/>
                    <a:gd name="T9" fmla="*/ 108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01">
                      <a:moveTo>
                        <a:pt x="0" y="108"/>
                      </a:moveTo>
                      <a:lnTo>
                        <a:pt x="149" y="0"/>
                      </a:lnTo>
                      <a:lnTo>
                        <a:pt x="149" y="210"/>
                      </a:lnTo>
                      <a:lnTo>
                        <a:pt x="0" y="301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Freeform: Shape 165"/>
                <p:cNvSpPr>
                  <a:spLocks/>
                </p:cNvSpPr>
                <p:nvPr/>
              </p:nvSpPr>
              <p:spPr bwMode="auto">
                <a:xfrm>
                  <a:off x="4811713" y="4243388"/>
                  <a:ext cx="236538" cy="442913"/>
                </a:xfrm>
                <a:custGeom>
                  <a:avLst/>
                  <a:gdLst>
                    <a:gd name="T0" fmla="*/ 0 w 149"/>
                    <a:gd name="T1" fmla="*/ 87 h 279"/>
                    <a:gd name="T2" fmla="*/ 149 w 149"/>
                    <a:gd name="T3" fmla="*/ 0 h 279"/>
                    <a:gd name="T4" fmla="*/ 149 w 149"/>
                    <a:gd name="T5" fmla="*/ 211 h 279"/>
                    <a:gd name="T6" fmla="*/ 0 w 149"/>
                    <a:gd name="T7" fmla="*/ 279 h 279"/>
                    <a:gd name="T8" fmla="*/ 0 w 149"/>
                    <a:gd name="T9" fmla="*/ 87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79">
                      <a:moveTo>
                        <a:pt x="0" y="87"/>
                      </a:moveTo>
                      <a:lnTo>
                        <a:pt x="149" y="0"/>
                      </a:lnTo>
                      <a:lnTo>
                        <a:pt x="149" y="211"/>
                      </a:lnTo>
                      <a:lnTo>
                        <a:pt x="0" y="279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166"/>
                <p:cNvSpPr>
                  <a:spLocks/>
                </p:cNvSpPr>
                <p:nvPr/>
              </p:nvSpPr>
              <p:spPr bwMode="auto">
                <a:xfrm>
                  <a:off x="4811713" y="4651375"/>
                  <a:ext cx="236538" cy="406400"/>
                </a:xfrm>
                <a:custGeom>
                  <a:avLst/>
                  <a:gdLst>
                    <a:gd name="T0" fmla="*/ 0 w 149"/>
                    <a:gd name="T1" fmla="*/ 64 h 256"/>
                    <a:gd name="T2" fmla="*/ 149 w 149"/>
                    <a:gd name="T3" fmla="*/ 0 h 256"/>
                    <a:gd name="T4" fmla="*/ 149 w 149"/>
                    <a:gd name="T5" fmla="*/ 210 h 256"/>
                    <a:gd name="T6" fmla="*/ 0 w 149"/>
                    <a:gd name="T7" fmla="*/ 256 h 256"/>
                    <a:gd name="T8" fmla="*/ 0 w 149"/>
                    <a:gd name="T9" fmla="*/ 64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6">
                      <a:moveTo>
                        <a:pt x="0" y="64"/>
                      </a:moveTo>
                      <a:lnTo>
                        <a:pt x="149" y="0"/>
                      </a:lnTo>
                      <a:lnTo>
                        <a:pt x="149" y="210"/>
                      </a:lnTo>
                      <a:lnTo>
                        <a:pt x="0" y="25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Freeform: Shape 167"/>
                <p:cNvSpPr>
                  <a:spLocks/>
                </p:cNvSpPr>
                <p:nvPr/>
              </p:nvSpPr>
              <p:spPr bwMode="auto">
                <a:xfrm>
                  <a:off x="4811713" y="5057775"/>
                  <a:ext cx="236538" cy="373063"/>
                </a:xfrm>
                <a:custGeom>
                  <a:avLst/>
                  <a:gdLst>
                    <a:gd name="T0" fmla="*/ 0 w 149"/>
                    <a:gd name="T1" fmla="*/ 42 h 235"/>
                    <a:gd name="T2" fmla="*/ 149 w 149"/>
                    <a:gd name="T3" fmla="*/ 0 h 235"/>
                    <a:gd name="T4" fmla="*/ 149 w 149"/>
                    <a:gd name="T5" fmla="*/ 210 h 235"/>
                    <a:gd name="T6" fmla="*/ 0 w 149"/>
                    <a:gd name="T7" fmla="*/ 235 h 235"/>
                    <a:gd name="T8" fmla="*/ 0 w 149"/>
                    <a:gd name="T9" fmla="*/ 42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35">
                      <a:moveTo>
                        <a:pt x="0" y="42"/>
                      </a:moveTo>
                      <a:lnTo>
                        <a:pt x="149" y="0"/>
                      </a:lnTo>
                      <a:lnTo>
                        <a:pt x="149" y="210"/>
                      </a:lnTo>
                      <a:lnTo>
                        <a:pt x="0" y="235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Freeform: Shape 168"/>
                <p:cNvSpPr>
                  <a:spLocks/>
                </p:cNvSpPr>
                <p:nvPr/>
              </p:nvSpPr>
              <p:spPr bwMode="auto">
                <a:xfrm>
                  <a:off x="4811713" y="5465763"/>
                  <a:ext cx="236538" cy="336550"/>
                </a:xfrm>
                <a:custGeom>
                  <a:avLst/>
                  <a:gdLst>
                    <a:gd name="T0" fmla="*/ 0 w 149"/>
                    <a:gd name="T1" fmla="*/ 19 h 212"/>
                    <a:gd name="T2" fmla="*/ 149 w 149"/>
                    <a:gd name="T3" fmla="*/ 0 h 212"/>
                    <a:gd name="T4" fmla="*/ 149 w 149"/>
                    <a:gd name="T5" fmla="*/ 210 h 212"/>
                    <a:gd name="T6" fmla="*/ 0 w 149"/>
                    <a:gd name="T7" fmla="*/ 212 h 212"/>
                    <a:gd name="T8" fmla="*/ 0 w 149"/>
                    <a:gd name="T9" fmla="*/ 19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12">
                      <a:moveTo>
                        <a:pt x="0" y="19"/>
                      </a:moveTo>
                      <a:lnTo>
                        <a:pt x="149" y="0"/>
                      </a:lnTo>
                      <a:lnTo>
                        <a:pt x="149" y="210"/>
                      </a:lnTo>
                      <a:lnTo>
                        <a:pt x="0" y="212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Freeform: Shape 169"/>
                <p:cNvSpPr>
                  <a:spLocks/>
                </p:cNvSpPr>
                <p:nvPr/>
              </p:nvSpPr>
              <p:spPr bwMode="auto">
                <a:xfrm>
                  <a:off x="4570413" y="3687763"/>
                  <a:ext cx="184150" cy="474663"/>
                </a:xfrm>
                <a:custGeom>
                  <a:avLst/>
                  <a:gdLst>
                    <a:gd name="T0" fmla="*/ 0 w 116"/>
                    <a:gd name="T1" fmla="*/ 130 h 299"/>
                    <a:gd name="T2" fmla="*/ 116 w 116"/>
                    <a:gd name="T3" fmla="*/ 0 h 299"/>
                    <a:gd name="T4" fmla="*/ 116 w 116"/>
                    <a:gd name="T5" fmla="*/ 188 h 299"/>
                    <a:gd name="T6" fmla="*/ 0 w 116"/>
                    <a:gd name="T7" fmla="*/ 299 h 299"/>
                    <a:gd name="T8" fmla="*/ 0 w 116"/>
                    <a:gd name="T9" fmla="*/ 130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99">
                      <a:moveTo>
                        <a:pt x="0" y="130"/>
                      </a:moveTo>
                      <a:lnTo>
                        <a:pt x="116" y="0"/>
                      </a:lnTo>
                      <a:lnTo>
                        <a:pt x="116" y="188"/>
                      </a:lnTo>
                      <a:lnTo>
                        <a:pt x="0" y="299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Freeform: Shape 170"/>
                <p:cNvSpPr>
                  <a:spLocks/>
                </p:cNvSpPr>
                <p:nvPr/>
              </p:nvSpPr>
              <p:spPr bwMode="auto">
                <a:xfrm>
                  <a:off x="4570413" y="4051300"/>
                  <a:ext cx="184150" cy="439738"/>
                </a:xfrm>
                <a:custGeom>
                  <a:avLst/>
                  <a:gdLst>
                    <a:gd name="T0" fmla="*/ 0 w 116"/>
                    <a:gd name="T1" fmla="*/ 108 h 277"/>
                    <a:gd name="T2" fmla="*/ 116 w 116"/>
                    <a:gd name="T3" fmla="*/ 0 h 277"/>
                    <a:gd name="T4" fmla="*/ 116 w 116"/>
                    <a:gd name="T5" fmla="*/ 188 h 277"/>
                    <a:gd name="T6" fmla="*/ 0 w 116"/>
                    <a:gd name="T7" fmla="*/ 277 h 277"/>
                    <a:gd name="T8" fmla="*/ 0 w 116"/>
                    <a:gd name="T9" fmla="*/ 108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77">
                      <a:moveTo>
                        <a:pt x="0" y="108"/>
                      </a:moveTo>
                      <a:lnTo>
                        <a:pt x="116" y="0"/>
                      </a:lnTo>
                      <a:lnTo>
                        <a:pt x="116" y="188"/>
                      </a:lnTo>
                      <a:lnTo>
                        <a:pt x="0" y="277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Freeform: Shape 171"/>
                <p:cNvSpPr>
                  <a:spLocks/>
                </p:cNvSpPr>
                <p:nvPr/>
              </p:nvSpPr>
              <p:spPr bwMode="auto">
                <a:xfrm>
                  <a:off x="4570413" y="4414838"/>
                  <a:ext cx="184150" cy="406400"/>
                </a:xfrm>
                <a:custGeom>
                  <a:avLst/>
                  <a:gdLst>
                    <a:gd name="T0" fmla="*/ 0 w 116"/>
                    <a:gd name="T1" fmla="*/ 85 h 256"/>
                    <a:gd name="T2" fmla="*/ 116 w 116"/>
                    <a:gd name="T3" fmla="*/ 0 h 256"/>
                    <a:gd name="T4" fmla="*/ 116 w 116"/>
                    <a:gd name="T5" fmla="*/ 188 h 256"/>
                    <a:gd name="T6" fmla="*/ 0 w 116"/>
                    <a:gd name="T7" fmla="*/ 256 h 256"/>
                    <a:gd name="T8" fmla="*/ 0 w 116"/>
                    <a:gd name="T9" fmla="*/ 85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56">
                      <a:moveTo>
                        <a:pt x="0" y="85"/>
                      </a:moveTo>
                      <a:lnTo>
                        <a:pt x="116" y="0"/>
                      </a:lnTo>
                      <a:lnTo>
                        <a:pt x="116" y="188"/>
                      </a:lnTo>
                      <a:lnTo>
                        <a:pt x="0" y="256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Freeform: Shape 172"/>
                <p:cNvSpPr>
                  <a:spLocks/>
                </p:cNvSpPr>
                <p:nvPr/>
              </p:nvSpPr>
              <p:spPr bwMode="auto">
                <a:xfrm>
                  <a:off x="4570413" y="4776788"/>
                  <a:ext cx="184150" cy="371475"/>
                </a:xfrm>
                <a:custGeom>
                  <a:avLst/>
                  <a:gdLst>
                    <a:gd name="T0" fmla="*/ 0 w 116"/>
                    <a:gd name="T1" fmla="*/ 64 h 234"/>
                    <a:gd name="T2" fmla="*/ 116 w 116"/>
                    <a:gd name="T3" fmla="*/ 0 h 234"/>
                    <a:gd name="T4" fmla="*/ 116 w 116"/>
                    <a:gd name="T5" fmla="*/ 188 h 234"/>
                    <a:gd name="T6" fmla="*/ 0 w 116"/>
                    <a:gd name="T7" fmla="*/ 234 h 234"/>
                    <a:gd name="T8" fmla="*/ 0 w 116"/>
                    <a:gd name="T9" fmla="*/ 6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34">
                      <a:moveTo>
                        <a:pt x="0" y="64"/>
                      </a:moveTo>
                      <a:lnTo>
                        <a:pt x="116" y="0"/>
                      </a:lnTo>
                      <a:lnTo>
                        <a:pt x="116" y="188"/>
                      </a:lnTo>
                      <a:lnTo>
                        <a:pt x="0" y="234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Freeform: Shape 173"/>
                <p:cNvSpPr>
                  <a:spLocks/>
                </p:cNvSpPr>
                <p:nvPr/>
              </p:nvSpPr>
              <p:spPr bwMode="auto">
                <a:xfrm>
                  <a:off x="4570413" y="5140325"/>
                  <a:ext cx="184150" cy="336550"/>
                </a:xfrm>
                <a:custGeom>
                  <a:avLst/>
                  <a:gdLst>
                    <a:gd name="T0" fmla="*/ 0 w 116"/>
                    <a:gd name="T1" fmla="*/ 43 h 212"/>
                    <a:gd name="T2" fmla="*/ 116 w 116"/>
                    <a:gd name="T3" fmla="*/ 0 h 212"/>
                    <a:gd name="T4" fmla="*/ 116 w 116"/>
                    <a:gd name="T5" fmla="*/ 188 h 212"/>
                    <a:gd name="T6" fmla="*/ 0 w 116"/>
                    <a:gd name="T7" fmla="*/ 212 h 212"/>
                    <a:gd name="T8" fmla="*/ 0 w 116"/>
                    <a:gd name="T9" fmla="*/ 43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12">
                      <a:moveTo>
                        <a:pt x="0" y="43"/>
                      </a:moveTo>
                      <a:lnTo>
                        <a:pt x="116" y="0"/>
                      </a:lnTo>
                      <a:lnTo>
                        <a:pt x="116" y="188"/>
                      </a:lnTo>
                      <a:lnTo>
                        <a:pt x="0" y="212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Freeform: Shape 174"/>
                <p:cNvSpPr>
                  <a:spLocks/>
                </p:cNvSpPr>
                <p:nvPr/>
              </p:nvSpPr>
              <p:spPr bwMode="auto">
                <a:xfrm>
                  <a:off x="4570413" y="5503863"/>
                  <a:ext cx="184150" cy="301625"/>
                </a:xfrm>
                <a:custGeom>
                  <a:avLst/>
                  <a:gdLst>
                    <a:gd name="T0" fmla="*/ 0 w 116"/>
                    <a:gd name="T1" fmla="*/ 21 h 190"/>
                    <a:gd name="T2" fmla="*/ 116 w 116"/>
                    <a:gd name="T3" fmla="*/ 0 h 190"/>
                    <a:gd name="T4" fmla="*/ 116 w 116"/>
                    <a:gd name="T5" fmla="*/ 188 h 190"/>
                    <a:gd name="T6" fmla="*/ 0 w 116"/>
                    <a:gd name="T7" fmla="*/ 190 h 190"/>
                    <a:gd name="T8" fmla="*/ 0 w 116"/>
                    <a:gd name="T9" fmla="*/ 21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190">
                      <a:moveTo>
                        <a:pt x="0" y="21"/>
                      </a:moveTo>
                      <a:lnTo>
                        <a:pt x="116" y="0"/>
                      </a:lnTo>
                      <a:lnTo>
                        <a:pt x="116" y="188"/>
                      </a:lnTo>
                      <a:lnTo>
                        <a:pt x="0" y="19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Freeform: Shape 175"/>
                <p:cNvSpPr>
                  <a:spLocks/>
                </p:cNvSpPr>
                <p:nvPr/>
              </p:nvSpPr>
              <p:spPr bwMode="auto">
                <a:xfrm>
                  <a:off x="4392613" y="3944938"/>
                  <a:ext cx="131763" cy="441325"/>
                </a:xfrm>
                <a:custGeom>
                  <a:avLst/>
                  <a:gdLst>
                    <a:gd name="T0" fmla="*/ 0 w 83"/>
                    <a:gd name="T1" fmla="*/ 130 h 278"/>
                    <a:gd name="T2" fmla="*/ 83 w 83"/>
                    <a:gd name="T3" fmla="*/ 0 h 278"/>
                    <a:gd name="T4" fmla="*/ 83 w 83"/>
                    <a:gd name="T5" fmla="*/ 165 h 278"/>
                    <a:gd name="T6" fmla="*/ 0 w 83"/>
                    <a:gd name="T7" fmla="*/ 278 h 278"/>
                    <a:gd name="T8" fmla="*/ 0 w 83"/>
                    <a:gd name="T9" fmla="*/ 13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278">
                      <a:moveTo>
                        <a:pt x="0" y="130"/>
                      </a:moveTo>
                      <a:lnTo>
                        <a:pt x="83" y="0"/>
                      </a:lnTo>
                      <a:lnTo>
                        <a:pt x="83" y="165"/>
                      </a:lnTo>
                      <a:lnTo>
                        <a:pt x="0" y="278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Freeform: Shape 176"/>
                <p:cNvSpPr>
                  <a:spLocks/>
                </p:cNvSpPr>
                <p:nvPr/>
              </p:nvSpPr>
              <p:spPr bwMode="auto">
                <a:xfrm>
                  <a:off x="4392613" y="4265613"/>
                  <a:ext cx="131763" cy="404813"/>
                </a:xfrm>
                <a:custGeom>
                  <a:avLst/>
                  <a:gdLst>
                    <a:gd name="T0" fmla="*/ 0 w 83"/>
                    <a:gd name="T1" fmla="*/ 108 h 255"/>
                    <a:gd name="T2" fmla="*/ 83 w 83"/>
                    <a:gd name="T3" fmla="*/ 0 h 255"/>
                    <a:gd name="T4" fmla="*/ 83 w 83"/>
                    <a:gd name="T5" fmla="*/ 165 h 255"/>
                    <a:gd name="T6" fmla="*/ 0 w 83"/>
                    <a:gd name="T7" fmla="*/ 255 h 255"/>
                    <a:gd name="T8" fmla="*/ 0 w 83"/>
                    <a:gd name="T9" fmla="*/ 108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255">
                      <a:moveTo>
                        <a:pt x="0" y="108"/>
                      </a:moveTo>
                      <a:lnTo>
                        <a:pt x="83" y="0"/>
                      </a:lnTo>
                      <a:lnTo>
                        <a:pt x="83" y="165"/>
                      </a:lnTo>
                      <a:lnTo>
                        <a:pt x="0" y="255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Freeform: Shape 177"/>
                <p:cNvSpPr>
                  <a:spLocks/>
                </p:cNvSpPr>
                <p:nvPr/>
              </p:nvSpPr>
              <p:spPr bwMode="auto">
                <a:xfrm>
                  <a:off x="4392613" y="4584700"/>
                  <a:ext cx="131763" cy="369888"/>
                </a:xfrm>
                <a:custGeom>
                  <a:avLst/>
                  <a:gdLst>
                    <a:gd name="T0" fmla="*/ 0 w 83"/>
                    <a:gd name="T1" fmla="*/ 86 h 233"/>
                    <a:gd name="T2" fmla="*/ 83 w 83"/>
                    <a:gd name="T3" fmla="*/ 0 h 233"/>
                    <a:gd name="T4" fmla="*/ 83 w 83"/>
                    <a:gd name="T5" fmla="*/ 165 h 233"/>
                    <a:gd name="T6" fmla="*/ 0 w 83"/>
                    <a:gd name="T7" fmla="*/ 233 h 233"/>
                    <a:gd name="T8" fmla="*/ 0 w 83"/>
                    <a:gd name="T9" fmla="*/ 86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233">
                      <a:moveTo>
                        <a:pt x="0" y="86"/>
                      </a:moveTo>
                      <a:lnTo>
                        <a:pt x="83" y="0"/>
                      </a:lnTo>
                      <a:lnTo>
                        <a:pt x="83" y="165"/>
                      </a:lnTo>
                      <a:lnTo>
                        <a:pt x="0" y="233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Freeform: Shape 178"/>
                <p:cNvSpPr>
                  <a:spLocks/>
                </p:cNvSpPr>
                <p:nvPr/>
              </p:nvSpPr>
              <p:spPr bwMode="auto">
                <a:xfrm>
                  <a:off x="4392613" y="4903788"/>
                  <a:ext cx="131763" cy="336550"/>
                </a:xfrm>
                <a:custGeom>
                  <a:avLst/>
                  <a:gdLst>
                    <a:gd name="T0" fmla="*/ 0 w 83"/>
                    <a:gd name="T1" fmla="*/ 64 h 212"/>
                    <a:gd name="T2" fmla="*/ 83 w 83"/>
                    <a:gd name="T3" fmla="*/ 0 h 212"/>
                    <a:gd name="T4" fmla="*/ 83 w 83"/>
                    <a:gd name="T5" fmla="*/ 166 h 212"/>
                    <a:gd name="T6" fmla="*/ 0 w 83"/>
                    <a:gd name="T7" fmla="*/ 212 h 212"/>
                    <a:gd name="T8" fmla="*/ 0 w 83"/>
                    <a:gd name="T9" fmla="*/ 64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212">
                      <a:moveTo>
                        <a:pt x="0" y="64"/>
                      </a:moveTo>
                      <a:lnTo>
                        <a:pt x="83" y="0"/>
                      </a:lnTo>
                      <a:lnTo>
                        <a:pt x="83" y="166"/>
                      </a:lnTo>
                      <a:lnTo>
                        <a:pt x="0" y="2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Freeform: Shape 179"/>
                <p:cNvSpPr>
                  <a:spLocks/>
                </p:cNvSpPr>
                <p:nvPr/>
              </p:nvSpPr>
              <p:spPr bwMode="auto">
                <a:xfrm>
                  <a:off x="4392613" y="5224463"/>
                  <a:ext cx="131763" cy="300038"/>
                </a:xfrm>
                <a:custGeom>
                  <a:avLst/>
                  <a:gdLst>
                    <a:gd name="T0" fmla="*/ 0 w 83"/>
                    <a:gd name="T1" fmla="*/ 42 h 189"/>
                    <a:gd name="T2" fmla="*/ 83 w 83"/>
                    <a:gd name="T3" fmla="*/ 0 h 189"/>
                    <a:gd name="T4" fmla="*/ 83 w 83"/>
                    <a:gd name="T5" fmla="*/ 165 h 189"/>
                    <a:gd name="T6" fmla="*/ 0 w 83"/>
                    <a:gd name="T7" fmla="*/ 189 h 189"/>
                    <a:gd name="T8" fmla="*/ 0 w 83"/>
                    <a:gd name="T9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89">
                      <a:moveTo>
                        <a:pt x="0" y="42"/>
                      </a:moveTo>
                      <a:lnTo>
                        <a:pt x="83" y="0"/>
                      </a:lnTo>
                      <a:lnTo>
                        <a:pt x="83" y="165"/>
                      </a:lnTo>
                      <a:lnTo>
                        <a:pt x="0" y="189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Freeform: Shape 180"/>
                <p:cNvSpPr>
                  <a:spLocks/>
                </p:cNvSpPr>
                <p:nvPr/>
              </p:nvSpPr>
              <p:spPr bwMode="auto">
                <a:xfrm>
                  <a:off x="4392613" y="5543550"/>
                  <a:ext cx="131763" cy="266700"/>
                </a:xfrm>
                <a:custGeom>
                  <a:avLst/>
                  <a:gdLst>
                    <a:gd name="T0" fmla="*/ 0 w 83"/>
                    <a:gd name="T1" fmla="*/ 20 h 168"/>
                    <a:gd name="T2" fmla="*/ 83 w 83"/>
                    <a:gd name="T3" fmla="*/ 0 h 168"/>
                    <a:gd name="T4" fmla="*/ 83 w 83"/>
                    <a:gd name="T5" fmla="*/ 166 h 168"/>
                    <a:gd name="T6" fmla="*/ 0 w 83"/>
                    <a:gd name="T7" fmla="*/ 168 h 168"/>
                    <a:gd name="T8" fmla="*/ 0 w 83"/>
                    <a:gd name="T9" fmla="*/ 2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68">
                      <a:moveTo>
                        <a:pt x="0" y="20"/>
                      </a:moveTo>
                      <a:lnTo>
                        <a:pt x="83" y="0"/>
                      </a:lnTo>
                      <a:lnTo>
                        <a:pt x="83" y="166"/>
                      </a:lnTo>
                      <a:lnTo>
                        <a:pt x="0" y="168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0" name="Freeform: Shape 217"/>
            <p:cNvSpPr>
              <a:spLocks/>
            </p:cNvSpPr>
            <p:nvPr/>
          </p:nvSpPr>
          <p:spPr bwMode="auto">
            <a:xfrm>
              <a:off x="373063" y="6163215"/>
              <a:ext cx="11445875" cy="111125"/>
            </a:xfrm>
            <a:custGeom>
              <a:avLst/>
              <a:gdLst>
                <a:gd name="T0" fmla="*/ 0 w 16666"/>
                <a:gd name="T1" fmla="*/ 81 h 161"/>
                <a:gd name="T2" fmla="*/ 1041 w 16666"/>
                <a:gd name="T3" fmla="*/ 58 h 161"/>
                <a:gd name="T4" fmla="*/ 2083 w 16666"/>
                <a:gd name="T5" fmla="*/ 41 h 161"/>
                <a:gd name="T6" fmla="*/ 4166 w 16666"/>
                <a:gd name="T7" fmla="*/ 18 h 161"/>
                <a:gd name="T8" fmla="*/ 8333 w 16666"/>
                <a:gd name="T9" fmla="*/ 1 h 161"/>
                <a:gd name="T10" fmla="*/ 12500 w 16666"/>
                <a:gd name="T11" fmla="*/ 18 h 161"/>
                <a:gd name="T12" fmla="*/ 14583 w 16666"/>
                <a:gd name="T13" fmla="*/ 41 h 161"/>
                <a:gd name="T14" fmla="*/ 15625 w 16666"/>
                <a:gd name="T15" fmla="*/ 58 h 161"/>
                <a:gd name="T16" fmla="*/ 16666 w 16666"/>
                <a:gd name="T17" fmla="*/ 81 h 161"/>
                <a:gd name="T18" fmla="*/ 15625 w 16666"/>
                <a:gd name="T19" fmla="*/ 103 h 161"/>
                <a:gd name="T20" fmla="*/ 14583 w 16666"/>
                <a:gd name="T21" fmla="*/ 120 h 161"/>
                <a:gd name="T22" fmla="*/ 12500 w 16666"/>
                <a:gd name="T23" fmla="*/ 143 h 161"/>
                <a:gd name="T24" fmla="*/ 8333 w 16666"/>
                <a:gd name="T25" fmla="*/ 160 h 161"/>
                <a:gd name="T26" fmla="*/ 4166 w 16666"/>
                <a:gd name="T27" fmla="*/ 143 h 161"/>
                <a:gd name="T28" fmla="*/ 2083 w 16666"/>
                <a:gd name="T29" fmla="*/ 120 h 161"/>
                <a:gd name="T30" fmla="*/ 1041 w 16666"/>
                <a:gd name="T31" fmla="*/ 103 h 161"/>
                <a:gd name="T32" fmla="*/ 0 w 16666"/>
                <a:gd name="T33" fmla="*/ 8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66" h="161">
                  <a:moveTo>
                    <a:pt x="0" y="81"/>
                  </a:moveTo>
                  <a:cubicBezTo>
                    <a:pt x="347" y="72"/>
                    <a:pt x="694" y="65"/>
                    <a:pt x="1041" y="58"/>
                  </a:cubicBezTo>
                  <a:cubicBezTo>
                    <a:pt x="1389" y="52"/>
                    <a:pt x="1736" y="47"/>
                    <a:pt x="2083" y="41"/>
                  </a:cubicBezTo>
                  <a:cubicBezTo>
                    <a:pt x="2777" y="31"/>
                    <a:pt x="3472" y="24"/>
                    <a:pt x="4166" y="18"/>
                  </a:cubicBezTo>
                  <a:cubicBezTo>
                    <a:pt x="5555" y="6"/>
                    <a:pt x="6944" y="1"/>
                    <a:pt x="8333" y="1"/>
                  </a:cubicBezTo>
                  <a:cubicBezTo>
                    <a:pt x="9722" y="0"/>
                    <a:pt x="11111" y="6"/>
                    <a:pt x="12500" y="18"/>
                  </a:cubicBezTo>
                  <a:cubicBezTo>
                    <a:pt x="13194" y="24"/>
                    <a:pt x="13889" y="31"/>
                    <a:pt x="14583" y="41"/>
                  </a:cubicBezTo>
                  <a:cubicBezTo>
                    <a:pt x="14930" y="46"/>
                    <a:pt x="15277" y="52"/>
                    <a:pt x="15625" y="58"/>
                  </a:cubicBezTo>
                  <a:cubicBezTo>
                    <a:pt x="15972" y="65"/>
                    <a:pt x="16319" y="72"/>
                    <a:pt x="16666" y="81"/>
                  </a:cubicBezTo>
                  <a:cubicBezTo>
                    <a:pt x="16319" y="89"/>
                    <a:pt x="15972" y="96"/>
                    <a:pt x="15625" y="103"/>
                  </a:cubicBezTo>
                  <a:cubicBezTo>
                    <a:pt x="15277" y="109"/>
                    <a:pt x="14930" y="115"/>
                    <a:pt x="14583" y="120"/>
                  </a:cubicBezTo>
                  <a:cubicBezTo>
                    <a:pt x="13889" y="130"/>
                    <a:pt x="13194" y="137"/>
                    <a:pt x="12500" y="143"/>
                  </a:cubicBezTo>
                  <a:cubicBezTo>
                    <a:pt x="11111" y="155"/>
                    <a:pt x="9722" y="161"/>
                    <a:pt x="8333" y="160"/>
                  </a:cubicBezTo>
                  <a:cubicBezTo>
                    <a:pt x="6944" y="160"/>
                    <a:pt x="5555" y="155"/>
                    <a:pt x="4166" y="143"/>
                  </a:cubicBezTo>
                  <a:cubicBezTo>
                    <a:pt x="3472" y="137"/>
                    <a:pt x="2777" y="130"/>
                    <a:pt x="2083" y="120"/>
                  </a:cubicBezTo>
                  <a:cubicBezTo>
                    <a:pt x="1736" y="115"/>
                    <a:pt x="1389" y="109"/>
                    <a:pt x="1041" y="103"/>
                  </a:cubicBezTo>
                  <a:cubicBezTo>
                    <a:pt x="694" y="96"/>
                    <a:pt x="347" y="89"/>
                    <a:pt x="0" y="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233"/>
          <p:cNvGrpSpPr/>
          <p:nvPr/>
        </p:nvGrpSpPr>
        <p:grpSpPr>
          <a:xfrm>
            <a:off x="2804453" y="1506964"/>
            <a:ext cx="352213" cy="352213"/>
            <a:chOff x="3739271" y="2191938"/>
            <a:chExt cx="469617" cy="469617"/>
          </a:xfrm>
        </p:grpSpPr>
        <p:sp>
          <p:nvSpPr>
            <p:cNvPr id="33" name="Rectangle 234"/>
            <p:cNvSpPr/>
            <p:nvPr/>
          </p:nvSpPr>
          <p:spPr>
            <a:xfrm flipH="1">
              <a:off x="3739271" y="2191938"/>
              <a:ext cx="469617" cy="4696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235"/>
            <p:cNvSpPr>
              <a:spLocks noChangeAspect="1"/>
            </p:cNvSpPr>
            <p:nvPr/>
          </p:nvSpPr>
          <p:spPr bwMode="auto">
            <a:xfrm>
              <a:off x="3824159" y="2306928"/>
              <a:ext cx="299841" cy="2396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236"/>
          <p:cNvGrpSpPr/>
          <p:nvPr/>
        </p:nvGrpSpPr>
        <p:grpSpPr>
          <a:xfrm>
            <a:off x="6020607" y="1506964"/>
            <a:ext cx="352213" cy="352213"/>
            <a:chOff x="8027476" y="2191938"/>
            <a:chExt cx="469617" cy="469617"/>
          </a:xfrm>
        </p:grpSpPr>
        <p:sp>
          <p:nvSpPr>
            <p:cNvPr id="31" name="Rectangle 237"/>
            <p:cNvSpPr/>
            <p:nvPr/>
          </p:nvSpPr>
          <p:spPr>
            <a:xfrm>
              <a:off x="8027476" y="2191938"/>
              <a:ext cx="469617" cy="46961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238"/>
            <p:cNvSpPr>
              <a:spLocks noChangeAspect="1"/>
            </p:cNvSpPr>
            <p:nvPr/>
          </p:nvSpPr>
          <p:spPr bwMode="auto">
            <a:xfrm>
              <a:off x="8130654" y="2300804"/>
              <a:ext cx="263261" cy="2518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239"/>
          <p:cNvGrpSpPr/>
          <p:nvPr/>
        </p:nvGrpSpPr>
        <p:grpSpPr>
          <a:xfrm>
            <a:off x="4395894" y="1182959"/>
            <a:ext cx="352213" cy="352213"/>
            <a:chOff x="5861192" y="1759931"/>
            <a:chExt cx="469617" cy="469617"/>
          </a:xfrm>
        </p:grpSpPr>
        <p:sp>
          <p:nvSpPr>
            <p:cNvPr id="29" name="Rectangle 240"/>
            <p:cNvSpPr/>
            <p:nvPr/>
          </p:nvSpPr>
          <p:spPr>
            <a:xfrm>
              <a:off x="5861192" y="1759931"/>
              <a:ext cx="469617" cy="46961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241"/>
            <p:cNvSpPr>
              <a:spLocks noChangeAspect="1"/>
            </p:cNvSpPr>
            <p:nvPr/>
          </p:nvSpPr>
          <p:spPr bwMode="auto">
            <a:xfrm>
              <a:off x="5968307" y="1841909"/>
              <a:ext cx="255387" cy="30566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a14="http://schemas.microsoft.com/office/drawing/2010/main" xmlns:p14="http://schemas.microsoft.com/office/powerpoint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242"/>
          <p:cNvGrpSpPr/>
          <p:nvPr/>
        </p:nvGrpSpPr>
        <p:grpSpPr>
          <a:xfrm>
            <a:off x="1234444" y="2085404"/>
            <a:ext cx="352213" cy="352213"/>
            <a:chOff x="1645926" y="2963191"/>
            <a:chExt cx="469617" cy="469617"/>
          </a:xfrm>
        </p:grpSpPr>
        <p:sp>
          <p:nvSpPr>
            <p:cNvPr id="27" name="Rectangle 243"/>
            <p:cNvSpPr/>
            <p:nvPr/>
          </p:nvSpPr>
          <p:spPr>
            <a:xfrm flipH="1">
              <a:off x="1645926" y="2963191"/>
              <a:ext cx="469617" cy="4696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244"/>
            <p:cNvSpPr>
              <a:spLocks noChangeAspect="1"/>
            </p:cNvSpPr>
            <p:nvPr/>
          </p:nvSpPr>
          <p:spPr bwMode="auto">
            <a:xfrm>
              <a:off x="1724704" y="3041928"/>
              <a:ext cx="312061" cy="312142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245"/>
          <p:cNvGrpSpPr/>
          <p:nvPr/>
        </p:nvGrpSpPr>
        <p:grpSpPr>
          <a:xfrm>
            <a:off x="7590615" y="2085404"/>
            <a:ext cx="352213" cy="352213"/>
            <a:chOff x="10120821" y="2963191"/>
            <a:chExt cx="469617" cy="469617"/>
          </a:xfrm>
        </p:grpSpPr>
        <p:sp>
          <p:nvSpPr>
            <p:cNvPr id="25" name="Rectangle 246"/>
            <p:cNvSpPr/>
            <p:nvPr/>
          </p:nvSpPr>
          <p:spPr>
            <a:xfrm>
              <a:off x="10120821" y="2963191"/>
              <a:ext cx="469617" cy="46961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47"/>
            <p:cNvSpPr>
              <a:spLocks noChangeAspect="1"/>
            </p:cNvSpPr>
            <p:nvPr/>
          </p:nvSpPr>
          <p:spPr bwMode="auto">
            <a:xfrm>
              <a:off x="10216488" y="3058822"/>
              <a:ext cx="278282" cy="2783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8" y="2167"/>
                  </a:moveTo>
                  <a:cubicBezTo>
                    <a:pt x="3598" y="2549"/>
                    <a:pt x="3517" y="2902"/>
                    <a:pt x="3358" y="3213"/>
                  </a:cubicBezTo>
                  <a:cubicBezTo>
                    <a:pt x="3197" y="3525"/>
                    <a:pt x="2981" y="3792"/>
                    <a:pt x="2707" y="4006"/>
                  </a:cubicBezTo>
                  <a:lnTo>
                    <a:pt x="2707" y="21050"/>
                  </a:lnTo>
                  <a:cubicBezTo>
                    <a:pt x="2707" y="21203"/>
                    <a:pt x="2663" y="21329"/>
                    <a:pt x="2580" y="21438"/>
                  </a:cubicBezTo>
                  <a:cubicBezTo>
                    <a:pt x="2492" y="21547"/>
                    <a:pt x="2386" y="21599"/>
                    <a:pt x="2262" y="21599"/>
                  </a:cubicBezTo>
                  <a:lnTo>
                    <a:pt x="1348" y="21599"/>
                  </a:lnTo>
                  <a:cubicBezTo>
                    <a:pt x="1221" y="21599"/>
                    <a:pt x="1118" y="21544"/>
                    <a:pt x="1038" y="21438"/>
                  </a:cubicBezTo>
                  <a:cubicBezTo>
                    <a:pt x="954" y="21329"/>
                    <a:pt x="913" y="21203"/>
                    <a:pt x="913" y="21050"/>
                  </a:cubicBezTo>
                  <a:lnTo>
                    <a:pt x="913" y="4006"/>
                  </a:lnTo>
                  <a:cubicBezTo>
                    <a:pt x="641" y="3792"/>
                    <a:pt x="421" y="3525"/>
                    <a:pt x="252" y="3213"/>
                  </a:cubicBezTo>
                  <a:cubicBezTo>
                    <a:pt x="83" y="2902"/>
                    <a:pt x="0" y="2549"/>
                    <a:pt x="0" y="2167"/>
                  </a:cubicBezTo>
                  <a:cubicBezTo>
                    <a:pt x="0" y="1574"/>
                    <a:pt x="176" y="1069"/>
                    <a:pt x="528" y="640"/>
                  </a:cubicBezTo>
                  <a:cubicBezTo>
                    <a:pt x="878" y="211"/>
                    <a:pt x="1304" y="0"/>
                    <a:pt x="1804" y="0"/>
                  </a:cubicBezTo>
                  <a:cubicBezTo>
                    <a:pt x="2296" y="0"/>
                    <a:pt x="2719" y="211"/>
                    <a:pt x="3069" y="640"/>
                  </a:cubicBezTo>
                  <a:cubicBezTo>
                    <a:pt x="3422" y="1069"/>
                    <a:pt x="3598" y="1571"/>
                    <a:pt x="3598" y="2167"/>
                  </a:cubicBezTo>
                  <a:moveTo>
                    <a:pt x="20838" y="2476"/>
                  </a:moveTo>
                  <a:cubicBezTo>
                    <a:pt x="21063" y="2323"/>
                    <a:pt x="21247" y="2297"/>
                    <a:pt x="21389" y="2391"/>
                  </a:cubicBezTo>
                  <a:cubicBezTo>
                    <a:pt x="21529" y="2485"/>
                    <a:pt x="21599" y="2684"/>
                    <a:pt x="21599" y="2996"/>
                  </a:cubicBezTo>
                  <a:lnTo>
                    <a:pt x="21599" y="13515"/>
                  </a:lnTo>
                  <a:cubicBezTo>
                    <a:pt x="21599" y="13803"/>
                    <a:pt x="21526" y="14106"/>
                    <a:pt x="21382" y="14420"/>
                  </a:cubicBezTo>
                  <a:cubicBezTo>
                    <a:pt x="21237" y="14737"/>
                    <a:pt x="21056" y="14966"/>
                    <a:pt x="20838" y="15119"/>
                  </a:cubicBezTo>
                  <a:cubicBezTo>
                    <a:pt x="19954" y="15757"/>
                    <a:pt x="19146" y="16165"/>
                    <a:pt x="18412" y="16350"/>
                  </a:cubicBezTo>
                  <a:cubicBezTo>
                    <a:pt x="17678" y="16529"/>
                    <a:pt x="17036" y="16606"/>
                    <a:pt x="16490" y="16567"/>
                  </a:cubicBezTo>
                  <a:cubicBezTo>
                    <a:pt x="15849" y="16526"/>
                    <a:pt x="15281" y="16371"/>
                    <a:pt x="14791" y="16103"/>
                  </a:cubicBezTo>
                  <a:cubicBezTo>
                    <a:pt x="14392" y="15851"/>
                    <a:pt x="14003" y="15607"/>
                    <a:pt x="13623" y="15378"/>
                  </a:cubicBezTo>
                  <a:cubicBezTo>
                    <a:pt x="13244" y="15146"/>
                    <a:pt x="12857" y="14946"/>
                    <a:pt x="12458" y="14773"/>
                  </a:cubicBezTo>
                  <a:cubicBezTo>
                    <a:pt x="12059" y="14599"/>
                    <a:pt x="11640" y="14461"/>
                    <a:pt x="11197" y="14358"/>
                  </a:cubicBezTo>
                  <a:cubicBezTo>
                    <a:pt x="10757" y="14256"/>
                    <a:pt x="10269" y="14203"/>
                    <a:pt x="9738" y="14203"/>
                  </a:cubicBezTo>
                  <a:cubicBezTo>
                    <a:pt x="9310" y="14220"/>
                    <a:pt x="8825" y="14306"/>
                    <a:pt x="8286" y="14455"/>
                  </a:cubicBezTo>
                  <a:cubicBezTo>
                    <a:pt x="7824" y="14588"/>
                    <a:pt x="7266" y="14799"/>
                    <a:pt x="6605" y="15090"/>
                  </a:cubicBezTo>
                  <a:cubicBezTo>
                    <a:pt x="5944" y="15381"/>
                    <a:pt x="5207" y="15792"/>
                    <a:pt x="4394" y="16327"/>
                  </a:cubicBezTo>
                  <a:cubicBezTo>
                    <a:pt x="4169" y="16476"/>
                    <a:pt x="3978" y="16494"/>
                    <a:pt x="3826" y="16382"/>
                  </a:cubicBezTo>
                  <a:cubicBezTo>
                    <a:pt x="3674" y="16268"/>
                    <a:pt x="3598" y="16059"/>
                    <a:pt x="3598" y="15751"/>
                  </a:cubicBezTo>
                  <a:lnTo>
                    <a:pt x="3598" y="5273"/>
                  </a:lnTo>
                  <a:cubicBezTo>
                    <a:pt x="3598" y="4964"/>
                    <a:pt x="3674" y="4653"/>
                    <a:pt x="3826" y="4347"/>
                  </a:cubicBezTo>
                  <a:cubicBezTo>
                    <a:pt x="3978" y="4036"/>
                    <a:pt x="4169" y="3807"/>
                    <a:pt x="4394" y="3654"/>
                  </a:cubicBezTo>
                  <a:cubicBezTo>
                    <a:pt x="5207" y="3143"/>
                    <a:pt x="5941" y="2737"/>
                    <a:pt x="6597" y="2447"/>
                  </a:cubicBezTo>
                  <a:cubicBezTo>
                    <a:pt x="7253" y="2156"/>
                    <a:pt x="7816" y="1944"/>
                    <a:pt x="8286" y="1812"/>
                  </a:cubicBezTo>
                  <a:cubicBezTo>
                    <a:pt x="8832" y="1665"/>
                    <a:pt x="9317" y="1580"/>
                    <a:pt x="9738" y="1559"/>
                  </a:cubicBezTo>
                  <a:cubicBezTo>
                    <a:pt x="10269" y="1559"/>
                    <a:pt x="10757" y="1612"/>
                    <a:pt x="11197" y="1715"/>
                  </a:cubicBezTo>
                  <a:cubicBezTo>
                    <a:pt x="11640" y="1818"/>
                    <a:pt x="12059" y="1956"/>
                    <a:pt x="12458" y="2135"/>
                  </a:cubicBezTo>
                  <a:cubicBezTo>
                    <a:pt x="12857" y="2306"/>
                    <a:pt x="13242" y="2508"/>
                    <a:pt x="13619" y="2737"/>
                  </a:cubicBezTo>
                  <a:cubicBezTo>
                    <a:pt x="13993" y="2967"/>
                    <a:pt x="14385" y="3207"/>
                    <a:pt x="14791" y="3463"/>
                  </a:cubicBezTo>
                  <a:cubicBezTo>
                    <a:pt x="15281" y="3736"/>
                    <a:pt x="15849" y="3889"/>
                    <a:pt x="16490" y="3924"/>
                  </a:cubicBezTo>
                  <a:cubicBezTo>
                    <a:pt x="17036" y="3965"/>
                    <a:pt x="17678" y="3889"/>
                    <a:pt x="18412" y="3707"/>
                  </a:cubicBezTo>
                  <a:cubicBezTo>
                    <a:pt x="19146" y="3522"/>
                    <a:pt x="19957" y="3113"/>
                    <a:pt x="20838" y="247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227"/>
          <p:cNvGrpSpPr/>
          <p:nvPr/>
        </p:nvGrpSpPr>
        <p:grpSpPr>
          <a:xfrm>
            <a:off x="650926" y="2437617"/>
            <a:ext cx="1480887" cy="699967"/>
            <a:chOff x="867902" y="3340710"/>
            <a:chExt cx="1974516" cy="933289"/>
          </a:xfrm>
        </p:grpSpPr>
        <p:sp>
          <p:nvSpPr>
            <p:cNvPr id="23" name="TextBox 249"/>
            <p:cNvSpPr txBox="1"/>
            <p:nvPr/>
          </p:nvSpPr>
          <p:spPr>
            <a:xfrm>
              <a:off x="867902" y="3340710"/>
              <a:ext cx="1974516" cy="37660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Title text preset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4" name="TextBox 250"/>
            <p:cNvSpPr txBox="1">
              <a:spLocks/>
            </p:cNvSpPr>
            <p:nvPr/>
          </p:nvSpPr>
          <p:spPr>
            <a:xfrm>
              <a:off x="867902" y="3717315"/>
              <a:ext cx="1974516" cy="556684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(Recommended theme font)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1" name="Group 251"/>
          <p:cNvGrpSpPr/>
          <p:nvPr/>
        </p:nvGrpSpPr>
        <p:grpSpPr>
          <a:xfrm>
            <a:off x="2242792" y="1859177"/>
            <a:ext cx="1480887" cy="699967"/>
            <a:chOff x="867902" y="3340710"/>
            <a:chExt cx="1974516" cy="933289"/>
          </a:xfrm>
        </p:grpSpPr>
        <p:sp>
          <p:nvSpPr>
            <p:cNvPr id="21" name="TextBox 252"/>
            <p:cNvSpPr txBox="1"/>
            <p:nvPr/>
          </p:nvSpPr>
          <p:spPr>
            <a:xfrm>
              <a:off x="867902" y="3340710"/>
              <a:ext cx="1974516" cy="37660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Title text preset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22" name="TextBox 253"/>
            <p:cNvSpPr txBox="1">
              <a:spLocks/>
            </p:cNvSpPr>
            <p:nvPr/>
          </p:nvSpPr>
          <p:spPr>
            <a:xfrm>
              <a:off x="867902" y="3717315"/>
              <a:ext cx="1974516" cy="556684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(Recommended theme font)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2" name="Group 254"/>
          <p:cNvGrpSpPr/>
          <p:nvPr/>
        </p:nvGrpSpPr>
        <p:grpSpPr>
          <a:xfrm>
            <a:off x="5470576" y="1859177"/>
            <a:ext cx="1480887" cy="699967"/>
            <a:chOff x="867902" y="3340710"/>
            <a:chExt cx="1974516" cy="933289"/>
          </a:xfrm>
        </p:grpSpPr>
        <p:sp>
          <p:nvSpPr>
            <p:cNvPr id="19" name="TextBox 255"/>
            <p:cNvSpPr txBox="1"/>
            <p:nvPr/>
          </p:nvSpPr>
          <p:spPr>
            <a:xfrm>
              <a:off x="867902" y="3340710"/>
              <a:ext cx="1974516" cy="37660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Title text preset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0" name="TextBox 256"/>
            <p:cNvSpPr txBox="1">
              <a:spLocks/>
            </p:cNvSpPr>
            <p:nvPr/>
          </p:nvSpPr>
          <p:spPr>
            <a:xfrm>
              <a:off x="867902" y="3717315"/>
              <a:ext cx="1974516" cy="556684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(Recommended theme font)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3" name="Group 257"/>
          <p:cNvGrpSpPr/>
          <p:nvPr/>
        </p:nvGrpSpPr>
        <p:grpSpPr>
          <a:xfrm>
            <a:off x="7026278" y="2437617"/>
            <a:ext cx="1480887" cy="699967"/>
            <a:chOff x="867902" y="3340710"/>
            <a:chExt cx="1974516" cy="933289"/>
          </a:xfrm>
        </p:grpSpPr>
        <p:sp>
          <p:nvSpPr>
            <p:cNvPr id="17" name="TextBox 258"/>
            <p:cNvSpPr txBox="1"/>
            <p:nvPr/>
          </p:nvSpPr>
          <p:spPr>
            <a:xfrm>
              <a:off x="867902" y="3340710"/>
              <a:ext cx="1974516" cy="37660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5">
                      <a:lumMod val="100000"/>
                    </a:schemeClr>
                  </a:solidFill>
                </a:rPr>
                <a:t>Title text preset</a:t>
              </a:r>
              <a:endParaRPr lang="zh-CN" altLang="en-US" sz="1600" b="1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18" name="TextBox 259"/>
            <p:cNvSpPr txBox="1">
              <a:spLocks/>
            </p:cNvSpPr>
            <p:nvPr/>
          </p:nvSpPr>
          <p:spPr>
            <a:xfrm>
              <a:off x="867902" y="3717315"/>
              <a:ext cx="1974516" cy="556684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(Recommended theme font)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Group 260"/>
          <p:cNvGrpSpPr/>
          <p:nvPr/>
        </p:nvGrpSpPr>
        <p:grpSpPr>
          <a:xfrm>
            <a:off x="3809848" y="1535172"/>
            <a:ext cx="1480887" cy="699967"/>
            <a:chOff x="867902" y="3340710"/>
            <a:chExt cx="1974516" cy="933289"/>
          </a:xfrm>
        </p:grpSpPr>
        <p:sp>
          <p:nvSpPr>
            <p:cNvPr id="15" name="TextBox 261"/>
            <p:cNvSpPr txBox="1"/>
            <p:nvPr/>
          </p:nvSpPr>
          <p:spPr>
            <a:xfrm>
              <a:off x="867902" y="3340710"/>
              <a:ext cx="1974516" cy="37660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>
                      <a:lumMod val="100000"/>
                    </a:schemeClr>
                  </a:solidFill>
                </a:rPr>
                <a:t>Title text preset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16" name="TextBox 262"/>
            <p:cNvSpPr txBox="1">
              <a:spLocks/>
            </p:cNvSpPr>
            <p:nvPr/>
          </p:nvSpPr>
          <p:spPr>
            <a:xfrm>
              <a:off x="867902" y="3717315"/>
              <a:ext cx="1974516" cy="556684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This part of the content as a text layout placeholder display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(Recommended theme font)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25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23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035518" y="1167317"/>
            <a:ext cx="1747838" cy="3059486"/>
            <a:chOff x="8047358" y="1556422"/>
            <a:chExt cx="2330450" cy="4079315"/>
          </a:xfrm>
        </p:grpSpPr>
        <p:grpSp>
          <p:nvGrpSpPr>
            <p:cNvPr id="69" name="组合 68"/>
            <p:cNvGrpSpPr/>
            <p:nvPr/>
          </p:nvGrpSpPr>
          <p:grpSpPr>
            <a:xfrm>
              <a:off x="8317097" y="4674467"/>
              <a:ext cx="1721401" cy="961270"/>
              <a:chOff x="8909692" y="4908377"/>
              <a:chExt cx="1721401" cy="961270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8909692" y="4908377"/>
                <a:ext cx="1721401" cy="297276"/>
                <a:chOff x="8909692" y="4908377"/>
                <a:chExt cx="1721401" cy="297276"/>
              </a:xfrm>
            </p:grpSpPr>
            <p:sp>
              <p:nvSpPr>
                <p:cNvPr id="90" name="任意多边形: 形状 89"/>
                <p:cNvSpPr>
                  <a:spLocks/>
                </p:cNvSpPr>
                <p:nvPr/>
              </p:nvSpPr>
              <p:spPr bwMode="auto">
                <a:xfrm>
                  <a:off x="8909692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任意多边形: 形状 90"/>
                <p:cNvSpPr>
                  <a:spLocks/>
                </p:cNvSpPr>
                <p:nvPr/>
              </p:nvSpPr>
              <p:spPr bwMode="auto">
                <a:xfrm>
                  <a:off x="9086958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任意多边形: 形状 91"/>
                <p:cNvSpPr>
                  <a:spLocks/>
                </p:cNvSpPr>
                <p:nvPr/>
              </p:nvSpPr>
              <p:spPr bwMode="auto">
                <a:xfrm>
                  <a:off x="9264224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任意多边形: 形状 92"/>
                <p:cNvSpPr>
                  <a:spLocks/>
                </p:cNvSpPr>
                <p:nvPr/>
              </p:nvSpPr>
              <p:spPr bwMode="auto">
                <a:xfrm>
                  <a:off x="9441490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任意多边形: 形状 93"/>
                <p:cNvSpPr>
                  <a:spLocks/>
                </p:cNvSpPr>
                <p:nvPr/>
              </p:nvSpPr>
              <p:spPr bwMode="auto">
                <a:xfrm>
                  <a:off x="9618756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任意多边形: 形状 94"/>
                <p:cNvSpPr>
                  <a:spLocks/>
                </p:cNvSpPr>
                <p:nvPr/>
              </p:nvSpPr>
              <p:spPr bwMode="auto">
                <a:xfrm>
                  <a:off x="9796022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任意多边形: 形状 95"/>
                <p:cNvSpPr>
                  <a:spLocks/>
                </p:cNvSpPr>
                <p:nvPr/>
              </p:nvSpPr>
              <p:spPr bwMode="auto">
                <a:xfrm>
                  <a:off x="9973288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任意多边形: 形状 96"/>
                <p:cNvSpPr>
                  <a:spLocks/>
                </p:cNvSpPr>
                <p:nvPr/>
              </p:nvSpPr>
              <p:spPr bwMode="auto">
                <a:xfrm>
                  <a:off x="10150554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任意多边形: 形状 97"/>
                <p:cNvSpPr>
                  <a:spLocks/>
                </p:cNvSpPr>
                <p:nvPr/>
              </p:nvSpPr>
              <p:spPr bwMode="auto">
                <a:xfrm>
                  <a:off x="10327820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任意多边形: 形状 98"/>
                <p:cNvSpPr>
                  <a:spLocks/>
                </p:cNvSpPr>
                <p:nvPr/>
              </p:nvSpPr>
              <p:spPr bwMode="auto">
                <a:xfrm>
                  <a:off x="10505083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8909692" y="5572371"/>
                <a:ext cx="1721401" cy="297276"/>
                <a:chOff x="8909692" y="5572371"/>
                <a:chExt cx="1721401" cy="297276"/>
              </a:xfrm>
            </p:grpSpPr>
            <p:sp>
              <p:nvSpPr>
                <p:cNvPr id="80" name="任意多边形: 形状 79"/>
                <p:cNvSpPr>
                  <a:spLocks/>
                </p:cNvSpPr>
                <p:nvPr/>
              </p:nvSpPr>
              <p:spPr bwMode="auto">
                <a:xfrm>
                  <a:off x="8909692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任意多边形: 形状 80"/>
                <p:cNvSpPr>
                  <a:spLocks/>
                </p:cNvSpPr>
                <p:nvPr/>
              </p:nvSpPr>
              <p:spPr bwMode="auto">
                <a:xfrm>
                  <a:off x="9086958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任意多边形: 形状 81"/>
                <p:cNvSpPr>
                  <a:spLocks/>
                </p:cNvSpPr>
                <p:nvPr/>
              </p:nvSpPr>
              <p:spPr bwMode="auto">
                <a:xfrm>
                  <a:off x="9264224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任意多边形: 形状 82"/>
                <p:cNvSpPr>
                  <a:spLocks/>
                </p:cNvSpPr>
                <p:nvPr/>
              </p:nvSpPr>
              <p:spPr bwMode="auto">
                <a:xfrm>
                  <a:off x="9441490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任意多边形: 形状 83"/>
                <p:cNvSpPr>
                  <a:spLocks/>
                </p:cNvSpPr>
                <p:nvPr/>
              </p:nvSpPr>
              <p:spPr bwMode="auto">
                <a:xfrm>
                  <a:off x="9618756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任意多边形: 形状 84"/>
                <p:cNvSpPr>
                  <a:spLocks/>
                </p:cNvSpPr>
                <p:nvPr/>
              </p:nvSpPr>
              <p:spPr bwMode="auto">
                <a:xfrm>
                  <a:off x="9796022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任意多边形: 形状 85"/>
                <p:cNvSpPr>
                  <a:spLocks/>
                </p:cNvSpPr>
                <p:nvPr/>
              </p:nvSpPr>
              <p:spPr bwMode="auto">
                <a:xfrm>
                  <a:off x="9973288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任意多边形: 形状 86"/>
                <p:cNvSpPr>
                  <a:spLocks/>
                </p:cNvSpPr>
                <p:nvPr/>
              </p:nvSpPr>
              <p:spPr bwMode="auto">
                <a:xfrm>
                  <a:off x="10150554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任意多边形: 形状 87"/>
                <p:cNvSpPr>
                  <a:spLocks/>
                </p:cNvSpPr>
                <p:nvPr/>
              </p:nvSpPr>
              <p:spPr bwMode="auto">
                <a:xfrm>
                  <a:off x="10327820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任意多边形: 形状 88"/>
                <p:cNvSpPr>
                  <a:spLocks/>
                </p:cNvSpPr>
                <p:nvPr/>
              </p:nvSpPr>
              <p:spPr bwMode="auto">
                <a:xfrm>
                  <a:off x="10505083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0" name="组合 69"/>
            <p:cNvGrpSpPr/>
            <p:nvPr/>
          </p:nvGrpSpPr>
          <p:grpSpPr>
            <a:xfrm>
              <a:off x="8047358" y="3813578"/>
              <a:ext cx="1944228" cy="619652"/>
              <a:chOff x="1315327" y="3813578"/>
              <a:chExt cx="1944228" cy="61965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315327" y="3813578"/>
                <a:ext cx="563746" cy="2191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lnSpcReduction="10000"/>
              </a:bodyPr>
              <a:lstStyle/>
              <a:p>
                <a:r>
                  <a:rPr lang="en-US" altLang="zh-CN" sz="1100" b="1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>Key words</a:t>
                </a:r>
                <a:endPara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315327" y="4032751"/>
                <a:ext cx="1944228" cy="400479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>This part of the content as a text layout placeholder display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</a:br>
                <a:r>
                  <a:rPr lang="en-US" altLang="zh-CN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>(Recommended theme font)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8047358" y="1556422"/>
              <a:ext cx="2330450" cy="2130426"/>
              <a:chOff x="7545388" y="1638300"/>
              <a:chExt cx="2330450" cy="2130426"/>
            </a:xfrm>
          </p:grpSpPr>
          <p:sp>
            <p:nvSpPr>
              <p:cNvPr id="72" name="矩形 71"/>
              <p:cNvSpPr>
                <a:spLocks/>
              </p:cNvSpPr>
              <p:nvPr/>
            </p:nvSpPr>
            <p:spPr bwMode="auto">
              <a:xfrm>
                <a:off x="7545388" y="1638300"/>
                <a:ext cx="2330450" cy="2130425"/>
              </a:xfrm>
              <a:prstGeom prst="rect">
                <a:avLst/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矩形 72"/>
              <p:cNvSpPr>
                <a:spLocks/>
              </p:cNvSpPr>
              <p:nvPr/>
            </p:nvSpPr>
            <p:spPr bwMode="auto">
              <a:xfrm>
                <a:off x="8021638" y="2708275"/>
                <a:ext cx="436562" cy="1060450"/>
              </a:xfrm>
              <a:prstGeom prst="rect">
                <a:avLst/>
              </a:prstGeom>
              <a:solidFill>
                <a:srgbClr val="427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矩形 73"/>
              <p:cNvSpPr>
                <a:spLocks/>
              </p:cNvSpPr>
              <p:nvPr/>
            </p:nvSpPr>
            <p:spPr bwMode="auto">
              <a:xfrm>
                <a:off x="8497888" y="1906588"/>
                <a:ext cx="427037" cy="1862138"/>
              </a:xfrm>
              <a:prstGeom prst="rect">
                <a:avLst/>
              </a:prstGeom>
              <a:solidFill>
                <a:srgbClr val="427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矩形 74"/>
              <p:cNvSpPr>
                <a:spLocks/>
              </p:cNvSpPr>
              <p:nvPr/>
            </p:nvSpPr>
            <p:spPr bwMode="auto">
              <a:xfrm>
                <a:off x="8974138" y="2976563"/>
                <a:ext cx="427037" cy="792163"/>
              </a:xfrm>
              <a:prstGeom prst="rect">
                <a:avLst/>
              </a:prstGeom>
              <a:solidFill>
                <a:srgbClr val="427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715554" y="1180175"/>
            <a:ext cx="1761942" cy="3046628"/>
            <a:chOff x="4954072" y="1573566"/>
            <a:chExt cx="2349256" cy="4062171"/>
          </a:xfrm>
        </p:grpSpPr>
        <p:grpSp>
          <p:nvGrpSpPr>
            <p:cNvPr id="38" name="组合 37"/>
            <p:cNvGrpSpPr/>
            <p:nvPr/>
          </p:nvGrpSpPr>
          <p:grpSpPr>
            <a:xfrm>
              <a:off x="5235298" y="4674467"/>
              <a:ext cx="1721401" cy="961270"/>
              <a:chOff x="5235299" y="4908377"/>
              <a:chExt cx="1721401" cy="96127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235299" y="4908377"/>
                <a:ext cx="1721401" cy="297276"/>
                <a:chOff x="5235299" y="4908377"/>
                <a:chExt cx="1721401" cy="297276"/>
              </a:xfrm>
            </p:grpSpPr>
            <p:sp>
              <p:nvSpPr>
                <p:cNvPr id="59" name="任意多边形: 形状 58"/>
                <p:cNvSpPr>
                  <a:spLocks/>
                </p:cNvSpPr>
                <p:nvPr/>
              </p:nvSpPr>
              <p:spPr bwMode="auto">
                <a:xfrm>
                  <a:off x="5235299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任意多边形: 形状 59"/>
                <p:cNvSpPr>
                  <a:spLocks/>
                </p:cNvSpPr>
                <p:nvPr/>
              </p:nvSpPr>
              <p:spPr bwMode="auto">
                <a:xfrm>
                  <a:off x="5412565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任意多边形: 形状 60"/>
                <p:cNvSpPr>
                  <a:spLocks/>
                </p:cNvSpPr>
                <p:nvPr/>
              </p:nvSpPr>
              <p:spPr bwMode="auto">
                <a:xfrm>
                  <a:off x="5589831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任意多边形: 形状 61"/>
                <p:cNvSpPr>
                  <a:spLocks/>
                </p:cNvSpPr>
                <p:nvPr/>
              </p:nvSpPr>
              <p:spPr bwMode="auto">
                <a:xfrm>
                  <a:off x="5767097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任意多边形: 形状 62"/>
                <p:cNvSpPr>
                  <a:spLocks/>
                </p:cNvSpPr>
                <p:nvPr/>
              </p:nvSpPr>
              <p:spPr bwMode="auto">
                <a:xfrm>
                  <a:off x="5944363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任意多边形: 形状 63"/>
                <p:cNvSpPr>
                  <a:spLocks/>
                </p:cNvSpPr>
                <p:nvPr/>
              </p:nvSpPr>
              <p:spPr bwMode="auto">
                <a:xfrm>
                  <a:off x="6121629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任意多边形: 形状 64"/>
                <p:cNvSpPr>
                  <a:spLocks/>
                </p:cNvSpPr>
                <p:nvPr/>
              </p:nvSpPr>
              <p:spPr bwMode="auto">
                <a:xfrm>
                  <a:off x="6298895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任意多边形: 形状 65"/>
                <p:cNvSpPr>
                  <a:spLocks/>
                </p:cNvSpPr>
                <p:nvPr/>
              </p:nvSpPr>
              <p:spPr bwMode="auto">
                <a:xfrm>
                  <a:off x="6476161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任意多边形: 形状 66"/>
                <p:cNvSpPr>
                  <a:spLocks/>
                </p:cNvSpPr>
                <p:nvPr/>
              </p:nvSpPr>
              <p:spPr bwMode="auto">
                <a:xfrm>
                  <a:off x="6653427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任意多边形: 形状 67"/>
                <p:cNvSpPr>
                  <a:spLocks/>
                </p:cNvSpPr>
                <p:nvPr/>
              </p:nvSpPr>
              <p:spPr bwMode="auto">
                <a:xfrm>
                  <a:off x="6830690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5235299" y="5572371"/>
                <a:ext cx="1721401" cy="297276"/>
                <a:chOff x="5235299" y="5572371"/>
                <a:chExt cx="1721401" cy="297276"/>
              </a:xfrm>
            </p:grpSpPr>
            <p:sp>
              <p:nvSpPr>
                <p:cNvPr id="49" name="任意多边形: 形状 48"/>
                <p:cNvSpPr>
                  <a:spLocks/>
                </p:cNvSpPr>
                <p:nvPr/>
              </p:nvSpPr>
              <p:spPr bwMode="auto">
                <a:xfrm>
                  <a:off x="5235299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任意多边形: 形状 49"/>
                <p:cNvSpPr>
                  <a:spLocks/>
                </p:cNvSpPr>
                <p:nvPr/>
              </p:nvSpPr>
              <p:spPr bwMode="auto">
                <a:xfrm>
                  <a:off x="5412565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任意多边形: 形状 50"/>
                <p:cNvSpPr>
                  <a:spLocks/>
                </p:cNvSpPr>
                <p:nvPr/>
              </p:nvSpPr>
              <p:spPr bwMode="auto">
                <a:xfrm>
                  <a:off x="5589831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任意多边形: 形状 51"/>
                <p:cNvSpPr>
                  <a:spLocks/>
                </p:cNvSpPr>
                <p:nvPr/>
              </p:nvSpPr>
              <p:spPr bwMode="auto">
                <a:xfrm>
                  <a:off x="5767097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任意多边形: 形状 52"/>
                <p:cNvSpPr>
                  <a:spLocks/>
                </p:cNvSpPr>
                <p:nvPr/>
              </p:nvSpPr>
              <p:spPr bwMode="auto">
                <a:xfrm>
                  <a:off x="5944363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任意多边形: 形状 53"/>
                <p:cNvSpPr>
                  <a:spLocks/>
                </p:cNvSpPr>
                <p:nvPr/>
              </p:nvSpPr>
              <p:spPr bwMode="auto">
                <a:xfrm>
                  <a:off x="6121629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任意多边形: 形状 54"/>
                <p:cNvSpPr>
                  <a:spLocks/>
                </p:cNvSpPr>
                <p:nvPr/>
              </p:nvSpPr>
              <p:spPr bwMode="auto">
                <a:xfrm>
                  <a:off x="6298895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任意多边形: 形状 55"/>
                <p:cNvSpPr>
                  <a:spLocks/>
                </p:cNvSpPr>
                <p:nvPr/>
              </p:nvSpPr>
              <p:spPr bwMode="auto">
                <a:xfrm>
                  <a:off x="6476161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任意多边形: 形状 56"/>
                <p:cNvSpPr>
                  <a:spLocks/>
                </p:cNvSpPr>
                <p:nvPr/>
              </p:nvSpPr>
              <p:spPr bwMode="auto">
                <a:xfrm>
                  <a:off x="6653427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任意多边形: 形状 57"/>
                <p:cNvSpPr>
                  <a:spLocks/>
                </p:cNvSpPr>
                <p:nvPr/>
              </p:nvSpPr>
              <p:spPr bwMode="auto">
                <a:xfrm>
                  <a:off x="6830690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4954072" y="3813578"/>
              <a:ext cx="1944228" cy="619652"/>
              <a:chOff x="1315327" y="3813578"/>
              <a:chExt cx="1944228" cy="61965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315327" y="3813578"/>
                <a:ext cx="563746" cy="2191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lnSpcReduction="10000"/>
              </a:bodyPr>
              <a:lstStyle/>
              <a:p>
                <a:r>
                  <a:rPr lang="en-US" altLang="zh-CN" sz="1100" b="1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>Key words</a:t>
                </a:r>
                <a:endPara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315327" y="4032751"/>
                <a:ext cx="1944228" cy="400479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>This part of the content as a text layout placeholder display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</a:br>
                <a:r>
                  <a:rPr lang="en-US" altLang="zh-CN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>(Recommended theme font)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982403" y="1573566"/>
              <a:ext cx="2320925" cy="2130426"/>
              <a:chOff x="4935538" y="2363788"/>
              <a:chExt cx="2320925" cy="2130426"/>
            </a:xfrm>
          </p:grpSpPr>
          <p:sp>
            <p:nvSpPr>
              <p:cNvPr id="41" name="矩形 40"/>
              <p:cNvSpPr>
                <a:spLocks/>
              </p:cNvSpPr>
              <p:nvPr/>
            </p:nvSpPr>
            <p:spPr bwMode="auto">
              <a:xfrm>
                <a:off x="4935538" y="2363788"/>
                <a:ext cx="2320925" cy="2130425"/>
              </a:xfrm>
              <a:prstGeom prst="rect">
                <a:avLst/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矩形 41"/>
              <p:cNvSpPr>
                <a:spLocks/>
              </p:cNvSpPr>
              <p:nvPr/>
            </p:nvSpPr>
            <p:spPr bwMode="auto">
              <a:xfrm>
                <a:off x="5400675" y="3433763"/>
                <a:ext cx="436563" cy="1060450"/>
              </a:xfrm>
              <a:prstGeom prst="rect">
                <a:avLst/>
              </a:prstGeom>
              <a:solidFill>
                <a:srgbClr val="7AB4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矩形 42"/>
              <p:cNvSpPr>
                <a:spLocks/>
              </p:cNvSpPr>
              <p:nvPr/>
            </p:nvSpPr>
            <p:spPr bwMode="auto">
              <a:xfrm>
                <a:off x="5876925" y="2720976"/>
                <a:ext cx="436563" cy="1773238"/>
              </a:xfrm>
              <a:prstGeom prst="rect">
                <a:avLst/>
              </a:prstGeom>
              <a:solidFill>
                <a:srgbClr val="7AB4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矩形 43"/>
              <p:cNvSpPr>
                <a:spLocks/>
              </p:cNvSpPr>
              <p:nvPr/>
            </p:nvSpPr>
            <p:spPr bwMode="auto">
              <a:xfrm>
                <a:off x="6353175" y="4146551"/>
                <a:ext cx="438150" cy="347663"/>
              </a:xfrm>
              <a:prstGeom prst="rect">
                <a:avLst/>
              </a:prstGeom>
              <a:solidFill>
                <a:srgbClr val="7AB4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430941" y="1167317"/>
            <a:ext cx="1747838" cy="3059486"/>
            <a:chOff x="1907922" y="1556422"/>
            <a:chExt cx="2330450" cy="4079315"/>
          </a:xfrm>
        </p:grpSpPr>
        <p:grpSp>
          <p:nvGrpSpPr>
            <p:cNvPr id="7" name="组合 6"/>
            <p:cNvGrpSpPr/>
            <p:nvPr/>
          </p:nvGrpSpPr>
          <p:grpSpPr>
            <a:xfrm>
              <a:off x="2150662" y="4674467"/>
              <a:ext cx="1721401" cy="961270"/>
              <a:chOff x="1558067" y="4908377"/>
              <a:chExt cx="1721401" cy="96127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558067" y="4908377"/>
                <a:ext cx="1721401" cy="297276"/>
                <a:chOff x="1558067" y="4908377"/>
                <a:chExt cx="1721401" cy="297276"/>
              </a:xfrm>
            </p:grpSpPr>
            <p:sp>
              <p:nvSpPr>
                <p:cNvPr id="28" name="任意多边形: 形状 27"/>
                <p:cNvSpPr>
                  <a:spLocks/>
                </p:cNvSpPr>
                <p:nvPr/>
              </p:nvSpPr>
              <p:spPr bwMode="auto">
                <a:xfrm>
                  <a:off x="1558067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任意多边形: 形状 28"/>
                <p:cNvSpPr>
                  <a:spLocks/>
                </p:cNvSpPr>
                <p:nvPr/>
              </p:nvSpPr>
              <p:spPr bwMode="auto">
                <a:xfrm>
                  <a:off x="1735333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任意多边形: 形状 29"/>
                <p:cNvSpPr>
                  <a:spLocks/>
                </p:cNvSpPr>
                <p:nvPr/>
              </p:nvSpPr>
              <p:spPr bwMode="auto">
                <a:xfrm>
                  <a:off x="1912599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任意多边形: 形状 30"/>
                <p:cNvSpPr>
                  <a:spLocks/>
                </p:cNvSpPr>
                <p:nvPr/>
              </p:nvSpPr>
              <p:spPr bwMode="auto">
                <a:xfrm>
                  <a:off x="2089865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任意多边形: 形状 31"/>
                <p:cNvSpPr>
                  <a:spLocks/>
                </p:cNvSpPr>
                <p:nvPr/>
              </p:nvSpPr>
              <p:spPr bwMode="auto">
                <a:xfrm>
                  <a:off x="2267131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任意多边形: 形状 32"/>
                <p:cNvSpPr>
                  <a:spLocks/>
                </p:cNvSpPr>
                <p:nvPr/>
              </p:nvSpPr>
              <p:spPr bwMode="auto">
                <a:xfrm>
                  <a:off x="2444397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任意多边形: 形状 33"/>
                <p:cNvSpPr>
                  <a:spLocks/>
                </p:cNvSpPr>
                <p:nvPr/>
              </p:nvSpPr>
              <p:spPr bwMode="auto">
                <a:xfrm>
                  <a:off x="2621663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任意多边形: 形状 34"/>
                <p:cNvSpPr>
                  <a:spLocks/>
                </p:cNvSpPr>
                <p:nvPr/>
              </p:nvSpPr>
              <p:spPr bwMode="auto">
                <a:xfrm>
                  <a:off x="2798929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任意多边形: 形状 35"/>
                <p:cNvSpPr>
                  <a:spLocks/>
                </p:cNvSpPr>
                <p:nvPr/>
              </p:nvSpPr>
              <p:spPr bwMode="auto">
                <a:xfrm>
                  <a:off x="2976195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任意多边形: 形状 36"/>
                <p:cNvSpPr>
                  <a:spLocks/>
                </p:cNvSpPr>
                <p:nvPr/>
              </p:nvSpPr>
              <p:spPr bwMode="auto">
                <a:xfrm>
                  <a:off x="3153458" y="4908377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558067" y="5572371"/>
                <a:ext cx="1721401" cy="297276"/>
                <a:chOff x="1558067" y="5572371"/>
                <a:chExt cx="1721401" cy="297276"/>
              </a:xfrm>
            </p:grpSpPr>
            <p:sp>
              <p:nvSpPr>
                <p:cNvPr id="18" name="任意多边形: 形状 17"/>
                <p:cNvSpPr>
                  <a:spLocks/>
                </p:cNvSpPr>
                <p:nvPr/>
              </p:nvSpPr>
              <p:spPr bwMode="auto">
                <a:xfrm>
                  <a:off x="1558067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任意多边形: 形状 18"/>
                <p:cNvSpPr>
                  <a:spLocks/>
                </p:cNvSpPr>
                <p:nvPr/>
              </p:nvSpPr>
              <p:spPr bwMode="auto">
                <a:xfrm>
                  <a:off x="1735333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任意多边形: 形状 19"/>
                <p:cNvSpPr>
                  <a:spLocks/>
                </p:cNvSpPr>
                <p:nvPr/>
              </p:nvSpPr>
              <p:spPr bwMode="auto">
                <a:xfrm>
                  <a:off x="1912599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任意多边形: 形状 20"/>
                <p:cNvSpPr>
                  <a:spLocks/>
                </p:cNvSpPr>
                <p:nvPr/>
              </p:nvSpPr>
              <p:spPr bwMode="auto">
                <a:xfrm>
                  <a:off x="2089865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任意多边形: 形状 21"/>
                <p:cNvSpPr>
                  <a:spLocks/>
                </p:cNvSpPr>
                <p:nvPr/>
              </p:nvSpPr>
              <p:spPr bwMode="auto">
                <a:xfrm>
                  <a:off x="2267131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任意多边形: 形状 22"/>
                <p:cNvSpPr>
                  <a:spLocks/>
                </p:cNvSpPr>
                <p:nvPr/>
              </p:nvSpPr>
              <p:spPr bwMode="auto">
                <a:xfrm>
                  <a:off x="2444397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任意多边形: 形状 23"/>
                <p:cNvSpPr>
                  <a:spLocks/>
                </p:cNvSpPr>
                <p:nvPr/>
              </p:nvSpPr>
              <p:spPr bwMode="auto">
                <a:xfrm>
                  <a:off x="2621663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任意多边形: 形状 24"/>
                <p:cNvSpPr>
                  <a:spLocks/>
                </p:cNvSpPr>
                <p:nvPr/>
              </p:nvSpPr>
              <p:spPr bwMode="auto">
                <a:xfrm>
                  <a:off x="2798929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任意多边形: 形状 25"/>
                <p:cNvSpPr>
                  <a:spLocks/>
                </p:cNvSpPr>
                <p:nvPr/>
              </p:nvSpPr>
              <p:spPr bwMode="auto">
                <a:xfrm>
                  <a:off x="2976195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dk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任意多边形: 形状 26"/>
                <p:cNvSpPr>
                  <a:spLocks/>
                </p:cNvSpPr>
                <p:nvPr/>
              </p:nvSpPr>
              <p:spPr bwMode="auto">
                <a:xfrm>
                  <a:off x="3153458" y="5572371"/>
                  <a:ext cx="126010" cy="297276"/>
                </a:xfrm>
                <a:custGeom>
                  <a:avLst/>
                  <a:gdLst>
                    <a:gd name="connsiteX0" fmla="*/ 370873 w 1290638"/>
                    <a:gd name="connsiteY0" fmla="*/ 598487 h 3044825"/>
                    <a:gd name="connsiteX1" fmla="*/ 519222 w 1290638"/>
                    <a:gd name="connsiteY1" fmla="*/ 598487 h 3044825"/>
                    <a:gd name="connsiteX2" fmla="*/ 548892 w 1290638"/>
                    <a:gd name="connsiteY2" fmla="*/ 598487 h 3044825"/>
                    <a:gd name="connsiteX3" fmla="*/ 919765 w 1290638"/>
                    <a:gd name="connsiteY3" fmla="*/ 598487 h 3044825"/>
                    <a:gd name="connsiteX4" fmla="*/ 1290638 w 1290638"/>
                    <a:gd name="connsiteY4" fmla="*/ 962526 h 3044825"/>
                    <a:gd name="connsiteX5" fmla="*/ 1290638 w 1290638"/>
                    <a:gd name="connsiteY5" fmla="*/ 1661479 h 3044825"/>
                    <a:gd name="connsiteX6" fmla="*/ 1171959 w 1290638"/>
                    <a:gd name="connsiteY6" fmla="*/ 1777972 h 3044825"/>
                    <a:gd name="connsiteX7" fmla="*/ 1053279 w 1290638"/>
                    <a:gd name="connsiteY7" fmla="*/ 1661479 h 3044825"/>
                    <a:gd name="connsiteX8" fmla="*/ 1053279 w 1290638"/>
                    <a:gd name="connsiteY8" fmla="*/ 1253756 h 3044825"/>
                    <a:gd name="connsiteX9" fmla="*/ 1053279 w 1290638"/>
                    <a:gd name="connsiteY9" fmla="*/ 1006210 h 3044825"/>
                    <a:gd name="connsiteX10" fmla="*/ 993940 w 1290638"/>
                    <a:gd name="connsiteY10" fmla="*/ 1006210 h 3044825"/>
                    <a:gd name="connsiteX11" fmla="*/ 993940 w 1290638"/>
                    <a:gd name="connsiteY11" fmla="*/ 1268318 h 3044825"/>
                    <a:gd name="connsiteX12" fmla="*/ 993940 w 1290638"/>
                    <a:gd name="connsiteY12" fmla="*/ 1719725 h 3044825"/>
                    <a:gd name="connsiteX13" fmla="*/ 993940 w 1290638"/>
                    <a:gd name="connsiteY13" fmla="*/ 1777972 h 3044825"/>
                    <a:gd name="connsiteX14" fmla="*/ 993940 w 1290638"/>
                    <a:gd name="connsiteY14" fmla="*/ 2884648 h 3044825"/>
                    <a:gd name="connsiteX15" fmla="*/ 830756 w 1290638"/>
                    <a:gd name="connsiteY15" fmla="*/ 3044825 h 3044825"/>
                    <a:gd name="connsiteX16" fmla="*/ 667572 w 1290638"/>
                    <a:gd name="connsiteY16" fmla="*/ 2884648 h 3044825"/>
                    <a:gd name="connsiteX17" fmla="*/ 667572 w 1290638"/>
                    <a:gd name="connsiteY17" fmla="*/ 1777972 h 3044825"/>
                    <a:gd name="connsiteX18" fmla="*/ 608232 w 1290638"/>
                    <a:gd name="connsiteY18" fmla="*/ 1777972 h 3044825"/>
                    <a:gd name="connsiteX19" fmla="*/ 608232 w 1290638"/>
                    <a:gd name="connsiteY19" fmla="*/ 2884648 h 3044825"/>
                    <a:gd name="connsiteX20" fmla="*/ 459883 w 1290638"/>
                    <a:gd name="connsiteY20" fmla="*/ 3044825 h 3044825"/>
                    <a:gd name="connsiteX21" fmla="*/ 296698 w 1290638"/>
                    <a:gd name="connsiteY21" fmla="*/ 2884648 h 3044825"/>
                    <a:gd name="connsiteX22" fmla="*/ 296698 w 1290638"/>
                    <a:gd name="connsiteY22" fmla="*/ 1777972 h 3044825"/>
                    <a:gd name="connsiteX23" fmla="*/ 296698 w 1290638"/>
                    <a:gd name="connsiteY23" fmla="*/ 1719725 h 3044825"/>
                    <a:gd name="connsiteX24" fmla="*/ 296698 w 1290638"/>
                    <a:gd name="connsiteY24" fmla="*/ 1268318 h 3044825"/>
                    <a:gd name="connsiteX25" fmla="*/ 296698 w 1290638"/>
                    <a:gd name="connsiteY25" fmla="*/ 1006210 h 3044825"/>
                    <a:gd name="connsiteX26" fmla="*/ 237358 w 1290638"/>
                    <a:gd name="connsiteY26" fmla="*/ 1006210 h 3044825"/>
                    <a:gd name="connsiteX27" fmla="*/ 237358 w 1290638"/>
                    <a:gd name="connsiteY27" fmla="*/ 1253756 h 3044825"/>
                    <a:gd name="connsiteX28" fmla="*/ 237358 w 1290638"/>
                    <a:gd name="connsiteY28" fmla="*/ 1661479 h 3044825"/>
                    <a:gd name="connsiteX29" fmla="*/ 118679 w 1290638"/>
                    <a:gd name="connsiteY29" fmla="*/ 1777972 h 3044825"/>
                    <a:gd name="connsiteX30" fmla="*/ 0 w 1290638"/>
                    <a:gd name="connsiteY30" fmla="*/ 1661479 h 3044825"/>
                    <a:gd name="connsiteX31" fmla="*/ 0 w 1290638"/>
                    <a:gd name="connsiteY31" fmla="*/ 962526 h 3044825"/>
                    <a:gd name="connsiteX32" fmla="*/ 370873 w 1290638"/>
                    <a:gd name="connsiteY32" fmla="*/ 598487 h 3044825"/>
                    <a:gd name="connsiteX33" fmla="*/ 646113 w 1290638"/>
                    <a:gd name="connsiteY33" fmla="*/ 0 h 3044825"/>
                    <a:gd name="connsiteX34" fmla="*/ 920751 w 1290638"/>
                    <a:gd name="connsiteY34" fmla="*/ 269875 h 3044825"/>
                    <a:gd name="connsiteX35" fmla="*/ 646113 w 1290638"/>
                    <a:gd name="connsiteY35" fmla="*/ 539750 h 3044825"/>
                    <a:gd name="connsiteX36" fmla="*/ 371475 w 1290638"/>
                    <a:gd name="connsiteY36" fmla="*/ 269875 h 3044825"/>
                    <a:gd name="connsiteX37" fmla="*/ 646113 w 1290638"/>
                    <a:gd name="connsiteY37" fmla="*/ 0 h 304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90638" h="3044825">
                      <a:moveTo>
                        <a:pt x="370873" y="598487"/>
                      </a:moveTo>
                      <a:cubicBezTo>
                        <a:pt x="370873" y="598487"/>
                        <a:pt x="370873" y="598487"/>
                        <a:pt x="519222" y="598487"/>
                      </a:cubicBezTo>
                      <a:cubicBezTo>
                        <a:pt x="519222" y="598487"/>
                        <a:pt x="519222" y="598487"/>
                        <a:pt x="548892" y="598487"/>
                      </a:cubicBezTo>
                      <a:cubicBezTo>
                        <a:pt x="548892" y="598487"/>
                        <a:pt x="548892" y="598487"/>
                        <a:pt x="919765" y="598487"/>
                      </a:cubicBezTo>
                      <a:cubicBezTo>
                        <a:pt x="1112619" y="598487"/>
                        <a:pt x="1275803" y="758664"/>
                        <a:pt x="1290638" y="962526"/>
                      </a:cubicBezTo>
                      <a:cubicBezTo>
                        <a:pt x="1290638" y="962526"/>
                        <a:pt x="1290638" y="962526"/>
                        <a:pt x="1290638" y="1661479"/>
                      </a:cubicBezTo>
                      <a:cubicBezTo>
                        <a:pt x="1290638" y="1734287"/>
                        <a:pt x="1231299" y="1777972"/>
                        <a:pt x="1171959" y="1777972"/>
                      </a:cubicBezTo>
                      <a:cubicBezTo>
                        <a:pt x="1097784" y="1777972"/>
                        <a:pt x="1053279" y="1734287"/>
                        <a:pt x="1053279" y="1661479"/>
                      </a:cubicBezTo>
                      <a:cubicBezTo>
                        <a:pt x="1053279" y="1661479"/>
                        <a:pt x="1053279" y="1661479"/>
                        <a:pt x="1053279" y="1253756"/>
                      </a:cubicBezTo>
                      <a:cubicBezTo>
                        <a:pt x="1053279" y="1253756"/>
                        <a:pt x="1053279" y="1253756"/>
                        <a:pt x="1053279" y="1006210"/>
                      </a:cubicBezTo>
                      <a:cubicBezTo>
                        <a:pt x="1053279" y="1006210"/>
                        <a:pt x="1053279" y="1006210"/>
                        <a:pt x="993940" y="1006210"/>
                      </a:cubicBezTo>
                      <a:cubicBezTo>
                        <a:pt x="993940" y="1006210"/>
                        <a:pt x="993940" y="1006210"/>
                        <a:pt x="993940" y="1268318"/>
                      </a:cubicBezTo>
                      <a:cubicBezTo>
                        <a:pt x="993940" y="1268318"/>
                        <a:pt x="993940" y="1268318"/>
                        <a:pt x="993940" y="1719725"/>
                      </a:cubicBezTo>
                      <a:cubicBezTo>
                        <a:pt x="993940" y="1719725"/>
                        <a:pt x="993940" y="1719725"/>
                        <a:pt x="993940" y="1777972"/>
                      </a:cubicBezTo>
                      <a:cubicBezTo>
                        <a:pt x="993940" y="1777972"/>
                        <a:pt x="993940" y="1777972"/>
                        <a:pt x="993940" y="2884648"/>
                      </a:cubicBezTo>
                      <a:cubicBezTo>
                        <a:pt x="993940" y="2972017"/>
                        <a:pt x="919765" y="3044825"/>
                        <a:pt x="830756" y="3044825"/>
                      </a:cubicBezTo>
                      <a:cubicBezTo>
                        <a:pt x="741746" y="3044825"/>
                        <a:pt x="667572" y="2972017"/>
                        <a:pt x="667572" y="2884648"/>
                      </a:cubicBezTo>
                      <a:cubicBezTo>
                        <a:pt x="667572" y="2884648"/>
                        <a:pt x="667572" y="2884648"/>
                        <a:pt x="667572" y="1777972"/>
                      </a:cubicBezTo>
                      <a:cubicBezTo>
                        <a:pt x="667572" y="1777972"/>
                        <a:pt x="667572" y="1777972"/>
                        <a:pt x="608232" y="1777972"/>
                      </a:cubicBezTo>
                      <a:cubicBezTo>
                        <a:pt x="608232" y="1777972"/>
                        <a:pt x="608232" y="1777972"/>
                        <a:pt x="608232" y="2884648"/>
                      </a:cubicBezTo>
                      <a:cubicBezTo>
                        <a:pt x="608232" y="2972017"/>
                        <a:pt x="548892" y="3044825"/>
                        <a:pt x="459883" y="3044825"/>
                      </a:cubicBezTo>
                      <a:cubicBezTo>
                        <a:pt x="370873" y="3044825"/>
                        <a:pt x="296698" y="2972017"/>
                        <a:pt x="296698" y="2884648"/>
                      </a:cubicBezTo>
                      <a:cubicBezTo>
                        <a:pt x="296698" y="2884648"/>
                        <a:pt x="296698" y="2884648"/>
                        <a:pt x="296698" y="1777972"/>
                      </a:cubicBezTo>
                      <a:cubicBezTo>
                        <a:pt x="296698" y="1777972"/>
                        <a:pt x="296698" y="1777972"/>
                        <a:pt x="296698" y="1719725"/>
                      </a:cubicBezTo>
                      <a:cubicBezTo>
                        <a:pt x="296698" y="1719725"/>
                        <a:pt x="296698" y="1719725"/>
                        <a:pt x="296698" y="1268318"/>
                      </a:cubicBezTo>
                      <a:cubicBezTo>
                        <a:pt x="296698" y="1268318"/>
                        <a:pt x="296698" y="1268318"/>
                        <a:pt x="296698" y="1006210"/>
                      </a:cubicBezTo>
                      <a:cubicBezTo>
                        <a:pt x="296698" y="1006210"/>
                        <a:pt x="296698" y="1006210"/>
                        <a:pt x="237358" y="1006210"/>
                      </a:cubicBezTo>
                      <a:cubicBezTo>
                        <a:pt x="237358" y="1006210"/>
                        <a:pt x="237358" y="1006210"/>
                        <a:pt x="237358" y="1253756"/>
                      </a:cubicBezTo>
                      <a:cubicBezTo>
                        <a:pt x="237358" y="1253756"/>
                        <a:pt x="237358" y="1253756"/>
                        <a:pt x="237358" y="1661479"/>
                      </a:cubicBezTo>
                      <a:cubicBezTo>
                        <a:pt x="237358" y="1734287"/>
                        <a:pt x="192854" y="1777972"/>
                        <a:pt x="118679" y="1777972"/>
                      </a:cubicBezTo>
                      <a:cubicBezTo>
                        <a:pt x="59340" y="1777972"/>
                        <a:pt x="0" y="1734287"/>
                        <a:pt x="0" y="1661479"/>
                      </a:cubicBezTo>
                      <a:cubicBezTo>
                        <a:pt x="0" y="1661479"/>
                        <a:pt x="0" y="1661479"/>
                        <a:pt x="0" y="962526"/>
                      </a:cubicBezTo>
                      <a:cubicBezTo>
                        <a:pt x="0" y="758664"/>
                        <a:pt x="178019" y="598487"/>
                        <a:pt x="370873" y="598487"/>
                      </a:cubicBezTo>
                      <a:close/>
                      <a:moveTo>
                        <a:pt x="646113" y="0"/>
                      </a:moveTo>
                      <a:cubicBezTo>
                        <a:pt x="797791" y="0"/>
                        <a:pt x="920751" y="120827"/>
                        <a:pt x="920751" y="269875"/>
                      </a:cubicBezTo>
                      <a:cubicBezTo>
                        <a:pt x="920751" y="418923"/>
                        <a:pt x="797791" y="539750"/>
                        <a:pt x="646113" y="539750"/>
                      </a:cubicBezTo>
                      <a:cubicBezTo>
                        <a:pt x="494435" y="539750"/>
                        <a:pt x="371475" y="418923"/>
                        <a:pt x="371475" y="269875"/>
                      </a:cubicBezTo>
                      <a:cubicBezTo>
                        <a:pt x="371475" y="120827"/>
                        <a:pt x="494435" y="0"/>
                        <a:pt x="64611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1907922" y="3813578"/>
              <a:ext cx="1944228" cy="619652"/>
              <a:chOff x="1315327" y="3813578"/>
              <a:chExt cx="1944228" cy="61965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315327" y="3813578"/>
                <a:ext cx="563746" cy="2191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lnSpcReduction="10000"/>
              </a:bodyPr>
              <a:lstStyle/>
              <a:p>
                <a:r>
                  <a:rPr lang="en-US" altLang="zh-CN" sz="1100" b="1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>Key words</a:t>
                </a:r>
                <a:endPara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15327" y="4032751"/>
                <a:ext cx="1944228" cy="400479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>This part of the content as a text layout placeholder display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</a:br>
                <a:r>
                  <a:rPr lang="en-US" altLang="zh-CN" sz="1000" dirty="0">
                    <a:solidFill>
                      <a:schemeClr val="dk1">
                        <a:lumMod val="100000"/>
                      </a:schemeClr>
                    </a:solidFill>
                    <a:effectLst/>
                  </a:rPr>
                  <a:t>(Recommended theme font)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907922" y="1556422"/>
              <a:ext cx="2330450" cy="2130425"/>
              <a:chOff x="2482850" y="671513"/>
              <a:chExt cx="2330450" cy="2130425"/>
            </a:xfrm>
          </p:grpSpPr>
          <p:sp>
            <p:nvSpPr>
              <p:cNvPr id="10" name="矩形 9"/>
              <p:cNvSpPr>
                <a:spLocks/>
              </p:cNvSpPr>
              <p:nvPr/>
            </p:nvSpPr>
            <p:spPr bwMode="auto">
              <a:xfrm>
                <a:off x="2482850" y="671513"/>
                <a:ext cx="2330450" cy="2130425"/>
              </a:xfrm>
              <a:prstGeom prst="rect">
                <a:avLst/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矩形 10"/>
              <p:cNvSpPr>
                <a:spLocks/>
              </p:cNvSpPr>
              <p:nvPr/>
            </p:nvSpPr>
            <p:spPr bwMode="auto">
              <a:xfrm>
                <a:off x="2957513" y="968375"/>
                <a:ext cx="427037" cy="1833563"/>
              </a:xfrm>
              <a:prstGeom prst="rect">
                <a:avLst/>
              </a:prstGeom>
              <a:solidFill>
                <a:srgbClr val="427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矩形 11"/>
              <p:cNvSpPr>
                <a:spLocks/>
              </p:cNvSpPr>
              <p:nvPr/>
            </p:nvSpPr>
            <p:spPr bwMode="auto">
              <a:xfrm>
                <a:off x="3433763" y="1781175"/>
                <a:ext cx="427037" cy="1020763"/>
              </a:xfrm>
              <a:prstGeom prst="rect">
                <a:avLst/>
              </a:prstGeom>
              <a:solidFill>
                <a:srgbClr val="427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矩形 12"/>
              <p:cNvSpPr>
                <a:spLocks/>
              </p:cNvSpPr>
              <p:nvPr/>
            </p:nvSpPr>
            <p:spPr bwMode="auto">
              <a:xfrm>
                <a:off x="3900488" y="1949450"/>
                <a:ext cx="436562" cy="852488"/>
              </a:xfrm>
              <a:prstGeom prst="rect">
                <a:avLst/>
              </a:prstGeom>
              <a:solidFill>
                <a:srgbClr val="427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0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42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1385" y="1056680"/>
            <a:ext cx="1731623" cy="3030141"/>
            <a:chOff x="961385" y="1056680"/>
            <a:chExt cx="1731623" cy="3030141"/>
          </a:xfrm>
        </p:grpSpPr>
        <p:sp>
          <p:nvSpPr>
            <p:cNvPr id="6" name="Teardrop 97"/>
            <p:cNvSpPr/>
            <p:nvPr/>
          </p:nvSpPr>
          <p:spPr bwMode="auto">
            <a:xfrm rot="18823841" flipH="1">
              <a:off x="961385" y="1056680"/>
              <a:ext cx="1731624" cy="1731623"/>
            </a:xfrm>
            <a:prstGeom prst="teardrop">
              <a:avLst>
                <a:gd name="adj" fmla="val 107722"/>
              </a:avLst>
            </a:prstGeom>
            <a:solidFill>
              <a:schemeClr val="accent1">
                <a:alpha val="8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Group 107"/>
            <p:cNvGrpSpPr/>
            <p:nvPr/>
          </p:nvGrpSpPr>
          <p:grpSpPr>
            <a:xfrm>
              <a:off x="1493778" y="1609684"/>
              <a:ext cx="666837" cy="625614"/>
              <a:chOff x="3919538" y="1693863"/>
              <a:chExt cx="436563" cy="409575"/>
            </a:xfrm>
            <a:solidFill>
              <a:schemeClr val="bg1"/>
            </a:solidFill>
          </p:grpSpPr>
          <p:sp>
            <p:nvSpPr>
              <p:cNvPr id="28" name="Freeform: Shape 108"/>
              <p:cNvSpPr>
                <a:spLocks/>
              </p:cNvSpPr>
              <p:nvPr/>
            </p:nvSpPr>
            <p:spPr bwMode="auto">
              <a:xfrm>
                <a:off x="3919538" y="1693863"/>
                <a:ext cx="436563" cy="409575"/>
              </a:xfrm>
              <a:custGeom>
                <a:avLst/>
                <a:gdLst/>
                <a:ahLst/>
                <a:cxnLst>
                  <a:cxn ang="0">
                    <a:pos x="107" y="24"/>
                  </a:cxn>
                  <a:cxn ang="0">
                    <a:pos x="112" y="19"/>
                  </a:cxn>
                  <a:cxn ang="0">
                    <a:pos x="93" y="10"/>
                  </a:cxn>
                  <a:cxn ang="0">
                    <a:pos x="90" y="0"/>
                  </a:cxn>
                  <a:cxn ang="0">
                    <a:pos x="73" y="10"/>
                  </a:cxn>
                  <a:cxn ang="0">
                    <a:pos x="56" y="13"/>
                  </a:cxn>
                  <a:cxn ang="0">
                    <a:pos x="14" y="95"/>
                  </a:cxn>
                  <a:cxn ang="0">
                    <a:pos x="98" y="63"/>
                  </a:cxn>
                  <a:cxn ang="0">
                    <a:pos x="107" y="44"/>
                  </a:cxn>
                  <a:cxn ang="0">
                    <a:pos x="107" y="44"/>
                  </a:cxn>
                  <a:cxn ang="0">
                    <a:pos x="116" y="26"/>
                  </a:cxn>
                  <a:cxn ang="0">
                    <a:pos x="27" y="80"/>
                  </a:cxn>
                  <a:cxn ang="0">
                    <a:pos x="28" y="39"/>
                  </a:cxn>
                  <a:cxn ang="0">
                    <a:pos x="46" y="38"/>
                  </a:cxn>
                  <a:cxn ang="0">
                    <a:pos x="17" y="30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22" y="82"/>
                  </a:cxn>
                  <a:cxn ang="0">
                    <a:pos x="24" y="86"/>
                  </a:cxn>
                  <a:cxn ang="0">
                    <a:pos x="46" y="81"/>
                  </a:cxn>
                  <a:cxn ang="0">
                    <a:pos x="51" y="18"/>
                  </a:cxn>
                  <a:cxn ang="0">
                    <a:pos x="51" y="18"/>
                  </a:cxn>
                  <a:cxn ang="0">
                    <a:pos x="59" y="44"/>
                  </a:cxn>
                  <a:cxn ang="0">
                    <a:pos x="54" y="52"/>
                  </a:cxn>
                  <a:cxn ang="0">
                    <a:pos x="50" y="61"/>
                  </a:cxn>
                  <a:cxn ang="0">
                    <a:pos x="69" y="61"/>
                  </a:cxn>
                  <a:cxn ang="0">
                    <a:pos x="70" y="80"/>
                  </a:cxn>
                  <a:cxn ang="0">
                    <a:pos x="51" y="81"/>
                  </a:cxn>
                  <a:cxn ang="0">
                    <a:pos x="79" y="92"/>
                  </a:cxn>
                  <a:cxn ang="0">
                    <a:pos x="79" y="92"/>
                  </a:cxn>
                  <a:cxn ang="0">
                    <a:pos x="90" y="67"/>
                  </a:cxn>
                  <a:cxn ang="0">
                    <a:pos x="105" y="39"/>
                  </a:cxn>
                  <a:cxn ang="0">
                    <a:pos x="103" y="40"/>
                  </a:cxn>
                  <a:cxn ang="0">
                    <a:pos x="103" y="42"/>
                  </a:cxn>
                  <a:cxn ang="0">
                    <a:pos x="107" y="50"/>
                  </a:cxn>
                  <a:cxn ang="0">
                    <a:pos x="92" y="53"/>
                  </a:cxn>
                  <a:cxn ang="0">
                    <a:pos x="88" y="63"/>
                  </a:cxn>
                  <a:cxn ang="0">
                    <a:pos x="75" y="56"/>
                  </a:cxn>
                  <a:cxn ang="0">
                    <a:pos x="70" y="53"/>
                  </a:cxn>
                  <a:cxn ang="0">
                    <a:pos x="64" y="43"/>
                  </a:cxn>
                  <a:cxn ang="0">
                    <a:pos x="63" y="42"/>
                  </a:cxn>
                  <a:cxn ang="0">
                    <a:pos x="54" y="39"/>
                  </a:cxn>
                  <a:cxn ang="0">
                    <a:pos x="63" y="27"/>
                  </a:cxn>
                  <a:cxn ang="0">
                    <a:pos x="62" y="27"/>
                  </a:cxn>
                  <a:cxn ang="0">
                    <a:pos x="63" y="26"/>
                  </a:cxn>
                  <a:cxn ang="0">
                    <a:pos x="64" y="24"/>
                  </a:cxn>
                  <a:cxn ang="0">
                    <a:pos x="70" y="14"/>
                  </a:cxn>
                  <a:cxn ang="0">
                    <a:pos x="75" y="14"/>
                  </a:cxn>
                  <a:cxn ang="0">
                    <a:pos x="88" y="5"/>
                  </a:cxn>
                  <a:cxn ang="0">
                    <a:pos x="89" y="13"/>
                  </a:cxn>
                  <a:cxn ang="0">
                    <a:pos x="100" y="10"/>
                  </a:cxn>
                  <a:cxn ang="0">
                    <a:pos x="102" y="24"/>
                  </a:cxn>
                  <a:cxn ang="0">
                    <a:pos x="102" y="26"/>
                  </a:cxn>
                  <a:cxn ang="0">
                    <a:pos x="112" y="39"/>
                  </a:cxn>
                </a:cxnLst>
                <a:rect l="0" t="0" r="r" b="b"/>
                <a:pathLst>
                  <a:path w="116" h="109">
                    <a:moveTo>
                      <a:pt x="114" y="24"/>
                    </a:moveTo>
                    <a:cubicBezTo>
                      <a:pt x="107" y="24"/>
                      <a:pt x="107" y="24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3" y="18"/>
                      <a:pt x="113" y="16"/>
                      <a:pt x="112" y="1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0" y="4"/>
                      <a:pt x="99" y="4"/>
                      <a:pt x="98" y="5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2" y="0"/>
                      <a:pt x="90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1"/>
                      <a:pt x="73" y="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7" y="4"/>
                      <a:pt x="65" y="4"/>
                      <a:pt x="64" y="5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4" y="12"/>
                      <a:pt x="51" y="12"/>
                      <a:pt x="48" y="12"/>
                    </a:cubicBezTo>
                    <a:cubicBezTo>
                      <a:pt x="35" y="12"/>
                      <a:pt x="23" y="18"/>
                      <a:pt x="14" y="26"/>
                    </a:cubicBezTo>
                    <a:cubicBezTo>
                      <a:pt x="5" y="35"/>
                      <a:pt x="0" y="47"/>
                      <a:pt x="0" y="61"/>
                    </a:cubicBezTo>
                    <a:cubicBezTo>
                      <a:pt x="0" y="74"/>
                      <a:pt x="5" y="86"/>
                      <a:pt x="14" y="95"/>
                    </a:cubicBezTo>
                    <a:cubicBezTo>
                      <a:pt x="23" y="104"/>
                      <a:pt x="35" y="109"/>
                      <a:pt x="48" y="109"/>
                    </a:cubicBezTo>
                    <a:cubicBezTo>
                      <a:pt x="62" y="109"/>
                      <a:pt x="74" y="104"/>
                      <a:pt x="83" y="95"/>
                    </a:cubicBezTo>
                    <a:cubicBezTo>
                      <a:pt x="91" y="87"/>
                      <a:pt x="97" y="75"/>
                      <a:pt x="97" y="62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64"/>
                      <a:pt x="100" y="64"/>
                      <a:pt x="101" y="63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3" y="51"/>
                      <a:pt x="113" y="50"/>
                      <a:pt x="112" y="49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5" y="44"/>
                      <a:pt x="116" y="42"/>
                      <a:pt x="116" y="41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5"/>
                      <a:pt x="115" y="24"/>
                      <a:pt x="114" y="24"/>
                    </a:cubicBezTo>
                    <a:close/>
                    <a:moveTo>
                      <a:pt x="46" y="61"/>
                    </a:moveTo>
                    <a:cubicBezTo>
                      <a:pt x="46" y="66"/>
                      <a:pt x="46" y="71"/>
                      <a:pt x="46" y="76"/>
                    </a:cubicBezTo>
                    <a:cubicBezTo>
                      <a:pt x="40" y="77"/>
                      <a:pt x="33" y="78"/>
                      <a:pt x="27" y="80"/>
                    </a:cubicBezTo>
                    <a:cubicBezTo>
                      <a:pt x="24" y="74"/>
                      <a:pt x="23" y="68"/>
                      <a:pt x="24" y="62"/>
                    </a:cubicBezTo>
                    <a:cubicBezTo>
                      <a:pt x="31" y="61"/>
                      <a:pt x="38" y="61"/>
                      <a:pt x="46" y="61"/>
                    </a:cubicBezTo>
                    <a:close/>
                    <a:moveTo>
                      <a:pt x="24" y="57"/>
                    </a:moveTo>
                    <a:cubicBezTo>
                      <a:pt x="24" y="51"/>
                      <a:pt x="26" y="45"/>
                      <a:pt x="28" y="39"/>
                    </a:cubicBezTo>
                    <a:cubicBezTo>
                      <a:pt x="34" y="41"/>
                      <a:pt x="40" y="42"/>
                      <a:pt x="46" y="43"/>
                    </a:cubicBezTo>
                    <a:cubicBezTo>
                      <a:pt x="46" y="47"/>
                      <a:pt x="46" y="52"/>
                      <a:pt x="46" y="56"/>
                    </a:cubicBezTo>
                    <a:cubicBezTo>
                      <a:pt x="38" y="56"/>
                      <a:pt x="31" y="56"/>
                      <a:pt x="24" y="57"/>
                    </a:cubicBezTo>
                    <a:close/>
                    <a:moveTo>
                      <a:pt x="46" y="38"/>
                    </a:moveTo>
                    <a:cubicBezTo>
                      <a:pt x="41" y="38"/>
                      <a:pt x="36" y="37"/>
                      <a:pt x="30" y="35"/>
                    </a:cubicBezTo>
                    <a:cubicBezTo>
                      <a:pt x="34" y="28"/>
                      <a:pt x="40" y="22"/>
                      <a:pt x="46" y="19"/>
                    </a:cubicBezTo>
                    <a:cubicBezTo>
                      <a:pt x="46" y="25"/>
                      <a:pt x="46" y="31"/>
                      <a:pt x="46" y="38"/>
                    </a:cubicBezTo>
                    <a:close/>
                    <a:moveTo>
                      <a:pt x="17" y="30"/>
                    </a:moveTo>
                    <a:cubicBezTo>
                      <a:pt x="23" y="24"/>
                      <a:pt x="30" y="20"/>
                      <a:pt x="38" y="18"/>
                    </a:cubicBezTo>
                    <a:cubicBezTo>
                      <a:pt x="33" y="22"/>
                      <a:pt x="29" y="28"/>
                      <a:pt x="26" y="34"/>
                    </a:cubicBezTo>
                    <a:cubicBezTo>
                      <a:pt x="23" y="32"/>
                      <a:pt x="20" y="31"/>
                      <a:pt x="17" y="30"/>
                    </a:cubicBezTo>
                    <a:close/>
                    <a:moveTo>
                      <a:pt x="14" y="34"/>
                    </a:moveTo>
                    <a:cubicBezTo>
                      <a:pt x="17" y="35"/>
                      <a:pt x="21" y="37"/>
                      <a:pt x="24" y="38"/>
                    </a:cubicBezTo>
                    <a:cubicBezTo>
                      <a:pt x="21" y="44"/>
                      <a:pt x="19" y="50"/>
                      <a:pt x="19" y="57"/>
                    </a:cubicBezTo>
                    <a:cubicBezTo>
                      <a:pt x="14" y="57"/>
                      <a:pt x="9" y="58"/>
                      <a:pt x="5" y="58"/>
                    </a:cubicBezTo>
                    <a:cubicBezTo>
                      <a:pt x="5" y="49"/>
                      <a:pt x="9" y="40"/>
                      <a:pt x="14" y="34"/>
                    </a:cubicBezTo>
                    <a:close/>
                    <a:moveTo>
                      <a:pt x="13" y="86"/>
                    </a:moveTo>
                    <a:cubicBezTo>
                      <a:pt x="8" y="80"/>
                      <a:pt x="5" y="72"/>
                      <a:pt x="5" y="63"/>
                    </a:cubicBezTo>
                    <a:cubicBezTo>
                      <a:pt x="9" y="63"/>
                      <a:pt x="14" y="62"/>
                      <a:pt x="19" y="62"/>
                    </a:cubicBezTo>
                    <a:cubicBezTo>
                      <a:pt x="19" y="69"/>
                      <a:pt x="20" y="75"/>
                      <a:pt x="22" y="82"/>
                    </a:cubicBezTo>
                    <a:cubicBezTo>
                      <a:pt x="19" y="83"/>
                      <a:pt x="16" y="85"/>
                      <a:pt x="13" y="86"/>
                    </a:cubicBezTo>
                    <a:close/>
                    <a:moveTo>
                      <a:pt x="17" y="92"/>
                    </a:moveTo>
                    <a:cubicBezTo>
                      <a:pt x="17" y="91"/>
                      <a:pt x="16" y="91"/>
                      <a:pt x="16" y="90"/>
                    </a:cubicBezTo>
                    <a:cubicBezTo>
                      <a:pt x="19" y="89"/>
                      <a:pt x="21" y="87"/>
                      <a:pt x="24" y="86"/>
                    </a:cubicBezTo>
                    <a:cubicBezTo>
                      <a:pt x="27" y="93"/>
                      <a:pt x="32" y="99"/>
                      <a:pt x="38" y="103"/>
                    </a:cubicBezTo>
                    <a:cubicBezTo>
                      <a:pt x="30" y="101"/>
                      <a:pt x="23" y="97"/>
                      <a:pt x="17" y="92"/>
                    </a:cubicBezTo>
                    <a:close/>
                    <a:moveTo>
                      <a:pt x="29" y="85"/>
                    </a:moveTo>
                    <a:cubicBezTo>
                      <a:pt x="35" y="83"/>
                      <a:pt x="40" y="82"/>
                      <a:pt x="46" y="81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89"/>
                      <a:pt x="46" y="96"/>
                      <a:pt x="46" y="103"/>
                    </a:cubicBezTo>
                    <a:cubicBezTo>
                      <a:pt x="38" y="98"/>
                      <a:pt x="32" y="92"/>
                      <a:pt x="29" y="85"/>
                    </a:cubicBezTo>
                    <a:close/>
                    <a:moveTo>
                      <a:pt x="51" y="18"/>
                    </a:moveTo>
                    <a:cubicBezTo>
                      <a:pt x="53" y="20"/>
                      <a:pt x="56" y="22"/>
                      <a:pt x="58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2"/>
                      <a:pt x="51" y="20"/>
                      <a:pt x="51" y="18"/>
                    </a:cubicBezTo>
                    <a:close/>
                    <a:moveTo>
                      <a:pt x="50" y="43"/>
                    </a:moveTo>
                    <a:cubicBezTo>
                      <a:pt x="51" y="43"/>
                      <a:pt x="51" y="44"/>
                      <a:pt x="51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3" y="50"/>
                      <a:pt x="53" y="51"/>
                      <a:pt x="54" y="52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5" y="56"/>
                      <a:pt x="53" y="56"/>
                      <a:pt x="50" y="56"/>
                    </a:cubicBezTo>
                    <a:cubicBezTo>
                      <a:pt x="50" y="52"/>
                      <a:pt x="50" y="48"/>
                      <a:pt x="50" y="43"/>
                    </a:cubicBezTo>
                    <a:close/>
                    <a:moveTo>
                      <a:pt x="50" y="61"/>
                    </a:moveTo>
                    <a:cubicBezTo>
                      <a:pt x="55" y="61"/>
                      <a:pt x="59" y="61"/>
                      <a:pt x="63" y="61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5" y="64"/>
                      <a:pt x="67" y="64"/>
                      <a:pt x="68" y="63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70" y="62"/>
                      <a:pt x="72" y="62"/>
                      <a:pt x="73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3" y="66"/>
                      <a:pt x="73" y="66"/>
                    </a:cubicBezTo>
                    <a:cubicBezTo>
                      <a:pt x="73" y="71"/>
                      <a:pt x="72" y="75"/>
                      <a:pt x="70" y="80"/>
                    </a:cubicBezTo>
                    <a:cubicBezTo>
                      <a:pt x="64" y="78"/>
                      <a:pt x="57" y="77"/>
                      <a:pt x="51" y="76"/>
                    </a:cubicBezTo>
                    <a:cubicBezTo>
                      <a:pt x="51" y="71"/>
                      <a:pt x="50" y="66"/>
                      <a:pt x="50" y="61"/>
                    </a:cubicBezTo>
                    <a:close/>
                    <a:moveTo>
                      <a:pt x="51" y="83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7" y="81"/>
                      <a:pt x="62" y="82"/>
                      <a:pt x="68" y="84"/>
                    </a:cubicBezTo>
                    <a:cubicBezTo>
                      <a:pt x="65" y="92"/>
                      <a:pt x="59" y="98"/>
                      <a:pt x="51" y="103"/>
                    </a:cubicBezTo>
                    <a:cubicBezTo>
                      <a:pt x="51" y="96"/>
                      <a:pt x="51" y="89"/>
                      <a:pt x="51" y="83"/>
                    </a:cubicBezTo>
                    <a:close/>
                    <a:moveTo>
                      <a:pt x="79" y="92"/>
                    </a:moveTo>
                    <a:cubicBezTo>
                      <a:pt x="74" y="97"/>
                      <a:pt x="67" y="101"/>
                      <a:pt x="59" y="103"/>
                    </a:cubicBezTo>
                    <a:cubicBezTo>
                      <a:pt x="65" y="98"/>
                      <a:pt x="70" y="92"/>
                      <a:pt x="73" y="86"/>
                    </a:cubicBezTo>
                    <a:cubicBezTo>
                      <a:pt x="76" y="87"/>
                      <a:pt x="78" y="88"/>
                      <a:pt x="81" y="90"/>
                    </a:cubicBezTo>
                    <a:cubicBezTo>
                      <a:pt x="80" y="91"/>
                      <a:pt x="80" y="91"/>
                      <a:pt x="79" y="92"/>
                    </a:cubicBezTo>
                    <a:close/>
                    <a:moveTo>
                      <a:pt x="84" y="86"/>
                    </a:moveTo>
                    <a:cubicBezTo>
                      <a:pt x="81" y="84"/>
                      <a:pt x="78" y="83"/>
                      <a:pt x="75" y="82"/>
                    </a:cubicBezTo>
                    <a:cubicBezTo>
                      <a:pt x="76" y="77"/>
                      <a:pt x="77" y="72"/>
                      <a:pt x="78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1" y="67"/>
                      <a:pt x="91" y="67"/>
                      <a:pt x="92" y="67"/>
                    </a:cubicBezTo>
                    <a:cubicBezTo>
                      <a:pt x="91" y="74"/>
                      <a:pt x="88" y="81"/>
                      <a:pt x="84" y="86"/>
                    </a:cubicBezTo>
                    <a:close/>
                    <a:moveTo>
                      <a:pt x="112" y="39"/>
                    </a:moveTo>
                    <a:cubicBezTo>
                      <a:pt x="105" y="39"/>
                      <a:pt x="105" y="39"/>
                      <a:pt x="105" y="39"/>
                    </a:cubicBezTo>
                    <a:cubicBezTo>
                      <a:pt x="104" y="39"/>
                      <a:pt x="103" y="39"/>
                      <a:pt x="103" y="40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03" y="40"/>
                      <a:pt x="103" y="40"/>
                      <a:pt x="103" y="40"/>
                    </a:cubicBezTo>
                    <a:cubicBezTo>
                      <a:pt x="103" y="41"/>
                      <a:pt x="103" y="41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2"/>
                      <a:pt x="102" y="43"/>
                      <a:pt x="102" y="43"/>
                    </a:cubicBezTo>
                    <a:cubicBezTo>
                      <a:pt x="101" y="44"/>
                      <a:pt x="101" y="45"/>
                      <a:pt x="102" y="46"/>
                    </a:cubicBezTo>
                    <a:cubicBezTo>
                      <a:pt x="107" y="50"/>
                      <a:pt x="107" y="50"/>
                      <a:pt x="107" y="50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4" y="52"/>
                      <a:pt x="93" y="52"/>
                      <a:pt x="92" y="53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2" y="53"/>
                      <a:pt x="91" y="53"/>
                      <a:pt x="91" y="53"/>
                    </a:cubicBezTo>
                    <a:cubicBezTo>
                      <a:pt x="90" y="53"/>
                      <a:pt x="90" y="54"/>
                      <a:pt x="90" y="54"/>
                    </a:cubicBezTo>
                    <a:cubicBezTo>
                      <a:pt x="89" y="54"/>
                      <a:pt x="88" y="55"/>
                      <a:pt x="88" y="56"/>
                    </a:cubicBezTo>
                    <a:cubicBezTo>
                      <a:pt x="88" y="63"/>
                      <a:pt x="88" y="63"/>
                      <a:pt x="8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55"/>
                      <a:pt x="77" y="54"/>
                      <a:pt x="76" y="54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6" y="54"/>
                      <a:pt x="75" y="54"/>
                      <a:pt x="75" y="53"/>
                    </a:cubicBezTo>
                    <a:cubicBezTo>
                      <a:pt x="74" y="53"/>
                      <a:pt x="74" y="53"/>
                      <a:pt x="73" y="53"/>
                    </a:cubicBezTo>
                    <a:cubicBezTo>
                      <a:pt x="72" y="52"/>
                      <a:pt x="71" y="52"/>
                      <a:pt x="70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4" y="44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2" y="40"/>
                      <a:pt x="61" y="39"/>
                      <a:pt x="60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8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6"/>
                      <a:pt x="63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5"/>
                      <a:pt x="63" y="25"/>
                      <a:pt x="64" y="24"/>
                    </a:cubicBezTo>
                    <a:cubicBezTo>
                      <a:pt x="64" y="23"/>
                      <a:pt x="64" y="22"/>
                      <a:pt x="63" y="21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1" y="15"/>
                      <a:pt x="72" y="15"/>
                      <a:pt x="73" y="15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4" y="14"/>
                      <a:pt x="74" y="14"/>
                      <a:pt x="75" y="14"/>
                    </a:cubicBezTo>
                    <a:cubicBezTo>
                      <a:pt x="75" y="14"/>
                      <a:pt x="75" y="14"/>
                      <a:pt x="76" y="14"/>
                    </a:cubicBezTo>
                    <a:cubicBezTo>
                      <a:pt x="77" y="13"/>
                      <a:pt x="78" y="12"/>
                      <a:pt x="78" y="11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8" y="12"/>
                      <a:pt x="88" y="13"/>
                      <a:pt x="89" y="13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90" y="14"/>
                      <a:pt x="90" y="14"/>
                      <a:pt x="91" y="14"/>
                    </a:cubicBezTo>
                    <a:cubicBezTo>
                      <a:pt x="91" y="14"/>
                      <a:pt x="92" y="14"/>
                      <a:pt x="92" y="15"/>
                    </a:cubicBezTo>
                    <a:cubicBezTo>
                      <a:pt x="93" y="15"/>
                      <a:pt x="94" y="15"/>
                      <a:pt x="95" y="14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1" y="22"/>
                      <a:pt x="101" y="23"/>
                      <a:pt x="102" y="24"/>
                    </a:cubicBezTo>
                    <a:cubicBezTo>
                      <a:pt x="102" y="24"/>
                      <a:pt x="102" y="24"/>
                      <a:pt x="102" y="24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103" y="26"/>
                      <a:pt x="103" y="26"/>
                      <a:pt x="103" y="27"/>
                    </a:cubicBezTo>
                    <a:cubicBezTo>
                      <a:pt x="103" y="28"/>
                      <a:pt x="104" y="29"/>
                      <a:pt x="105" y="29"/>
                    </a:cubicBezTo>
                    <a:cubicBezTo>
                      <a:pt x="112" y="29"/>
                      <a:pt x="112" y="29"/>
                      <a:pt x="112" y="29"/>
                    </a:cubicBezTo>
                    <a:lnTo>
                      <a:pt x="112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09"/>
              <p:cNvSpPr>
                <a:spLocks/>
              </p:cNvSpPr>
              <p:nvPr/>
            </p:nvSpPr>
            <p:spPr bwMode="auto">
              <a:xfrm>
                <a:off x="4186238" y="1776413"/>
                <a:ext cx="90488" cy="857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" y="3"/>
                  </a:cxn>
                  <a:cxn ang="0">
                    <a:pos x="0" y="12"/>
                  </a:cxn>
                  <a:cxn ang="0">
                    <a:pos x="3" y="20"/>
                  </a:cxn>
                  <a:cxn ang="0">
                    <a:pos x="12" y="23"/>
                  </a:cxn>
                  <a:cxn ang="0">
                    <a:pos x="20" y="20"/>
                  </a:cxn>
                  <a:cxn ang="0">
                    <a:pos x="24" y="12"/>
                  </a:cxn>
                  <a:cxn ang="0">
                    <a:pos x="20" y="3"/>
                  </a:cxn>
                  <a:cxn ang="0">
                    <a:pos x="12" y="0"/>
                  </a:cxn>
                  <a:cxn ang="0">
                    <a:pos x="17" y="17"/>
                  </a:cxn>
                  <a:cxn ang="0">
                    <a:pos x="12" y="19"/>
                  </a:cxn>
                  <a:cxn ang="0">
                    <a:pos x="7" y="17"/>
                  </a:cxn>
                  <a:cxn ang="0">
                    <a:pos x="5" y="12"/>
                  </a:cxn>
                  <a:cxn ang="0">
                    <a:pos x="7" y="7"/>
                  </a:cxn>
                  <a:cxn ang="0">
                    <a:pos x="12" y="5"/>
                  </a:cxn>
                  <a:cxn ang="0">
                    <a:pos x="17" y="7"/>
                  </a:cxn>
                  <a:cxn ang="0">
                    <a:pos x="19" y="12"/>
                  </a:cxn>
                  <a:cxn ang="0">
                    <a:pos x="17" y="17"/>
                  </a:cxn>
                </a:cxnLst>
                <a:rect l="0" t="0" r="r" b="b"/>
                <a:pathLst>
                  <a:path w="24" h="23">
                    <a:moveTo>
                      <a:pt x="12" y="0"/>
                    </a:moveTo>
                    <a:cubicBezTo>
                      <a:pt x="8" y="0"/>
                      <a:pt x="6" y="1"/>
                      <a:pt x="3" y="3"/>
                    </a:cubicBezTo>
                    <a:cubicBezTo>
                      <a:pt x="1" y="5"/>
                      <a:pt x="0" y="8"/>
                      <a:pt x="0" y="12"/>
                    </a:cubicBezTo>
                    <a:cubicBezTo>
                      <a:pt x="0" y="15"/>
                      <a:pt x="1" y="18"/>
                      <a:pt x="3" y="20"/>
                    </a:cubicBezTo>
                    <a:cubicBezTo>
                      <a:pt x="6" y="22"/>
                      <a:pt x="8" y="23"/>
                      <a:pt x="12" y="23"/>
                    </a:cubicBezTo>
                    <a:cubicBezTo>
                      <a:pt x="15" y="23"/>
                      <a:pt x="18" y="22"/>
                      <a:pt x="20" y="20"/>
                    </a:cubicBez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8"/>
                      <a:pt x="22" y="5"/>
                      <a:pt x="20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  <a:moveTo>
                      <a:pt x="17" y="17"/>
                    </a:moveTo>
                    <a:cubicBezTo>
                      <a:pt x="15" y="18"/>
                      <a:pt x="14" y="19"/>
                      <a:pt x="12" y="19"/>
                    </a:cubicBezTo>
                    <a:cubicBezTo>
                      <a:pt x="10" y="19"/>
                      <a:pt x="8" y="18"/>
                      <a:pt x="7" y="17"/>
                    </a:cubicBezTo>
                    <a:cubicBezTo>
                      <a:pt x="6" y="15"/>
                      <a:pt x="5" y="14"/>
                      <a:pt x="5" y="12"/>
                    </a:cubicBezTo>
                    <a:cubicBezTo>
                      <a:pt x="5" y="10"/>
                      <a:pt x="6" y="8"/>
                      <a:pt x="7" y="7"/>
                    </a:cubicBezTo>
                    <a:cubicBezTo>
                      <a:pt x="8" y="5"/>
                      <a:pt x="10" y="5"/>
                      <a:pt x="12" y="5"/>
                    </a:cubicBezTo>
                    <a:cubicBezTo>
                      <a:pt x="14" y="5"/>
                      <a:pt x="15" y="5"/>
                      <a:pt x="17" y="7"/>
                    </a:cubicBezTo>
                    <a:cubicBezTo>
                      <a:pt x="18" y="8"/>
                      <a:pt x="19" y="10"/>
                      <a:pt x="19" y="12"/>
                    </a:cubicBezTo>
                    <a:cubicBezTo>
                      <a:pt x="19" y="14"/>
                      <a:pt x="18" y="15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10"/>
              <p:cNvSpPr>
                <a:spLocks/>
              </p:cNvSpPr>
              <p:nvPr/>
            </p:nvSpPr>
            <p:spPr bwMode="auto">
              <a:xfrm>
                <a:off x="4152901" y="1795463"/>
                <a:ext cx="3175" cy="1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Group 24"/>
            <p:cNvGrpSpPr/>
            <p:nvPr/>
          </p:nvGrpSpPr>
          <p:grpSpPr>
            <a:xfrm>
              <a:off x="1029733" y="2788304"/>
              <a:ext cx="1594926" cy="1298517"/>
              <a:chOff x="957484" y="4001900"/>
              <a:chExt cx="2126568" cy="1731356"/>
            </a:xfrm>
          </p:grpSpPr>
          <p:sp>
            <p:nvSpPr>
              <p:cNvPr id="22" name="TextBox 25"/>
              <p:cNvSpPr txBox="1">
                <a:spLocks/>
              </p:cNvSpPr>
              <p:nvPr/>
            </p:nvSpPr>
            <p:spPr bwMode="auto">
              <a:xfrm>
                <a:off x="957484" y="4001900"/>
                <a:ext cx="2126568" cy="859739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en-US" altLang="zh-CN" sz="1400" dirty="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Title text preset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23" name="TextBox 26"/>
              <p:cNvSpPr txBox="1">
                <a:spLocks/>
              </p:cNvSpPr>
              <p:nvPr/>
            </p:nvSpPr>
            <p:spPr bwMode="auto">
              <a:xfrm>
                <a:off x="957484" y="4861639"/>
                <a:ext cx="2126568" cy="8716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 anchorCtr="1">
                <a:normAutofit fontScale="9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This part of the content as a text layout placeholder display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/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(Recommended theme font)</a:t>
                </a:r>
                <a:endPara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2837310" y="1056680"/>
            <a:ext cx="1731623" cy="3030141"/>
            <a:chOff x="2837310" y="1056680"/>
            <a:chExt cx="1731623" cy="3030141"/>
          </a:xfrm>
        </p:grpSpPr>
        <p:sp>
          <p:nvSpPr>
            <p:cNvPr id="7" name="Teardrop 100"/>
            <p:cNvSpPr/>
            <p:nvPr/>
          </p:nvSpPr>
          <p:spPr bwMode="auto">
            <a:xfrm rot="18823841" flipH="1">
              <a:off x="2837310" y="1056680"/>
              <a:ext cx="1731624" cy="1731623"/>
            </a:xfrm>
            <a:prstGeom prst="teardrop">
              <a:avLst>
                <a:gd name="adj" fmla="val 107722"/>
              </a:avLst>
            </a:prstGeom>
            <a:solidFill>
              <a:schemeClr val="accent2">
                <a:alpha val="8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111"/>
            <p:cNvGrpSpPr/>
            <p:nvPr/>
          </p:nvGrpSpPr>
          <p:grpSpPr>
            <a:xfrm>
              <a:off x="3370916" y="1658183"/>
              <a:ext cx="664411" cy="528617"/>
              <a:chOff x="4814888" y="1727201"/>
              <a:chExt cx="434975" cy="346075"/>
            </a:xfrm>
            <a:solidFill>
              <a:schemeClr val="bg1"/>
            </a:solidFill>
          </p:grpSpPr>
          <p:sp>
            <p:nvSpPr>
              <p:cNvPr id="24" name="Freeform: Shape 112"/>
              <p:cNvSpPr>
                <a:spLocks/>
              </p:cNvSpPr>
              <p:nvPr/>
            </p:nvSpPr>
            <p:spPr bwMode="auto">
              <a:xfrm>
                <a:off x="4814888" y="1727201"/>
                <a:ext cx="434975" cy="346075"/>
              </a:xfrm>
              <a:custGeom>
                <a:avLst/>
                <a:gdLst/>
                <a:ahLst/>
                <a:cxnLst>
                  <a:cxn ang="0">
                    <a:pos x="78" y="17"/>
                  </a:cxn>
                  <a:cxn ang="0">
                    <a:pos x="0" y="30"/>
                  </a:cxn>
                  <a:cxn ang="0">
                    <a:pos x="5" y="72"/>
                  </a:cxn>
                  <a:cxn ang="0">
                    <a:pos x="38" y="60"/>
                  </a:cxn>
                  <a:cxn ang="0">
                    <a:pos x="77" y="77"/>
                  </a:cxn>
                  <a:cxn ang="0">
                    <a:pos x="108" y="91"/>
                  </a:cxn>
                  <a:cxn ang="0">
                    <a:pos x="106" y="66"/>
                  </a:cxn>
                  <a:cxn ang="0">
                    <a:pos x="34" y="47"/>
                  </a:cxn>
                  <a:cxn ang="0">
                    <a:pos x="34" y="48"/>
                  </a:cxn>
                  <a:cxn ang="0">
                    <a:pos x="34" y="48"/>
                  </a:cxn>
                  <a:cxn ang="0">
                    <a:pos x="13" y="47"/>
                  </a:cxn>
                  <a:cxn ang="0">
                    <a:pos x="4" y="30"/>
                  </a:cxn>
                  <a:cxn ang="0">
                    <a:pos x="72" y="17"/>
                  </a:cxn>
                  <a:cxn ang="0">
                    <a:pos x="71" y="17"/>
                  </a:cxn>
                  <a:cxn ang="0">
                    <a:pos x="71" y="17"/>
                  </a:cxn>
                  <a:cxn ang="0">
                    <a:pos x="70" y="17"/>
                  </a:cxn>
                  <a:cxn ang="0">
                    <a:pos x="69" y="17"/>
                  </a:cxn>
                  <a:cxn ang="0">
                    <a:pos x="68" y="17"/>
                  </a:cxn>
                  <a:cxn ang="0">
                    <a:pos x="67" y="17"/>
                  </a:cxn>
                  <a:cxn ang="0">
                    <a:pos x="66" y="17"/>
                  </a:cxn>
                  <a:cxn ang="0">
                    <a:pos x="65" y="17"/>
                  </a:cxn>
                  <a:cxn ang="0">
                    <a:pos x="64" y="18"/>
                  </a:cxn>
                  <a:cxn ang="0">
                    <a:pos x="64" y="18"/>
                  </a:cxn>
                  <a:cxn ang="0">
                    <a:pos x="63" y="18"/>
                  </a:cxn>
                  <a:cxn ang="0">
                    <a:pos x="62" y="18"/>
                  </a:cxn>
                  <a:cxn ang="0">
                    <a:pos x="61" y="18"/>
                  </a:cxn>
                  <a:cxn ang="0">
                    <a:pos x="60" y="19"/>
                  </a:cxn>
                  <a:cxn ang="0">
                    <a:pos x="59" y="19"/>
                  </a:cxn>
                  <a:cxn ang="0">
                    <a:pos x="58" y="19"/>
                  </a:cxn>
                  <a:cxn ang="0">
                    <a:pos x="58" y="19"/>
                  </a:cxn>
                  <a:cxn ang="0">
                    <a:pos x="57" y="20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5" y="21"/>
                  </a:cxn>
                  <a:cxn ang="0">
                    <a:pos x="54" y="21"/>
                  </a:cxn>
                  <a:cxn ang="0">
                    <a:pos x="53" y="21"/>
                  </a:cxn>
                  <a:cxn ang="0">
                    <a:pos x="52" y="22"/>
                  </a:cxn>
                  <a:cxn ang="0">
                    <a:pos x="52" y="22"/>
                  </a:cxn>
                  <a:cxn ang="0">
                    <a:pos x="51" y="22"/>
                  </a:cxn>
                  <a:cxn ang="0">
                    <a:pos x="50" y="23"/>
                  </a:cxn>
                  <a:cxn ang="0">
                    <a:pos x="49" y="23"/>
                  </a:cxn>
                  <a:cxn ang="0">
                    <a:pos x="49" y="24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47" y="25"/>
                  </a:cxn>
                  <a:cxn ang="0">
                    <a:pos x="46" y="25"/>
                  </a:cxn>
                  <a:cxn ang="0">
                    <a:pos x="102" y="66"/>
                  </a:cxn>
                  <a:cxn ang="0">
                    <a:pos x="77" y="72"/>
                  </a:cxn>
                  <a:cxn ang="0">
                    <a:pos x="49" y="65"/>
                  </a:cxn>
                  <a:cxn ang="0">
                    <a:pos x="41" y="57"/>
                  </a:cxn>
                  <a:cxn ang="0">
                    <a:pos x="38" y="47"/>
                  </a:cxn>
                  <a:cxn ang="0">
                    <a:pos x="75" y="21"/>
                  </a:cxn>
                  <a:cxn ang="0">
                    <a:pos x="76" y="21"/>
                  </a:cxn>
                  <a:cxn ang="0">
                    <a:pos x="76" y="21"/>
                  </a:cxn>
                  <a:cxn ang="0">
                    <a:pos x="76" y="21"/>
                  </a:cxn>
                  <a:cxn ang="0">
                    <a:pos x="76" y="21"/>
                  </a:cxn>
                  <a:cxn ang="0">
                    <a:pos x="109" y="56"/>
                  </a:cxn>
                </a:cxnLst>
                <a:rect l="0" t="0" r="r" b="b"/>
                <a:pathLst>
                  <a:path w="116" h="92">
                    <a:moveTo>
                      <a:pt x="113" y="58"/>
                    </a:moveTo>
                    <a:cubicBezTo>
                      <a:pt x="115" y="54"/>
                      <a:pt x="116" y="51"/>
                      <a:pt x="116" y="47"/>
                    </a:cubicBezTo>
                    <a:cubicBezTo>
                      <a:pt x="116" y="38"/>
                      <a:pt x="111" y="31"/>
                      <a:pt x="104" y="25"/>
                    </a:cubicBezTo>
                    <a:cubicBezTo>
                      <a:pt x="97" y="20"/>
                      <a:pt x="88" y="17"/>
                      <a:pt x="78" y="17"/>
                    </a:cubicBezTo>
                    <a:cubicBezTo>
                      <a:pt x="74" y="12"/>
                      <a:pt x="69" y="8"/>
                      <a:pt x="63" y="5"/>
                    </a:cubicBezTo>
                    <a:cubicBezTo>
                      <a:pt x="57" y="2"/>
                      <a:pt x="49" y="0"/>
                      <a:pt x="41" y="0"/>
                    </a:cubicBezTo>
                    <a:cubicBezTo>
                      <a:pt x="30" y="0"/>
                      <a:pt x="19" y="3"/>
                      <a:pt x="12" y="8"/>
                    </a:cubicBezTo>
                    <a:cubicBezTo>
                      <a:pt x="4" y="14"/>
                      <a:pt x="0" y="22"/>
                      <a:pt x="0" y="30"/>
                    </a:cubicBezTo>
                    <a:cubicBezTo>
                      <a:pt x="0" y="34"/>
                      <a:pt x="1" y="38"/>
                      <a:pt x="2" y="41"/>
                    </a:cubicBezTo>
                    <a:cubicBezTo>
                      <a:pt x="4" y="44"/>
                      <a:pt x="7" y="47"/>
                      <a:pt x="9" y="50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4" y="73"/>
                      <a:pt x="5" y="74"/>
                      <a:pt x="6" y="75"/>
                    </a:cubicBezTo>
                    <a:cubicBezTo>
                      <a:pt x="7" y="75"/>
                      <a:pt x="7" y="75"/>
                      <a:pt x="8" y="74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40" y="63"/>
                      <a:pt x="43" y="66"/>
                      <a:pt x="46" y="68"/>
                    </a:cubicBezTo>
                    <a:cubicBezTo>
                      <a:pt x="54" y="74"/>
                      <a:pt x="64" y="77"/>
                      <a:pt x="75" y="77"/>
                    </a:cubicBezTo>
                    <a:cubicBezTo>
                      <a:pt x="76" y="77"/>
                      <a:pt x="76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9" y="91"/>
                      <a:pt x="109" y="92"/>
                      <a:pt x="110" y="91"/>
                    </a:cubicBezTo>
                    <a:cubicBezTo>
                      <a:pt x="111" y="91"/>
                      <a:pt x="112" y="90"/>
                      <a:pt x="111" y="89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06" y="66"/>
                      <a:pt x="106" y="66"/>
                      <a:pt x="106" y="66"/>
                    </a:cubicBezTo>
                    <a:cubicBezTo>
                      <a:pt x="109" y="64"/>
                      <a:pt x="112" y="61"/>
                      <a:pt x="113" y="58"/>
                    </a:cubicBezTo>
                    <a:close/>
                    <a:moveTo>
                      <a:pt x="34" y="47"/>
                    </a:moveTo>
                    <a:cubicBezTo>
                      <a:pt x="34" y="47"/>
                      <a:pt x="34" y="47"/>
                      <a:pt x="34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51"/>
                      <a:pt x="35" y="53"/>
                      <a:pt x="36" y="56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48"/>
                      <a:pt x="14" y="48"/>
                      <a:pt x="13" y="47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0" y="45"/>
                      <a:pt x="8" y="42"/>
                      <a:pt x="6" y="39"/>
                    </a:cubicBezTo>
                    <a:cubicBezTo>
                      <a:pt x="5" y="36"/>
                      <a:pt x="4" y="33"/>
                      <a:pt x="4" y="30"/>
                    </a:cubicBezTo>
                    <a:cubicBezTo>
                      <a:pt x="4" y="23"/>
                      <a:pt x="8" y="17"/>
                      <a:pt x="15" y="12"/>
                    </a:cubicBezTo>
                    <a:cubicBezTo>
                      <a:pt x="21" y="7"/>
                      <a:pt x="31" y="4"/>
                      <a:pt x="41" y="4"/>
                    </a:cubicBezTo>
                    <a:cubicBezTo>
                      <a:pt x="48" y="4"/>
                      <a:pt x="55" y="6"/>
                      <a:pt x="61" y="9"/>
                    </a:cubicBezTo>
                    <a:cubicBezTo>
                      <a:pt x="66" y="11"/>
                      <a:pt x="69" y="13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39" y="31"/>
                      <a:pt x="34" y="38"/>
                      <a:pt x="34" y="47"/>
                    </a:cubicBezTo>
                    <a:close/>
                    <a:moveTo>
                      <a:pt x="104" y="65"/>
                    </a:moveTo>
                    <a:cubicBezTo>
                      <a:pt x="103" y="64"/>
                      <a:pt x="103" y="64"/>
                      <a:pt x="103" y="64"/>
                    </a:cubicBezTo>
                    <a:cubicBezTo>
                      <a:pt x="102" y="64"/>
                      <a:pt x="102" y="65"/>
                      <a:pt x="102" y="66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2"/>
                      <a:pt x="79" y="72"/>
                      <a:pt x="79" y="72"/>
                    </a:cubicBezTo>
                    <a:cubicBezTo>
                      <a:pt x="78" y="72"/>
                      <a:pt x="77" y="72"/>
                      <a:pt x="77" y="72"/>
                    </a:cubicBezTo>
                    <a:cubicBezTo>
                      <a:pt x="77" y="72"/>
                      <a:pt x="77" y="72"/>
                      <a:pt x="77" y="72"/>
                    </a:cubicBezTo>
                    <a:cubicBezTo>
                      <a:pt x="77" y="72"/>
                      <a:pt x="77" y="72"/>
                      <a:pt x="77" y="72"/>
                    </a:cubicBezTo>
                    <a:cubicBezTo>
                      <a:pt x="76" y="72"/>
                      <a:pt x="76" y="72"/>
                      <a:pt x="75" y="72"/>
                    </a:cubicBezTo>
                    <a:cubicBezTo>
                      <a:pt x="65" y="72"/>
                      <a:pt x="55" y="69"/>
                      <a:pt x="49" y="65"/>
                    </a:cubicBezTo>
                    <a:cubicBezTo>
                      <a:pt x="46" y="62"/>
                      <a:pt x="43" y="60"/>
                      <a:pt x="41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39" y="54"/>
                      <a:pt x="38" y="51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0"/>
                      <a:pt x="42" y="33"/>
                      <a:pt x="49" y="29"/>
                    </a:cubicBezTo>
                    <a:cubicBezTo>
                      <a:pt x="55" y="24"/>
                      <a:pt x="6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6" y="21"/>
                      <a:pt x="95" y="24"/>
                      <a:pt x="101" y="29"/>
                    </a:cubicBezTo>
                    <a:cubicBezTo>
                      <a:pt x="108" y="33"/>
                      <a:pt x="112" y="40"/>
                      <a:pt x="112" y="47"/>
                    </a:cubicBezTo>
                    <a:cubicBezTo>
                      <a:pt x="112" y="50"/>
                      <a:pt x="111" y="53"/>
                      <a:pt x="109" y="56"/>
                    </a:cubicBezTo>
                    <a:cubicBezTo>
                      <a:pt x="108" y="59"/>
                      <a:pt x="106" y="61"/>
                      <a:pt x="103" y="64"/>
                    </a:cubicBezTo>
                    <a:lnTo>
                      <a:pt x="104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13"/>
              <p:cNvSpPr>
                <a:spLocks/>
              </p:cNvSpPr>
              <p:nvPr/>
            </p:nvSpPr>
            <p:spPr bwMode="auto">
              <a:xfrm>
                <a:off x="4999038" y="1873251"/>
                <a:ext cx="60325" cy="57150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8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3" y="13"/>
                  </a:cxn>
                  <a:cxn ang="0">
                    <a:pos x="8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2" y="12"/>
                  </a:cxn>
                  <a:cxn ang="0">
                    <a:pos x="14" y="13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10" y="10"/>
                  </a:cxn>
                  <a:cxn ang="0">
                    <a:pos x="8" y="11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5" y="8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8"/>
                  </a:cxn>
                  <a:cxn ang="0">
                    <a:pos x="11" y="10"/>
                  </a:cxn>
                </a:cxnLst>
                <a:rect l="0" t="0" r="r" b="b"/>
                <a:pathLst>
                  <a:path w="16" h="15">
                    <a:moveTo>
                      <a:pt x="14" y="2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1" y="12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5"/>
                      <a:pt x="6" y="15"/>
                      <a:pt x="8" y="15"/>
                    </a:cubicBezTo>
                    <a:cubicBezTo>
                      <a:pt x="10" y="15"/>
                      <a:pt x="12" y="15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6" y="10"/>
                      <a:pt x="16" y="8"/>
                    </a:cubicBezTo>
                    <a:cubicBezTo>
                      <a:pt x="16" y="6"/>
                      <a:pt x="15" y="4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lose/>
                    <a:moveTo>
                      <a:pt x="11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8" y="11"/>
                    </a:cubicBezTo>
                    <a:cubicBezTo>
                      <a:pt x="7" y="11"/>
                      <a:pt x="6" y="11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7"/>
                      <a:pt x="5" y="6"/>
                      <a:pt x="6" y="5"/>
                    </a:cubicBezTo>
                    <a:cubicBezTo>
                      <a:pt x="6" y="5"/>
                      <a:pt x="7" y="4"/>
                      <a:pt x="8" y="4"/>
                    </a:cubicBezTo>
                    <a:cubicBezTo>
                      <a:pt x="9" y="4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7"/>
                      <a:pt x="12" y="8"/>
                    </a:cubicBezTo>
                    <a:cubicBezTo>
                      <a:pt x="12" y="9"/>
                      <a:pt x="11" y="9"/>
                      <a:pt x="11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14"/>
              <p:cNvSpPr>
                <a:spLocks/>
              </p:cNvSpPr>
              <p:nvPr/>
            </p:nvSpPr>
            <p:spPr bwMode="auto">
              <a:xfrm>
                <a:off x="5133976" y="1873251"/>
                <a:ext cx="57150" cy="5715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2"/>
                  </a:cxn>
                  <a:cxn ang="0">
                    <a:pos x="2" y="13"/>
                  </a:cxn>
                  <a:cxn ang="0">
                    <a:pos x="7" y="15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11" y="12"/>
                  </a:cxn>
                  <a:cxn ang="0">
                    <a:pos x="13" y="13"/>
                  </a:cxn>
                  <a:cxn ang="0">
                    <a:pos x="15" y="8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7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4" y="8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1" y="8"/>
                  </a:cxn>
                  <a:cxn ang="0">
                    <a:pos x="10" y="10"/>
                  </a:cxn>
                </a:cxnLst>
                <a:rect l="0" t="0" r="r" b="b"/>
                <a:pathLst>
                  <a:path w="15" h="15">
                    <a:moveTo>
                      <a:pt x="13" y="2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10"/>
                      <a:pt x="0" y="12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5"/>
                      <a:pt x="5" y="15"/>
                      <a:pt x="7" y="15"/>
                    </a:cubicBezTo>
                    <a:cubicBezTo>
                      <a:pt x="9" y="15"/>
                      <a:pt x="11" y="15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2"/>
                      <a:pt x="15" y="10"/>
                      <a:pt x="15" y="8"/>
                    </a:cubicBezTo>
                    <a:cubicBezTo>
                      <a:pt x="15" y="6"/>
                      <a:pt x="14" y="4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lose/>
                    <a:moveTo>
                      <a:pt x="10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6" y="11"/>
                      <a:pt x="6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6" y="5"/>
                      <a:pt x="6" y="4"/>
                      <a:pt x="7" y="4"/>
                    </a:cubicBezTo>
                    <a:cubicBezTo>
                      <a:pt x="8" y="4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7"/>
                      <a:pt x="11" y="8"/>
                    </a:cubicBezTo>
                    <a:cubicBezTo>
                      <a:pt x="11" y="9"/>
                      <a:pt x="10" y="9"/>
                      <a:pt x="1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15"/>
              <p:cNvSpPr>
                <a:spLocks/>
              </p:cNvSpPr>
              <p:nvPr/>
            </p:nvSpPr>
            <p:spPr bwMode="auto">
              <a:xfrm>
                <a:off x="5065713" y="1873251"/>
                <a:ext cx="57150" cy="5715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3"/>
                  </a:cxn>
                  <a:cxn ang="0">
                    <a:pos x="4" y="12"/>
                  </a:cxn>
                  <a:cxn ang="0">
                    <a:pos x="2" y="13"/>
                  </a:cxn>
                  <a:cxn ang="0">
                    <a:pos x="8" y="15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12" y="12"/>
                  </a:cxn>
                  <a:cxn ang="0">
                    <a:pos x="13" y="13"/>
                  </a:cxn>
                  <a:cxn ang="0">
                    <a:pos x="15" y="8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4" y="8"/>
                  </a:cxn>
                  <a:cxn ang="0">
                    <a:pos x="5" y="5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1" y="8"/>
                  </a:cxn>
                  <a:cxn ang="0">
                    <a:pos x="10" y="10"/>
                  </a:cxn>
                </a:cxnLst>
                <a:rect l="0" t="0" r="r" b="b"/>
                <a:pathLst>
                  <a:path w="15" h="15">
                    <a:moveTo>
                      <a:pt x="13" y="2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1" y="12"/>
                      <a:pt x="2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4" y="15"/>
                      <a:pt x="6" y="15"/>
                      <a:pt x="8" y="15"/>
                    </a:cubicBezTo>
                    <a:cubicBezTo>
                      <a:pt x="10" y="15"/>
                      <a:pt x="12" y="15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12"/>
                      <a:pt x="15" y="10"/>
                      <a:pt x="15" y="8"/>
                    </a:cubicBezTo>
                    <a:cubicBezTo>
                      <a:pt x="15" y="6"/>
                      <a:pt x="15" y="4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lose/>
                    <a:moveTo>
                      <a:pt x="10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8" y="11"/>
                    </a:cubicBezTo>
                    <a:cubicBezTo>
                      <a:pt x="7" y="11"/>
                      <a:pt x="6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4" y="9"/>
                      <a:pt x="4" y="8"/>
                    </a:cubicBezTo>
                    <a:cubicBezTo>
                      <a:pt x="4" y="7"/>
                      <a:pt x="5" y="6"/>
                      <a:pt x="5" y="5"/>
                    </a:cubicBezTo>
                    <a:cubicBezTo>
                      <a:pt x="6" y="5"/>
                      <a:pt x="7" y="4"/>
                      <a:pt x="8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6"/>
                      <a:pt x="11" y="7"/>
                      <a:pt x="11" y="8"/>
                    </a:cubicBezTo>
                    <a:cubicBezTo>
                      <a:pt x="11" y="9"/>
                      <a:pt x="11" y="9"/>
                      <a:pt x="1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Group 27"/>
            <p:cNvGrpSpPr/>
            <p:nvPr/>
          </p:nvGrpSpPr>
          <p:grpSpPr>
            <a:xfrm>
              <a:off x="2905658" y="2788304"/>
              <a:ext cx="1594926" cy="1298517"/>
              <a:chOff x="957484" y="4001900"/>
              <a:chExt cx="2126568" cy="1731356"/>
            </a:xfrm>
          </p:grpSpPr>
          <p:sp>
            <p:nvSpPr>
              <p:cNvPr id="20" name="TextBox 28"/>
              <p:cNvSpPr txBox="1">
                <a:spLocks/>
              </p:cNvSpPr>
              <p:nvPr/>
            </p:nvSpPr>
            <p:spPr bwMode="auto">
              <a:xfrm>
                <a:off x="957484" y="4001900"/>
                <a:ext cx="2126568" cy="859739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en-US" altLang="zh-CN" sz="1400" dirty="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Title text preset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21" name="TextBox 29"/>
              <p:cNvSpPr txBox="1">
                <a:spLocks/>
              </p:cNvSpPr>
              <p:nvPr/>
            </p:nvSpPr>
            <p:spPr bwMode="auto">
              <a:xfrm>
                <a:off x="957484" y="4861639"/>
                <a:ext cx="2126568" cy="8716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 anchorCtr="1">
                <a:normAutofit fontScale="9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This part of the content as a text layout placeholder display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/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(Recommended theme font)</a:t>
                </a:r>
                <a:endPara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575069" y="1056680"/>
            <a:ext cx="1731623" cy="3030141"/>
            <a:chOff x="4575069" y="1056680"/>
            <a:chExt cx="1731623" cy="3030141"/>
          </a:xfrm>
        </p:grpSpPr>
        <p:sp>
          <p:nvSpPr>
            <p:cNvPr id="5" name="Teardrop 94"/>
            <p:cNvSpPr/>
            <p:nvPr/>
          </p:nvSpPr>
          <p:spPr bwMode="auto">
            <a:xfrm rot="2776159">
              <a:off x="4575069" y="1056680"/>
              <a:ext cx="1731624" cy="1731623"/>
            </a:xfrm>
            <a:prstGeom prst="teardrop">
              <a:avLst>
                <a:gd name="adj" fmla="val 107722"/>
              </a:avLst>
            </a:prstGeom>
            <a:solidFill>
              <a:schemeClr val="accent3">
                <a:alpha val="8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103"/>
            <p:cNvGrpSpPr/>
            <p:nvPr/>
          </p:nvGrpSpPr>
          <p:grpSpPr>
            <a:xfrm>
              <a:off x="5157221" y="1584217"/>
              <a:ext cx="567416" cy="676532"/>
              <a:chOff x="5735638" y="1004888"/>
              <a:chExt cx="371475" cy="442913"/>
            </a:xfrm>
            <a:solidFill>
              <a:schemeClr val="bg1"/>
            </a:solidFill>
          </p:grpSpPr>
          <p:sp>
            <p:nvSpPr>
              <p:cNvPr id="31" name="Oval 104"/>
              <p:cNvSpPr>
                <a:spLocks/>
              </p:cNvSpPr>
              <p:nvPr/>
            </p:nvSpPr>
            <p:spPr bwMode="auto">
              <a:xfrm>
                <a:off x="5859463" y="1389063"/>
                <a:ext cx="22225" cy="254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05"/>
              <p:cNvSpPr>
                <a:spLocks/>
              </p:cNvSpPr>
              <p:nvPr/>
            </p:nvSpPr>
            <p:spPr bwMode="auto">
              <a:xfrm>
                <a:off x="5919788" y="1169988"/>
                <a:ext cx="98425" cy="984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4" y="4"/>
                  </a:cxn>
                  <a:cxn ang="0">
                    <a:pos x="0" y="13"/>
                  </a:cxn>
                  <a:cxn ang="0">
                    <a:pos x="4" y="22"/>
                  </a:cxn>
                  <a:cxn ang="0">
                    <a:pos x="13" y="26"/>
                  </a:cxn>
                  <a:cxn ang="0">
                    <a:pos x="22" y="22"/>
                  </a:cxn>
                  <a:cxn ang="0">
                    <a:pos x="26" y="13"/>
                  </a:cxn>
                  <a:cxn ang="0">
                    <a:pos x="22" y="4"/>
                  </a:cxn>
                  <a:cxn ang="0">
                    <a:pos x="13" y="0"/>
                  </a:cxn>
                  <a:cxn ang="0">
                    <a:pos x="18" y="19"/>
                  </a:cxn>
                  <a:cxn ang="0">
                    <a:pos x="13" y="21"/>
                  </a:cxn>
                  <a:cxn ang="0">
                    <a:pos x="7" y="19"/>
                  </a:cxn>
                  <a:cxn ang="0">
                    <a:pos x="5" y="13"/>
                  </a:cxn>
                  <a:cxn ang="0">
                    <a:pos x="7" y="8"/>
                  </a:cxn>
                  <a:cxn ang="0">
                    <a:pos x="13" y="6"/>
                  </a:cxn>
                  <a:cxn ang="0">
                    <a:pos x="18" y="8"/>
                  </a:cxn>
                  <a:cxn ang="0">
                    <a:pos x="20" y="13"/>
                  </a:cxn>
                  <a:cxn ang="0">
                    <a:pos x="18" y="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1" y="6"/>
                      <a:pt x="0" y="10"/>
                      <a:pt x="0" y="13"/>
                    </a:cubicBezTo>
                    <a:cubicBezTo>
                      <a:pt x="0" y="17"/>
                      <a:pt x="1" y="20"/>
                      <a:pt x="4" y="22"/>
                    </a:cubicBezTo>
                    <a:cubicBezTo>
                      <a:pt x="6" y="25"/>
                      <a:pt x="9" y="26"/>
                      <a:pt x="13" y="26"/>
                    </a:cubicBezTo>
                    <a:cubicBezTo>
                      <a:pt x="16" y="26"/>
                      <a:pt x="20" y="25"/>
                      <a:pt x="22" y="22"/>
                    </a:cubicBezTo>
                    <a:cubicBezTo>
                      <a:pt x="24" y="20"/>
                      <a:pt x="26" y="17"/>
                      <a:pt x="26" y="13"/>
                    </a:cubicBezTo>
                    <a:cubicBezTo>
                      <a:pt x="26" y="10"/>
                      <a:pt x="24" y="6"/>
                      <a:pt x="22" y="4"/>
                    </a:cubicBezTo>
                    <a:cubicBezTo>
                      <a:pt x="20" y="2"/>
                      <a:pt x="16" y="0"/>
                      <a:pt x="13" y="0"/>
                    </a:cubicBezTo>
                    <a:close/>
                    <a:moveTo>
                      <a:pt x="18" y="19"/>
                    </a:moveTo>
                    <a:cubicBezTo>
                      <a:pt x="17" y="20"/>
                      <a:pt x="15" y="21"/>
                      <a:pt x="13" y="21"/>
                    </a:cubicBezTo>
                    <a:cubicBezTo>
                      <a:pt x="11" y="21"/>
                      <a:pt x="9" y="20"/>
                      <a:pt x="7" y="19"/>
                    </a:cubicBezTo>
                    <a:cubicBezTo>
                      <a:pt x="6" y="17"/>
                      <a:pt x="5" y="15"/>
                      <a:pt x="5" y="13"/>
                    </a:cubicBezTo>
                    <a:cubicBezTo>
                      <a:pt x="5" y="11"/>
                      <a:pt x="6" y="9"/>
                      <a:pt x="7" y="8"/>
                    </a:cubicBezTo>
                    <a:cubicBezTo>
                      <a:pt x="9" y="6"/>
                      <a:pt x="11" y="6"/>
                      <a:pt x="13" y="6"/>
                    </a:cubicBezTo>
                    <a:cubicBezTo>
                      <a:pt x="15" y="6"/>
                      <a:pt x="17" y="6"/>
                      <a:pt x="18" y="8"/>
                    </a:cubicBezTo>
                    <a:cubicBezTo>
                      <a:pt x="20" y="9"/>
                      <a:pt x="20" y="11"/>
                      <a:pt x="20" y="13"/>
                    </a:cubicBezTo>
                    <a:cubicBezTo>
                      <a:pt x="20" y="15"/>
                      <a:pt x="20" y="17"/>
                      <a:pt x="18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06"/>
              <p:cNvSpPr>
                <a:spLocks/>
              </p:cNvSpPr>
              <p:nvPr/>
            </p:nvSpPr>
            <p:spPr bwMode="auto">
              <a:xfrm>
                <a:off x="5735638" y="1004888"/>
                <a:ext cx="371475" cy="442913"/>
              </a:xfrm>
              <a:custGeom>
                <a:avLst/>
                <a:gdLst/>
                <a:ahLst/>
                <a:cxnLst>
                  <a:cxn ang="0">
                    <a:pos x="69" y="116"/>
                  </a:cxn>
                  <a:cxn ang="0">
                    <a:pos x="60" y="20"/>
                  </a:cxn>
                  <a:cxn ang="0">
                    <a:pos x="27" y="46"/>
                  </a:cxn>
                  <a:cxn ang="0">
                    <a:pos x="26" y="47"/>
                  </a:cxn>
                  <a:cxn ang="0">
                    <a:pos x="25" y="48"/>
                  </a:cxn>
                  <a:cxn ang="0">
                    <a:pos x="25" y="66"/>
                  </a:cxn>
                  <a:cxn ang="0">
                    <a:pos x="25" y="67"/>
                  </a:cxn>
                  <a:cxn ang="0">
                    <a:pos x="26" y="68"/>
                  </a:cxn>
                  <a:cxn ang="0">
                    <a:pos x="30" y="74"/>
                  </a:cxn>
                  <a:cxn ang="0">
                    <a:pos x="29" y="75"/>
                  </a:cxn>
                  <a:cxn ang="0">
                    <a:pos x="44" y="90"/>
                  </a:cxn>
                  <a:cxn ang="0">
                    <a:pos x="45" y="89"/>
                  </a:cxn>
                  <a:cxn ang="0">
                    <a:pos x="53" y="20"/>
                  </a:cxn>
                  <a:cxn ang="0">
                    <a:pos x="52" y="21"/>
                  </a:cxn>
                  <a:cxn ang="0">
                    <a:pos x="44" y="25"/>
                  </a:cxn>
                  <a:cxn ang="0">
                    <a:pos x="43" y="25"/>
                  </a:cxn>
                  <a:cxn ang="0">
                    <a:pos x="42" y="25"/>
                  </a:cxn>
                  <a:cxn ang="0">
                    <a:pos x="29" y="38"/>
                  </a:cxn>
                  <a:cxn ang="0">
                    <a:pos x="93" y="63"/>
                  </a:cxn>
                  <a:cxn ang="0">
                    <a:pos x="56" y="82"/>
                  </a:cxn>
                  <a:cxn ang="0">
                    <a:pos x="55" y="80"/>
                  </a:cxn>
                  <a:cxn ang="0">
                    <a:pos x="54" y="79"/>
                  </a:cxn>
                  <a:cxn ang="0">
                    <a:pos x="54" y="79"/>
                  </a:cxn>
                  <a:cxn ang="0">
                    <a:pos x="54" y="79"/>
                  </a:cxn>
                  <a:cxn ang="0">
                    <a:pos x="53" y="79"/>
                  </a:cxn>
                  <a:cxn ang="0">
                    <a:pos x="53" y="79"/>
                  </a:cxn>
                  <a:cxn ang="0">
                    <a:pos x="52" y="78"/>
                  </a:cxn>
                  <a:cxn ang="0">
                    <a:pos x="51" y="78"/>
                  </a:cxn>
                  <a:cxn ang="0">
                    <a:pos x="51" y="78"/>
                  </a:cxn>
                  <a:cxn ang="0">
                    <a:pos x="43" y="84"/>
                  </a:cxn>
                  <a:cxn ang="0">
                    <a:pos x="41" y="68"/>
                  </a:cxn>
                  <a:cxn ang="0">
                    <a:pos x="41" y="68"/>
                  </a:cxn>
                  <a:cxn ang="0">
                    <a:pos x="41" y="67"/>
                  </a:cxn>
                  <a:cxn ang="0">
                    <a:pos x="40" y="66"/>
                  </a:cxn>
                  <a:cxn ang="0">
                    <a:pos x="40" y="65"/>
                  </a:cxn>
                  <a:cxn ang="0">
                    <a:pos x="39" y="64"/>
                  </a:cxn>
                  <a:cxn ang="0">
                    <a:pos x="39" y="63"/>
                  </a:cxn>
                  <a:cxn ang="0">
                    <a:pos x="38" y="63"/>
                  </a:cxn>
                  <a:cxn ang="0">
                    <a:pos x="37" y="63"/>
                  </a:cxn>
                  <a:cxn ang="0">
                    <a:pos x="38" y="52"/>
                  </a:cxn>
                  <a:cxn ang="0">
                    <a:pos x="39" y="51"/>
                  </a:cxn>
                  <a:cxn ang="0">
                    <a:pos x="39" y="50"/>
                  </a:cxn>
                  <a:cxn ang="0">
                    <a:pos x="40" y="49"/>
                  </a:cxn>
                  <a:cxn ang="0">
                    <a:pos x="40" y="49"/>
                  </a:cxn>
                  <a:cxn ang="0">
                    <a:pos x="40" y="49"/>
                  </a:cxn>
                  <a:cxn ang="0">
                    <a:pos x="40" y="48"/>
                  </a:cxn>
                  <a:cxn ang="0">
                    <a:pos x="40" y="48"/>
                  </a:cxn>
                  <a:cxn ang="0">
                    <a:pos x="41" y="47"/>
                  </a:cxn>
                  <a:cxn ang="0">
                    <a:pos x="41" y="44"/>
                  </a:cxn>
                  <a:cxn ang="0">
                    <a:pos x="51" y="36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3" y="36"/>
                  </a:cxn>
                  <a:cxn ang="0">
                    <a:pos x="53" y="36"/>
                  </a:cxn>
                  <a:cxn ang="0">
                    <a:pos x="53" y="36"/>
                  </a:cxn>
                  <a:cxn ang="0">
                    <a:pos x="54" y="35"/>
                  </a:cxn>
                  <a:cxn ang="0">
                    <a:pos x="54" y="35"/>
                  </a:cxn>
                  <a:cxn ang="0">
                    <a:pos x="54" y="35"/>
                  </a:cxn>
                  <a:cxn ang="0">
                    <a:pos x="55" y="35"/>
                  </a:cxn>
                  <a:cxn ang="0">
                    <a:pos x="55" y="34"/>
                  </a:cxn>
                  <a:cxn ang="0">
                    <a:pos x="69" y="35"/>
                  </a:cxn>
                </a:cxnLst>
                <a:rect l="0" t="0" r="r" b="b"/>
                <a:pathLst>
                  <a:path w="99" h="118">
                    <a:moveTo>
                      <a:pt x="96" y="46"/>
                    </a:moveTo>
                    <a:cubicBezTo>
                      <a:pt x="88" y="46"/>
                      <a:pt x="88" y="46"/>
                      <a:pt x="88" y="46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5" y="40"/>
                      <a:pt x="95" y="38"/>
                      <a:pt x="94" y="37"/>
                    </a:cubicBezTo>
                    <a:cubicBezTo>
                      <a:pt x="82" y="25"/>
                      <a:pt x="82" y="25"/>
                      <a:pt x="82" y="25"/>
                    </a:cubicBezTo>
                    <a:cubicBezTo>
                      <a:pt x="81" y="24"/>
                      <a:pt x="79" y="24"/>
                      <a:pt x="78" y="25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73" y="22"/>
                      <a:pt x="71" y="20"/>
                      <a:pt x="70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1"/>
                      <a:pt x="68" y="0"/>
                      <a:pt x="6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7"/>
                      <a:pt x="1" y="118"/>
                      <a:pt x="3" y="118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8" y="118"/>
                      <a:pt x="69" y="117"/>
                      <a:pt x="69" y="11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1" y="94"/>
                      <a:pt x="73" y="93"/>
                      <a:pt x="73" y="92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9" y="90"/>
                      <a:pt x="81" y="90"/>
                      <a:pt x="82" y="89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7"/>
                      <a:pt x="95" y="75"/>
                      <a:pt x="94" y="74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7" y="68"/>
                      <a:pt x="99" y="67"/>
                      <a:pt x="99" y="65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8"/>
                      <a:pt x="97" y="46"/>
                      <a:pt x="96" y="46"/>
                    </a:cubicBezTo>
                    <a:close/>
                    <a:moveTo>
                      <a:pt x="64" y="113"/>
                    </a:moveTo>
                    <a:cubicBezTo>
                      <a:pt x="5" y="113"/>
                      <a:pt x="5" y="113"/>
                      <a:pt x="5" y="113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2"/>
                      <a:pt x="59" y="10"/>
                      <a:pt x="58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0" y="12"/>
                      <a:pt x="10" y="13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10" y="96"/>
                      <a:pt x="11" y="97"/>
                      <a:pt x="12" y="97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9" y="97"/>
                      <a:pt x="60" y="96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4" y="94"/>
                      <a:pt x="64" y="94"/>
                      <a:pt x="64" y="94"/>
                    </a:cubicBezTo>
                    <a:lnTo>
                      <a:pt x="64" y="113"/>
                    </a:lnTo>
                    <a:close/>
                    <a:moveTo>
                      <a:pt x="30" y="41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35" y="68"/>
                      <a:pt x="35" y="68"/>
                      <a:pt x="35" y="68"/>
                    </a:cubicBezTo>
                    <a:cubicBezTo>
                      <a:pt x="35" y="68"/>
                      <a:pt x="35" y="68"/>
                      <a:pt x="35" y="68"/>
                    </a:cubicBezTo>
                    <a:cubicBezTo>
                      <a:pt x="35" y="68"/>
                      <a:pt x="35" y="68"/>
                      <a:pt x="35" y="68"/>
                    </a:cubicBezTo>
                    <a:cubicBezTo>
                      <a:pt x="35" y="68"/>
                      <a:pt x="35" y="68"/>
                      <a:pt x="35" y="68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9" y="76"/>
                      <a:pt x="29" y="77"/>
                      <a:pt x="30" y="78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2" y="90"/>
                      <a:pt x="43" y="90"/>
                      <a:pt x="43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15" y="92"/>
                      <a:pt x="15" y="92"/>
                      <a:pt x="15" y="9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1" y="21"/>
                      <a:pt x="51" y="22"/>
                      <a:pt x="51" y="2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40"/>
                      <a:pt x="30" y="41"/>
                    </a:cubicBezTo>
                    <a:close/>
                    <a:moveTo>
                      <a:pt x="93" y="63"/>
                    </a:moveTo>
                    <a:cubicBezTo>
                      <a:pt x="86" y="63"/>
                      <a:pt x="86" y="63"/>
                      <a:pt x="86" y="63"/>
                    </a:cubicBezTo>
                    <a:cubicBezTo>
                      <a:pt x="85" y="63"/>
                      <a:pt x="84" y="64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4" y="65"/>
                      <a:pt x="84" y="66"/>
                      <a:pt x="83" y="66"/>
                    </a:cubicBezTo>
                    <a:cubicBezTo>
                      <a:pt x="83" y="66"/>
                      <a:pt x="83" y="66"/>
                      <a:pt x="83" y="66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3" y="66"/>
                      <a:pt x="83" y="66"/>
                      <a:pt x="83" y="66"/>
                    </a:cubicBezTo>
                    <a:cubicBezTo>
                      <a:pt x="83" y="67"/>
                      <a:pt x="83" y="67"/>
                      <a:pt x="83" y="68"/>
                    </a:cubicBezTo>
                    <a:cubicBezTo>
                      <a:pt x="82" y="69"/>
                      <a:pt x="82" y="70"/>
                      <a:pt x="83" y="71"/>
                    </a:cubicBezTo>
                    <a:cubicBezTo>
                      <a:pt x="88" y="76"/>
                      <a:pt x="88" y="76"/>
                      <a:pt x="88" y="76"/>
                    </a:cubicBezTo>
                    <a:cubicBezTo>
                      <a:pt x="80" y="84"/>
                      <a:pt x="80" y="84"/>
                      <a:pt x="80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3" y="78"/>
                      <a:pt x="72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2" y="78"/>
                      <a:pt x="71" y="79"/>
                      <a:pt x="71" y="79"/>
                    </a:cubicBezTo>
                    <a:cubicBezTo>
                      <a:pt x="70" y="79"/>
                      <a:pt x="70" y="79"/>
                      <a:pt x="69" y="79"/>
                    </a:cubicBezTo>
                    <a:cubicBezTo>
                      <a:pt x="68" y="80"/>
                      <a:pt x="67" y="81"/>
                      <a:pt x="67" y="82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58" y="89"/>
                      <a:pt x="58" y="89"/>
                      <a:pt x="58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56" y="82"/>
                      <a:pt x="56" y="81"/>
                      <a:pt x="56" y="81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52" y="79"/>
                      <a:pt x="52" y="79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49" y="78"/>
                      <a:pt x="49" y="78"/>
                      <a:pt x="48" y="79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0"/>
                      <a:pt x="41" y="70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0" y="67"/>
                      <a:pt x="40" y="67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6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50" y="37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34"/>
                      <a:pt x="68" y="35"/>
                      <a:pt x="69" y="35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70" y="35"/>
                      <a:pt x="70" y="35"/>
                      <a:pt x="71" y="36"/>
                    </a:cubicBezTo>
                    <a:cubicBezTo>
                      <a:pt x="71" y="36"/>
                      <a:pt x="72" y="36"/>
                      <a:pt x="72" y="36"/>
                    </a:cubicBezTo>
                    <a:cubicBezTo>
                      <a:pt x="73" y="37"/>
                      <a:pt x="74" y="37"/>
                      <a:pt x="75" y="36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8" y="39"/>
                      <a:pt x="88" y="39"/>
                      <a:pt x="88" y="39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2" y="45"/>
                      <a:pt x="82" y="46"/>
                      <a:pt x="83" y="47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47"/>
                      <a:pt x="83" y="48"/>
                      <a:pt x="83" y="48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83" y="49"/>
                      <a:pt x="84" y="49"/>
                      <a:pt x="84" y="50"/>
                    </a:cubicBezTo>
                    <a:cubicBezTo>
                      <a:pt x="84" y="51"/>
                      <a:pt x="85" y="52"/>
                      <a:pt x="86" y="52"/>
                    </a:cubicBezTo>
                    <a:cubicBezTo>
                      <a:pt x="93" y="52"/>
                      <a:pt x="93" y="52"/>
                      <a:pt x="93" y="52"/>
                    </a:cubicBezTo>
                    <a:lnTo>
                      <a:pt x="93" y="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Group 30"/>
            <p:cNvGrpSpPr/>
            <p:nvPr/>
          </p:nvGrpSpPr>
          <p:grpSpPr>
            <a:xfrm>
              <a:off x="4643417" y="2788304"/>
              <a:ext cx="1594926" cy="1298517"/>
              <a:chOff x="957484" y="4001900"/>
              <a:chExt cx="2126568" cy="1731356"/>
            </a:xfrm>
          </p:grpSpPr>
          <p:sp>
            <p:nvSpPr>
              <p:cNvPr id="18" name="TextBox 31"/>
              <p:cNvSpPr txBox="1">
                <a:spLocks/>
              </p:cNvSpPr>
              <p:nvPr/>
            </p:nvSpPr>
            <p:spPr bwMode="auto">
              <a:xfrm>
                <a:off x="957484" y="4001900"/>
                <a:ext cx="2126568" cy="859739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en-US" altLang="zh-CN" sz="1400" dirty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Title text preset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9" name="TextBox 32"/>
              <p:cNvSpPr txBox="1">
                <a:spLocks/>
              </p:cNvSpPr>
              <p:nvPr/>
            </p:nvSpPr>
            <p:spPr bwMode="auto">
              <a:xfrm>
                <a:off x="957484" y="4861639"/>
                <a:ext cx="2126568" cy="8716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 anchorCtr="1">
                <a:normAutofit fontScale="9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This part of the content as a text layout placeholder display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/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(Recommended theme font)</a:t>
                </a:r>
                <a:endPara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6450992" y="1056680"/>
            <a:ext cx="1731623" cy="3030141"/>
            <a:chOff x="6450992" y="1056680"/>
            <a:chExt cx="1731623" cy="3030141"/>
          </a:xfrm>
        </p:grpSpPr>
        <p:sp>
          <p:nvSpPr>
            <p:cNvPr id="4" name="Teardrop 91"/>
            <p:cNvSpPr/>
            <p:nvPr/>
          </p:nvSpPr>
          <p:spPr bwMode="auto">
            <a:xfrm rot="2776159">
              <a:off x="6450992" y="1056680"/>
              <a:ext cx="1731624" cy="1731623"/>
            </a:xfrm>
            <a:prstGeom prst="teardrop">
              <a:avLst>
                <a:gd name="adj" fmla="val 107722"/>
              </a:avLst>
            </a:prstGeom>
            <a:solidFill>
              <a:schemeClr val="accent4">
                <a:alpha val="8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519341" y="1580587"/>
              <a:ext cx="1594926" cy="2506234"/>
              <a:chOff x="6519341" y="1580587"/>
              <a:chExt cx="1594926" cy="2506234"/>
            </a:xfrm>
          </p:grpSpPr>
          <p:sp>
            <p:nvSpPr>
              <p:cNvPr id="11" name="Freeform: Shape 116"/>
              <p:cNvSpPr>
                <a:spLocks/>
              </p:cNvSpPr>
              <p:nvPr/>
            </p:nvSpPr>
            <p:spPr bwMode="auto">
              <a:xfrm>
                <a:off x="7006422" y="1580587"/>
                <a:ext cx="620765" cy="683810"/>
              </a:xfrm>
              <a:custGeom>
                <a:avLst/>
                <a:gdLst/>
                <a:ahLst/>
                <a:cxnLst>
                  <a:cxn ang="0">
                    <a:pos x="82" y="3"/>
                  </a:cxn>
                  <a:cxn ang="0">
                    <a:pos x="102" y="33"/>
                  </a:cxn>
                  <a:cxn ang="0">
                    <a:pos x="105" y="38"/>
                  </a:cxn>
                  <a:cxn ang="0">
                    <a:pos x="104" y="74"/>
                  </a:cxn>
                  <a:cxn ang="0">
                    <a:pos x="37" y="75"/>
                  </a:cxn>
                  <a:cxn ang="0">
                    <a:pos x="103" y="88"/>
                  </a:cxn>
                  <a:cxn ang="0">
                    <a:pos x="35" y="92"/>
                  </a:cxn>
                  <a:cxn ang="0">
                    <a:pos x="32" y="89"/>
                  </a:cxn>
                  <a:cxn ang="0">
                    <a:pos x="3" y="19"/>
                  </a:cxn>
                  <a:cxn ang="0">
                    <a:pos x="25" y="14"/>
                  </a:cxn>
                  <a:cxn ang="0">
                    <a:pos x="27" y="16"/>
                  </a:cxn>
                  <a:cxn ang="0">
                    <a:pos x="36" y="33"/>
                  </a:cxn>
                  <a:cxn ang="0">
                    <a:pos x="57" y="3"/>
                  </a:cxn>
                  <a:cxn ang="0">
                    <a:pos x="93" y="35"/>
                  </a:cxn>
                  <a:cxn ang="0">
                    <a:pos x="96" y="38"/>
                  </a:cxn>
                  <a:cxn ang="0">
                    <a:pos x="78" y="34"/>
                  </a:cxn>
                  <a:cxn ang="0">
                    <a:pos x="84" y="37"/>
                  </a:cxn>
                  <a:cxn ang="0">
                    <a:pos x="60" y="34"/>
                  </a:cxn>
                  <a:cxn ang="0">
                    <a:pos x="66" y="36"/>
                  </a:cxn>
                  <a:cxn ang="0">
                    <a:pos x="45" y="35"/>
                  </a:cxn>
                  <a:cxn ang="0">
                    <a:pos x="86" y="96"/>
                  </a:cxn>
                  <a:cxn ang="0">
                    <a:pos x="95" y="116"/>
                  </a:cxn>
                  <a:cxn ang="0">
                    <a:pos x="75" y="108"/>
                  </a:cxn>
                  <a:cxn ang="0">
                    <a:pos x="91" y="103"/>
                  </a:cxn>
                  <a:cxn ang="0">
                    <a:pos x="80" y="108"/>
                  </a:cxn>
                  <a:cxn ang="0">
                    <a:pos x="91" y="112"/>
                  </a:cxn>
                  <a:cxn ang="0">
                    <a:pos x="47" y="96"/>
                  </a:cxn>
                  <a:cxn ang="0">
                    <a:pos x="55" y="116"/>
                  </a:cxn>
                  <a:cxn ang="0">
                    <a:pos x="35" y="108"/>
                  </a:cxn>
                  <a:cxn ang="0">
                    <a:pos x="51" y="103"/>
                  </a:cxn>
                  <a:cxn ang="0">
                    <a:pos x="41" y="108"/>
                  </a:cxn>
                  <a:cxn ang="0">
                    <a:pos x="51" y="112"/>
                  </a:cxn>
                  <a:cxn ang="0">
                    <a:pos x="34" y="40"/>
                  </a:cxn>
                  <a:cxn ang="0">
                    <a:pos x="102" y="43"/>
                  </a:cxn>
                  <a:cxn ang="0">
                    <a:pos x="93" y="30"/>
                  </a:cxn>
                  <a:cxn ang="0">
                    <a:pos x="91" y="17"/>
                  </a:cxn>
                  <a:cxn ang="0">
                    <a:pos x="88" y="24"/>
                  </a:cxn>
                  <a:cxn ang="0">
                    <a:pos x="93" y="30"/>
                  </a:cxn>
                  <a:cxn ang="0">
                    <a:pos x="87" y="13"/>
                  </a:cxn>
                  <a:cxn ang="0">
                    <a:pos x="81" y="9"/>
                  </a:cxn>
                  <a:cxn ang="0">
                    <a:pos x="57" y="9"/>
                  </a:cxn>
                  <a:cxn ang="0">
                    <a:pos x="51" y="13"/>
                  </a:cxn>
                  <a:cxn ang="0">
                    <a:pos x="57" y="9"/>
                  </a:cxn>
                  <a:cxn ang="0">
                    <a:pos x="44" y="23"/>
                  </a:cxn>
                  <a:cxn ang="0">
                    <a:pos x="49" y="30"/>
                  </a:cxn>
                  <a:cxn ang="0">
                    <a:pos x="49" y="18"/>
                  </a:cxn>
                  <a:cxn ang="0">
                    <a:pos x="55" y="25"/>
                  </a:cxn>
                  <a:cxn ang="0">
                    <a:pos x="66" y="29"/>
                  </a:cxn>
                  <a:cxn ang="0">
                    <a:pos x="61" y="22"/>
                  </a:cxn>
                  <a:cxn ang="0">
                    <a:pos x="72" y="26"/>
                  </a:cxn>
                  <a:cxn ang="0">
                    <a:pos x="84" y="29"/>
                  </a:cxn>
                  <a:cxn ang="0">
                    <a:pos x="83" y="25"/>
                  </a:cxn>
                  <a:cxn ang="0">
                    <a:pos x="83" y="25"/>
                  </a:cxn>
                  <a:cxn ang="0">
                    <a:pos x="79" y="16"/>
                  </a:cxn>
                  <a:cxn ang="0">
                    <a:pos x="72" y="12"/>
                  </a:cxn>
                  <a:cxn ang="0">
                    <a:pos x="63" y="16"/>
                  </a:cxn>
                  <a:cxn ang="0">
                    <a:pos x="66" y="8"/>
                  </a:cxn>
                  <a:cxn ang="0">
                    <a:pos x="63" y="16"/>
                  </a:cxn>
                </a:cxnLst>
                <a:rect l="0" t="0" r="r" b="b"/>
                <a:pathLst>
                  <a:path w="108" h="119">
                    <a:moveTo>
                      <a:pt x="57" y="3"/>
                    </a:moveTo>
                    <a:cubicBezTo>
                      <a:pt x="60" y="1"/>
                      <a:pt x="65" y="0"/>
                      <a:pt x="69" y="0"/>
                    </a:cubicBezTo>
                    <a:cubicBezTo>
                      <a:pt x="74" y="0"/>
                      <a:pt x="78" y="1"/>
                      <a:pt x="82" y="3"/>
                    </a:cubicBezTo>
                    <a:cubicBezTo>
                      <a:pt x="86" y="4"/>
                      <a:pt x="89" y="7"/>
                      <a:pt x="92" y="10"/>
                    </a:cubicBezTo>
                    <a:cubicBezTo>
                      <a:pt x="95" y="13"/>
                      <a:pt x="98" y="16"/>
                      <a:pt x="99" y="21"/>
                    </a:cubicBezTo>
                    <a:cubicBezTo>
                      <a:pt x="101" y="24"/>
                      <a:pt x="102" y="29"/>
                      <a:pt x="102" y="33"/>
                    </a:cubicBezTo>
                    <a:cubicBezTo>
                      <a:pt x="102" y="35"/>
                      <a:pt x="102" y="36"/>
                      <a:pt x="102" y="38"/>
                    </a:cubicBezTo>
                    <a:cubicBezTo>
                      <a:pt x="105" y="38"/>
                      <a:pt x="105" y="38"/>
                      <a:pt x="105" y="38"/>
                    </a:cubicBezTo>
                    <a:cubicBezTo>
                      <a:pt x="105" y="38"/>
                      <a:pt x="105" y="38"/>
                      <a:pt x="105" y="38"/>
                    </a:cubicBezTo>
                    <a:cubicBezTo>
                      <a:pt x="107" y="38"/>
                      <a:pt x="108" y="40"/>
                      <a:pt x="107" y="41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4" y="75"/>
                      <a:pt x="103" y="77"/>
                      <a:pt x="101" y="77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2" y="86"/>
                      <a:pt x="103" y="87"/>
                      <a:pt x="103" y="88"/>
                    </a:cubicBezTo>
                    <a:cubicBezTo>
                      <a:pt x="103" y="90"/>
                      <a:pt x="102" y="91"/>
                      <a:pt x="101" y="91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3" y="92"/>
                      <a:pt x="32" y="91"/>
                      <a:pt x="32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71"/>
                      <a:pt x="30" y="57"/>
                      <a:pt x="28" y="3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0" y="17"/>
                      <a:pt x="1" y="16"/>
                    </a:cubicBezTo>
                    <a:cubicBezTo>
                      <a:pt x="1" y="14"/>
                      <a:pt x="2" y="13"/>
                      <a:pt x="3" y="13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6" y="14"/>
                      <a:pt x="27" y="15"/>
                      <a:pt x="27" y="1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36" y="29"/>
                      <a:pt x="37" y="24"/>
                      <a:pt x="39" y="21"/>
                    </a:cubicBezTo>
                    <a:cubicBezTo>
                      <a:pt x="40" y="16"/>
                      <a:pt x="43" y="13"/>
                      <a:pt x="46" y="10"/>
                    </a:cubicBezTo>
                    <a:cubicBezTo>
                      <a:pt x="49" y="7"/>
                      <a:pt x="53" y="4"/>
                      <a:pt x="57" y="3"/>
                    </a:cubicBezTo>
                    <a:close/>
                    <a:moveTo>
                      <a:pt x="96" y="38"/>
                    </a:moveTo>
                    <a:cubicBezTo>
                      <a:pt x="96" y="37"/>
                      <a:pt x="96" y="36"/>
                      <a:pt x="96" y="36"/>
                    </a:cubicBezTo>
                    <a:cubicBezTo>
                      <a:pt x="95" y="35"/>
                      <a:pt x="94" y="35"/>
                      <a:pt x="93" y="35"/>
                    </a:cubicBezTo>
                    <a:cubicBezTo>
                      <a:pt x="92" y="35"/>
                      <a:pt x="91" y="35"/>
                      <a:pt x="90" y="35"/>
                    </a:cubicBezTo>
                    <a:cubicBezTo>
                      <a:pt x="90" y="36"/>
                      <a:pt x="90" y="37"/>
                      <a:pt x="89" y="37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4" y="37"/>
                    </a:moveTo>
                    <a:cubicBezTo>
                      <a:pt x="84" y="36"/>
                      <a:pt x="84" y="36"/>
                      <a:pt x="84" y="35"/>
                    </a:cubicBezTo>
                    <a:cubicBezTo>
                      <a:pt x="82" y="35"/>
                      <a:pt x="80" y="35"/>
                      <a:pt x="78" y="34"/>
                    </a:cubicBezTo>
                    <a:cubicBezTo>
                      <a:pt x="76" y="34"/>
                      <a:pt x="74" y="34"/>
                      <a:pt x="72" y="34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84" y="37"/>
                      <a:pt x="84" y="37"/>
                      <a:pt x="84" y="37"/>
                    </a:cubicBezTo>
                    <a:close/>
                    <a:moveTo>
                      <a:pt x="66" y="36"/>
                    </a:moveTo>
                    <a:cubicBezTo>
                      <a:pt x="66" y="34"/>
                      <a:pt x="66" y="34"/>
                      <a:pt x="66" y="34"/>
                    </a:cubicBezTo>
                    <a:cubicBezTo>
                      <a:pt x="64" y="34"/>
                      <a:pt x="62" y="34"/>
                      <a:pt x="60" y="34"/>
                    </a:cubicBezTo>
                    <a:cubicBezTo>
                      <a:pt x="58" y="35"/>
                      <a:pt x="56" y="35"/>
                      <a:pt x="54" y="35"/>
                    </a:cubicBezTo>
                    <a:cubicBezTo>
                      <a:pt x="54" y="35"/>
                      <a:pt x="54" y="36"/>
                      <a:pt x="54" y="36"/>
                    </a:cubicBezTo>
                    <a:cubicBezTo>
                      <a:pt x="66" y="36"/>
                      <a:pt x="66" y="36"/>
                      <a:pt x="66" y="36"/>
                    </a:cubicBezTo>
                    <a:close/>
                    <a:moveTo>
                      <a:pt x="49" y="36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8" y="35"/>
                      <a:pt x="46" y="35"/>
                      <a:pt x="45" y="35"/>
                    </a:cubicBezTo>
                    <a:cubicBezTo>
                      <a:pt x="44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lose/>
                    <a:moveTo>
                      <a:pt x="86" y="96"/>
                    </a:moveTo>
                    <a:cubicBezTo>
                      <a:pt x="90" y="96"/>
                      <a:pt x="92" y="98"/>
                      <a:pt x="95" y="100"/>
                    </a:cubicBezTo>
                    <a:cubicBezTo>
                      <a:pt x="97" y="102"/>
                      <a:pt x="98" y="105"/>
                      <a:pt x="98" y="108"/>
                    </a:cubicBezTo>
                    <a:cubicBezTo>
                      <a:pt x="98" y="111"/>
                      <a:pt x="97" y="114"/>
                      <a:pt x="95" y="116"/>
                    </a:cubicBezTo>
                    <a:cubicBezTo>
                      <a:pt x="92" y="118"/>
                      <a:pt x="90" y="119"/>
                      <a:pt x="86" y="119"/>
                    </a:cubicBezTo>
                    <a:cubicBezTo>
                      <a:pt x="83" y="119"/>
                      <a:pt x="81" y="118"/>
                      <a:pt x="78" y="116"/>
                    </a:cubicBezTo>
                    <a:cubicBezTo>
                      <a:pt x="76" y="114"/>
                      <a:pt x="75" y="111"/>
                      <a:pt x="75" y="108"/>
                    </a:cubicBezTo>
                    <a:cubicBezTo>
                      <a:pt x="75" y="105"/>
                      <a:pt x="76" y="102"/>
                      <a:pt x="78" y="100"/>
                    </a:cubicBezTo>
                    <a:cubicBezTo>
                      <a:pt x="81" y="98"/>
                      <a:pt x="83" y="96"/>
                      <a:pt x="86" y="96"/>
                    </a:cubicBezTo>
                    <a:close/>
                    <a:moveTo>
                      <a:pt x="91" y="103"/>
                    </a:moveTo>
                    <a:cubicBezTo>
                      <a:pt x="90" y="102"/>
                      <a:pt x="88" y="102"/>
                      <a:pt x="86" y="102"/>
                    </a:cubicBezTo>
                    <a:cubicBezTo>
                      <a:pt x="85" y="102"/>
                      <a:pt x="83" y="102"/>
                      <a:pt x="82" y="103"/>
                    </a:cubicBezTo>
                    <a:cubicBezTo>
                      <a:pt x="81" y="105"/>
                      <a:pt x="80" y="106"/>
                      <a:pt x="80" y="108"/>
                    </a:cubicBezTo>
                    <a:cubicBezTo>
                      <a:pt x="80" y="109"/>
                      <a:pt x="81" y="111"/>
                      <a:pt x="82" y="112"/>
                    </a:cubicBezTo>
                    <a:cubicBezTo>
                      <a:pt x="83" y="113"/>
                      <a:pt x="85" y="114"/>
                      <a:pt x="86" y="114"/>
                    </a:cubicBezTo>
                    <a:cubicBezTo>
                      <a:pt x="88" y="114"/>
                      <a:pt x="90" y="113"/>
                      <a:pt x="91" y="112"/>
                    </a:cubicBezTo>
                    <a:cubicBezTo>
                      <a:pt x="92" y="111"/>
                      <a:pt x="93" y="109"/>
                      <a:pt x="93" y="108"/>
                    </a:cubicBezTo>
                    <a:cubicBezTo>
                      <a:pt x="93" y="106"/>
                      <a:pt x="92" y="105"/>
                      <a:pt x="91" y="103"/>
                    </a:cubicBezTo>
                    <a:close/>
                    <a:moveTo>
                      <a:pt x="47" y="96"/>
                    </a:moveTo>
                    <a:cubicBezTo>
                      <a:pt x="50" y="96"/>
                      <a:pt x="53" y="98"/>
                      <a:pt x="55" y="100"/>
                    </a:cubicBezTo>
                    <a:cubicBezTo>
                      <a:pt x="57" y="102"/>
                      <a:pt x="58" y="105"/>
                      <a:pt x="58" y="108"/>
                    </a:cubicBezTo>
                    <a:cubicBezTo>
                      <a:pt x="58" y="111"/>
                      <a:pt x="57" y="114"/>
                      <a:pt x="55" y="116"/>
                    </a:cubicBezTo>
                    <a:cubicBezTo>
                      <a:pt x="53" y="118"/>
                      <a:pt x="50" y="119"/>
                      <a:pt x="47" y="119"/>
                    </a:cubicBezTo>
                    <a:cubicBezTo>
                      <a:pt x="44" y="119"/>
                      <a:pt x="41" y="118"/>
                      <a:pt x="39" y="116"/>
                    </a:cubicBezTo>
                    <a:cubicBezTo>
                      <a:pt x="37" y="114"/>
                      <a:pt x="35" y="111"/>
                      <a:pt x="35" y="108"/>
                    </a:cubicBezTo>
                    <a:cubicBezTo>
                      <a:pt x="35" y="105"/>
                      <a:pt x="37" y="102"/>
                      <a:pt x="39" y="100"/>
                    </a:cubicBezTo>
                    <a:cubicBezTo>
                      <a:pt x="41" y="98"/>
                      <a:pt x="44" y="96"/>
                      <a:pt x="47" y="96"/>
                    </a:cubicBezTo>
                    <a:close/>
                    <a:moveTo>
                      <a:pt x="51" y="103"/>
                    </a:moveTo>
                    <a:cubicBezTo>
                      <a:pt x="50" y="102"/>
                      <a:pt x="48" y="102"/>
                      <a:pt x="47" y="102"/>
                    </a:cubicBezTo>
                    <a:cubicBezTo>
                      <a:pt x="45" y="102"/>
                      <a:pt x="43" y="102"/>
                      <a:pt x="42" y="103"/>
                    </a:cubicBezTo>
                    <a:cubicBezTo>
                      <a:pt x="41" y="105"/>
                      <a:pt x="41" y="106"/>
                      <a:pt x="41" y="108"/>
                    </a:cubicBezTo>
                    <a:cubicBezTo>
                      <a:pt x="41" y="109"/>
                      <a:pt x="41" y="111"/>
                      <a:pt x="42" y="112"/>
                    </a:cubicBezTo>
                    <a:cubicBezTo>
                      <a:pt x="43" y="113"/>
                      <a:pt x="45" y="114"/>
                      <a:pt x="47" y="114"/>
                    </a:cubicBezTo>
                    <a:cubicBezTo>
                      <a:pt x="48" y="114"/>
                      <a:pt x="50" y="113"/>
                      <a:pt x="51" y="112"/>
                    </a:cubicBezTo>
                    <a:cubicBezTo>
                      <a:pt x="52" y="111"/>
                      <a:pt x="53" y="109"/>
                      <a:pt x="53" y="108"/>
                    </a:cubicBezTo>
                    <a:cubicBezTo>
                      <a:pt x="53" y="106"/>
                      <a:pt x="52" y="105"/>
                      <a:pt x="51" y="103"/>
                    </a:cubicBezTo>
                    <a:close/>
                    <a:moveTo>
                      <a:pt x="34" y="40"/>
                    </a:moveTo>
                    <a:cubicBezTo>
                      <a:pt x="37" y="70"/>
                      <a:pt x="37" y="70"/>
                      <a:pt x="37" y="70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102" y="43"/>
                      <a:pt x="102" y="43"/>
                      <a:pt x="102" y="43"/>
                    </a:cubicBezTo>
                    <a:cubicBezTo>
                      <a:pt x="34" y="40"/>
                      <a:pt x="34" y="40"/>
                      <a:pt x="34" y="40"/>
                    </a:cubicBezTo>
                    <a:close/>
                    <a:moveTo>
                      <a:pt x="93" y="31"/>
                    </a:moveTo>
                    <a:cubicBezTo>
                      <a:pt x="93" y="30"/>
                      <a:pt x="93" y="30"/>
                      <a:pt x="93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6" y="28"/>
                      <a:pt x="95" y="25"/>
                      <a:pt x="95" y="23"/>
                    </a:cubicBezTo>
                    <a:cubicBezTo>
                      <a:pt x="94" y="21"/>
                      <a:pt x="93" y="19"/>
                      <a:pt x="91" y="17"/>
                    </a:cubicBezTo>
                    <a:cubicBezTo>
                      <a:pt x="90" y="17"/>
                      <a:pt x="90" y="18"/>
                      <a:pt x="89" y="18"/>
                    </a:cubicBezTo>
                    <a:cubicBezTo>
                      <a:pt x="88" y="18"/>
                      <a:pt x="87" y="19"/>
                      <a:pt x="87" y="19"/>
                    </a:cubicBezTo>
                    <a:cubicBezTo>
                      <a:pt x="87" y="21"/>
                      <a:pt x="88" y="22"/>
                      <a:pt x="88" y="24"/>
                    </a:cubicBezTo>
                    <a:cubicBezTo>
                      <a:pt x="89" y="26"/>
                      <a:pt x="89" y="28"/>
                      <a:pt x="89" y="30"/>
                    </a:cubicBezTo>
                    <a:cubicBezTo>
                      <a:pt x="91" y="30"/>
                      <a:pt x="92" y="30"/>
                      <a:pt x="93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31"/>
                      <a:pt x="93" y="31"/>
                      <a:pt x="93" y="31"/>
                    </a:cubicBezTo>
                    <a:close/>
                    <a:moveTo>
                      <a:pt x="86" y="13"/>
                    </a:move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1"/>
                      <a:pt x="84" y="10"/>
                      <a:pt x="82" y="9"/>
                    </a:cubicBezTo>
                    <a:cubicBezTo>
                      <a:pt x="82" y="9"/>
                      <a:pt x="81" y="8"/>
                      <a:pt x="80" y="8"/>
                    </a:cubicBezTo>
                    <a:cubicBezTo>
                      <a:pt x="81" y="8"/>
                      <a:pt x="81" y="9"/>
                      <a:pt x="81" y="9"/>
                    </a:cubicBezTo>
                    <a:cubicBezTo>
                      <a:pt x="82" y="11"/>
                      <a:pt x="83" y="12"/>
                      <a:pt x="84" y="14"/>
                    </a:cubicBezTo>
                    <a:cubicBezTo>
                      <a:pt x="85" y="14"/>
                      <a:pt x="86" y="14"/>
                      <a:pt x="86" y="13"/>
                    </a:cubicBezTo>
                    <a:close/>
                    <a:moveTo>
                      <a:pt x="57" y="9"/>
                    </a:moveTo>
                    <a:cubicBezTo>
                      <a:pt x="57" y="9"/>
                      <a:pt x="58" y="8"/>
                      <a:pt x="58" y="8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4" y="10"/>
                      <a:pt x="52" y="11"/>
                      <a:pt x="51" y="13"/>
                    </a:cubicBezTo>
                    <a:cubicBezTo>
                      <a:pt x="51" y="13"/>
                      <a:pt x="52" y="13"/>
                      <a:pt x="52" y="13"/>
                    </a:cubicBezTo>
                    <a:cubicBezTo>
                      <a:pt x="53" y="13"/>
                      <a:pt x="53" y="14"/>
                      <a:pt x="54" y="14"/>
                    </a:cubicBezTo>
                    <a:cubicBezTo>
                      <a:pt x="55" y="12"/>
                      <a:pt x="56" y="11"/>
                      <a:pt x="57" y="9"/>
                    </a:cubicBezTo>
                    <a:close/>
                    <a:moveTo>
                      <a:pt x="49" y="18"/>
                    </a:moveTo>
                    <a:cubicBezTo>
                      <a:pt x="49" y="18"/>
                      <a:pt x="48" y="17"/>
                      <a:pt x="47" y="17"/>
                    </a:cubicBezTo>
                    <a:cubicBezTo>
                      <a:pt x="46" y="19"/>
                      <a:pt x="44" y="21"/>
                      <a:pt x="44" y="23"/>
                    </a:cubicBezTo>
                    <a:cubicBezTo>
                      <a:pt x="43" y="25"/>
                      <a:pt x="42" y="28"/>
                      <a:pt x="42" y="30"/>
                    </a:cubicBezTo>
                    <a:cubicBezTo>
                      <a:pt x="43" y="30"/>
                      <a:pt x="44" y="30"/>
                      <a:pt x="45" y="30"/>
                    </a:cubicBezTo>
                    <a:cubicBezTo>
                      <a:pt x="46" y="30"/>
                      <a:pt x="48" y="30"/>
                      <a:pt x="49" y="30"/>
                    </a:cubicBezTo>
                    <a:cubicBezTo>
                      <a:pt x="49" y="28"/>
                      <a:pt x="49" y="26"/>
                      <a:pt x="50" y="24"/>
                    </a:cubicBezTo>
                    <a:cubicBezTo>
                      <a:pt x="50" y="22"/>
                      <a:pt x="51" y="20"/>
                      <a:pt x="52" y="19"/>
                    </a:cubicBezTo>
                    <a:cubicBezTo>
                      <a:pt x="51" y="18"/>
                      <a:pt x="50" y="18"/>
                      <a:pt x="49" y="18"/>
                    </a:cubicBezTo>
                    <a:close/>
                    <a:moveTo>
                      <a:pt x="61" y="22"/>
                    </a:moveTo>
                    <a:cubicBezTo>
                      <a:pt x="60" y="21"/>
                      <a:pt x="58" y="21"/>
                      <a:pt x="57" y="21"/>
                    </a:cubicBezTo>
                    <a:cubicBezTo>
                      <a:pt x="56" y="22"/>
                      <a:pt x="56" y="23"/>
                      <a:pt x="55" y="25"/>
                    </a:cubicBezTo>
                    <a:cubicBezTo>
                      <a:pt x="55" y="26"/>
                      <a:pt x="55" y="28"/>
                      <a:pt x="54" y="29"/>
                    </a:cubicBezTo>
                    <a:cubicBezTo>
                      <a:pt x="56" y="29"/>
                      <a:pt x="58" y="29"/>
                      <a:pt x="60" y="29"/>
                    </a:cubicBezTo>
                    <a:cubicBezTo>
                      <a:pt x="62" y="29"/>
                      <a:pt x="64" y="29"/>
                      <a:pt x="66" y="29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5" y="22"/>
                      <a:pt x="63" y="22"/>
                      <a:pt x="61" y="22"/>
                    </a:cubicBezTo>
                    <a:close/>
                    <a:moveTo>
                      <a:pt x="82" y="21"/>
                    </a:moveTo>
                    <a:cubicBezTo>
                      <a:pt x="78" y="22"/>
                      <a:pt x="75" y="22"/>
                      <a:pt x="72" y="22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74" y="29"/>
                      <a:pt x="76" y="29"/>
                      <a:pt x="78" y="29"/>
                    </a:cubicBezTo>
                    <a:cubicBezTo>
                      <a:pt x="80" y="29"/>
                      <a:pt x="82" y="29"/>
                      <a:pt x="84" y="29"/>
                    </a:cubicBezTo>
                    <a:cubicBezTo>
                      <a:pt x="84" y="28"/>
                      <a:pt x="83" y="27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24"/>
                      <a:pt x="82" y="22"/>
                      <a:pt x="82" y="21"/>
                    </a:cubicBezTo>
                    <a:close/>
                    <a:moveTo>
                      <a:pt x="76" y="17"/>
                    </a:moveTo>
                    <a:cubicBezTo>
                      <a:pt x="77" y="16"/>
                      <a:pt x="78" y="16"/>
                      <a:pt x="79" y="16"/>
                    </a:cubicBezTo>
                    <a:cubicBezTo>
                      <a:pt x="78" y="14"/>
                      <a:pt x="77" y="12"/>
                      <a:pt x="75" y="11"/>
                    </a:cubicBezTo>
                    <a:cubicBezTo>
                      <a:pt x="74" y="10"/>
                      <a:pt x="73" y="9"/>
                      <a:pt x="72" y="8"/>
                    </a:cubicBezTo>
                    <a:cubicBezTo>
                      <a:pt x="72" y="9"/>
                      <a:pt x="72" y="10"/>
                      <a:pt x="72" y="12"/>
                    </a:cubicBezTo>
                    <a:cubicBezTo>
                      <a:pt x="72" y="14"/>
                      <a:pt x="72" y="15"/>
                      <a:pt x="72" y="17"/>
                    </a:cubicBezTo>
                    <a:cubicBezTo>
                      <a:pt x="73" y="17"/>
                      <a:pt x="74" y="17"/>
                      <a:pt x="76" y="17"/>
                    </a:cubicBezTo>
                    <a:close/>
                    <a:moveTo>
                      <a:pt x="63" y="16"/>
                    </a:moveTo>
                    <a:cubicBezTo>
                      <a:pt x="64" y="17"/>
                      <a:pt x="65" y="17"/>
                      <a:pt x="66" y="17"/>
                    </a:cubicBezTo>
                    <a:cubicBezTo>
                      <a:pt x="66" y="15"/>
                      <a:pt x="66" y="13"/>
                      <a:pt x="66" y="12"/>
                    </a:cubicBezTo>
                    <a:cubicBezTo>
                      <a:pt x="66" y="10"/>
                      <a:pt x="66" y="9"/>
                      <a:pt x="66" y="8"/>
                    </a:cubicBezTo>
                    <a:cubicBezTo>
                      <a:pt x="65" y="9"/>
                      <a:pt x="64" y="10"/>
                      <a:pt x="63" y="11"/>
                    </a:cubicBezTo>
                    <a:cubicBezTo>
                      <a:pt x="61" y="12"/>
                      <a:pt x="60" y="14"/>
                      <a:pt x="59" y="16"/>
                    </a:cubicBezTo>
                    <a:cubicBezTo>
                      <a:pt x="60" y="16"/>
                      <a:pt x="61" y="16"/>
                      <a:pt x="63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5" name="Group 33"/>
              <p:cNvGrpSpPr/>
              <p:nvPr/>
            </p:nvGrpSpPr>
            <p:grpSpPr>
              <a:xfrm>
                <a:off x="6519341" y="2788304"/>
                <a:ext cx="1594926" cy="1298517"/>
                <a:chOff x="957484" y="4001900"/>
                <a:chExt cx="2126568" cy="1731356"/>
              </a:xfrm>
            </p:grpSpPr>
            <p:sp>
              <p:nvSpPr>
                <p:cNvPr id="16" name="TextBox 34"/>
                <p:cNvSpPr txBox="1">
                  <a:spLocks/>
                </p:cNvSpPr>
                <p:nvPr/>
              </p:nvSpPr>
              <p:spPr bwMode="auto">
                <a:xfrm>
                  <a:off x="957484" y="4001900"/>
                  <a:ext cx="2126568" cy="859739"/>
                </a:xfrm>
                <a:prstGeom prst="rect">
                  <a:avLst/>
                </a:prstGeom>
                <a:noFill/>
                <a:extLst/>
              </p:spPr>
              <p:txBody>
                <a:bodyPr wrap="none" lIns="0" tIns="0" rIns="0" bIns="0" anchor="b" anchorCtr="1">
                  <a:normAutofit/>
                </a:bodyPr>
                <a:lstStyle/>
                <a:p>
                  <a:pPr latinLnBrk="0"/>
                  <a:r>
                    <a:rPr lang="en-US" altLang="zh-CN" sz="1400" dirty="0">
                      <a:solidFill>
                        <a:schemeClr val="accent4">
                          <a:lumMod val="100000"/>
                        </a:schemeClr>
                      </a:solidFill>
                      <a:effectLst/>
                    </a:rPr>
                    <a:t>Title text preset</a:t>
                  </a:r>
                  <a:endPara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17" name="TextBox 35"/>
                <p:cNvSpPr txBox="1">
                  <a:spLocks/>
                </p:cNvSpPr>
                <p:nvPr/>
              </p:nvSpPr>
              <p:spPr bwMode="auto">
                <a:xfrm>
                  <a:off x="957484" y="4861639"/>
                  <a:ext cx="2126568" cy="871617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90000" bIns="46800" anchor="ctr" anchorCtr="1">
                  <a:normAutofit fontScale="92500" lnSpcReduction="20000"/>
                </a:bodyPr>
                <a:lstStyle/>
                <a:p>
                  <a:pPr latinLnBrk="0">
                    <a:lnSpc>
                      <a:spcPct val="120000"/>
                    </a:lnSpc>
                  </a:pPr>
                  <a:r>
                    <a:rPr lang="en-US" altLang="zh-CN" sz="10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</a:rPr>
                    <a:t>This part of the content as a text layout placeholder display</a:t>
                  </a:r>
                  <a:r>
                    <a:rPr lang="zh-CN" altLang="en-US" sz="10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</a:rPr>
                    <a:t/>
                  </a:r>
                  <a:br>
                    <a:rPr lang="zh-CN" altLang="en-US" sz="10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</a:rPr>
                  </a:br>
                  <a:r>
                    <a:rPr lang="en-US" altLang="zh-CN" sz="10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</a:rPr>
                    <a:t>(Recommended theme font)</a:t>
                  </a:r>
                  <a:endPara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endParaRPr>
                </a:p>
              </p:txBody>
            </p:sp>
          </p:grpSp>
        </p:grpSp>
      </p:grpSp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5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8583" y="1356615"/>
            <a:ext cx="1692188" cy="2774083"/>
            <a:chOff x="818583" y="1356615"/>
            <a:chExt cx="1692188" cy="2774083"/>
          </a:xfrm>
        </p:grpSpPr>
        <p:sp>
          <p:nvSpPr>
            <p:cNvPr id="4" name="Rectangle: Rounded Corners 2"/>
            <p:cNvSpPr/>
            <p:nvPr/>
          </p:nvSpPr>
          <p:spPr>
            <a:xfrm>
              <a:off x="818583" y="1356615"/>
              <a:ext cx="1692188" cy="2774082"/>
            </a:xfrm>
            <a:prstGeom prst="roundRect">
              <a:avLst>
                <a:gd name="adj" fmla="val 34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en-US" altLang="zh-CN" dirty="0"/>
                <a:t>Title text preset</a:t>
              </a:r>
              <a:endParaRPr lang="zh-CN" altLang="en-US" dirty="0"/>
            </a:p>
          </p:txBody>
        </p:sp>
        <p:sp>
          <p:nvSpPr>
            <p:cNvPr id="8" name="Freeform: Shape 6"/>
            <p:cNvSpPr/>
            <p:nvPr/>
          </p:nvSpPr>
          <p:spPr>
            <a:xfrm>
              <a:off x="818583" y="2050136"/>
              <a:ext cx="1692188" cy="208056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381427" y="1840048"/>
              <a:ext cx="566502" cy="5309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4000">
                  <a:solidFill>
                    <a:schemeClr val="bg2"/>
                  </a:solidFill>
                </a:rPr>
                <a:t>01</a:t>
              </a:r>
            </a:p>
          </p:txBody>
        </p:sp>
        <p:sp>
          <p:nvSpPr>
            <p:cNvPr id="10" name="Rectangle 8"/>
            <p:cNvSpPr/>
            <p:nvPr/>
          </p:nvSpPr>
          <p:spPr>
            <a:xfrm>
              <a:off x="882830" y="2532381"/>
              <a:ext cx="1563695" cy="399340"/>
            </a:xfrm>
            <a:prstGeom prst="rect">
              <a:avLst/>
            </a:prstGeom>
          </p:spPr>
          <p:txBody>
            <a:bodyPr wrap="square">
              <a:normAutofit fontScale="5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This part of the content as a text layout placeholder display(Recommended theme font)</a:t>
              </a:r>
              <a:endParaRPr lang="zh-CN" altLang="en-US" sz="1100" dirty="0"/>
            </a:p>
          </p:txBody>
        </p:sp>
        <p:sp>
          <p:nvSpPr>
            <p:cNvPr id="11" name="Freeform: Shape 9"/>
            <p:cNvSpPr/>
            <p:nvPr/>
          </p:nvSpPr>
          <p:spPr>
            <a:xfrm>
              <a:off x="1454381" y="3535981"/>
              <a:ext cx="408015" cy="395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792802" y="1356615"/>
            <a:ext cx="1692188" cy="2774083"/>
            <a:chOff x="2792802" y="1356615"/>
            <a:chExt cx="1692188" cy="2774083"/>
          </a:xfrm>
        </p:grpSpPr>
        <p:sp>
          <p:nvSpPr>
            <p:cNvPr id="5" name="Rectangle: Rounded Corners 3"/>
            <p:cNvSpPr/>
            <p:nvPr/>
          </p:nvSpPr>
          <p:spPr>
            <a:xfrm>
              <a:off x="2792802" y="1356615"/>
              <a:ext cx="1692188" cy="2774082"/>
            </a:xfrm>
            <a:prstGeom prst="roundRect">
              <a:avLst>
                <a:gd name="adj" fmla="val 34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en-US" altLang="zh-CN" dirty="0"/>
                <a:t>Title text preset</a:t>
              </a:r>
              <a:endParaRPr lang="zh-CN" altLang="en-US" dirty="0"/>
            </a:p>
          </p:txBody>
        </p:sp>
        <p:sp>
          <p:nvSpPr>
            <p:cNvPr id="12" name="Freeform: Shape 10"/>
            <p:cNvSpPr/>
            <p:nvPr/>
          </p:nvSpPr>
          <p:spPr>
            <a:xfrm>
              <a:off x="2792802" y="2050136"/>
              <a:ext cx="1692188" cy="208056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3355646" y="1840048"/>
              <a:ext cx="566502" cy="5309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4000">
                  <a:solidFill>
                    <a:schemeClr val="bg2"/>
                  </a:solidFill>
                </a:rPr>
                <a:t>02</a:t>
              </a:r>
            </a:p>
          </p:txBody>
        </p:sp>
        <p:sp>
          <p:nvSpPr>
            <p:cNvPr id="14" name="Rectangle 12"/>
            <p:cNvSpPr/>
            <p:nvPr/>
          </p:nvSpPr>
          <p:spPr>
            <a:xfrm>
              <a:off x="2857049" y="2532381"/>
              <a:ext cx="1563695" cy="399340"/>
            </a:xfrm>
            <a:prstGeom prst="rect">
              <a:avLst/>
            </a:prstGeom>
          </p:spPr>
          <p:txBody>
            <a:bodyPr wrap="square">
              <a:normAutofit fontScale="5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This part of the content as a text layout placeholder display(Recommended theme font)</a:t>
              </a:r>
              <a:endParaRPr lang="zh-CN" altLang="en-US" sz="1100" dirty="0"/>
            </a:p>
          </p:txBody>
        </p:sp>
        <p:sp>
          <p:nvSpPr>
            <p:cNvPr id="21" name="Freeform: Shape 19"/>
            <p:cNvSpPr/>
            <p:nvPr/>
          </p:nvSpPr>
          <p:spPr>
            <a:xfrm>
              <a:off x="3429292" y="3572396"/>
              <a:ext cx="419209" cy="33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20400"/>
                  </a:moveTo>
                  <a:cubicBezTo>
                    <a:pt x="14522" y="20400"/>
                    <a:pt x="12764" y="18251"/>
                    <a:pt x="12764" y="15600"/>
                  </a:cubicBezTo>
                  <a:cubicBezTo>
                    <a:pt x="12764" y="12949"/>
                    <a:pt x="14522" y="10800"/>
                    <a:pt x="16691" y="10800"/>
                  </a:cubicBezTo>
                  <a:cubicBezTo>
                    <a:pt x="18860" y="10800"/>
                    <a:pt x="20618" y="12949"/>
                    <a:pt x="20618" y="15600"/>
                  </a:cubicBezTo>
                  <a:cubicBezTo>
                    <a:pt x="20618" y="18251"/>
                    <a:pt x="18860" y="20400"/>
                    <a:pt x="16691" y="20400"/>
                  </a:cubicBezTo>
                  <a:moveTo>
                    <a:pt x="12762" y="3393"/>
                  </a:moveTo>
                  <a:lnTo>
                    <a:pt x="12781" y="3388"/>
                  </a:lnTo>
                  <a:cubicBezTo>
                    <a:pt x="12870" y="2164"/>
                    <a:pt x="13702" y="1200"/>
                    <a:pt x="14727" y="1200"/>
                  </a:cubicBezTo>
                  <a:cubicBezTo>
                    <a:pt x="15521" y="1200"/>
                    <a:pt x="16202" y="1779"/>
                    <a:pt x="16511" y="2609"/>
                  </a:cubicBezTo>
                  <a:lnTo>
                    <a:pt x="16509" y="2609"/>
                  </a:lnTo>
                  <a:lnTo>
                    <a:pt x="19162" y="10421"/>
                  </a:lnTo>
                  <a:cubicBezTo>
                    <a:pt x="18436" y="9902"/>
                    <a:pt x="17593" y="9600"/>
                    <a:pt x="16691" y="9600"/>
                  </a:cubicBezTo>
                  <a:cubicBezTo>
                    <a:pt x="15082" y="9600"/>
                    <a:pt x="13658" y="10550"/>
                    <a:pt x="12763" y="12012"/>
                  </a:cubicBezTo>
                  <a:cubicBezTo>
                    <a:pt x="12763" y="12012"/>
                    <a:pt x="12762" y="3393"/>
                    <a:pt x="12762" y="3393"/>
                  </a:cubicBezTo>
                  <a:close/>
                  <a:moveTo>
                    <a:pt x="11782" y="13200"/>
                  </a:moveTo>
                  <a:lnTo>
                    <a:pt x="9818" y="13200"/>
                  </a:lnTo>
                  <a:lnTo>
                    <a:pt x="9818" y="4800"/>
                  </a:lnTo>
                  <a:lnTo>
                    <a:pt x="11782" y="4800"/>
                  </a:lnTo>
                  <a:cubicBezTo>
                    <a:pt x="11782" y="4800"/>
                    <a:pt x="11782" y="13200"/>
                    <a:pt x="11782" y="13200"/>
                  </a:cubicBezTo>
                  <a:close/>
                  <a:moveTo>
                    <a:pt x="11782" y="15600"/>
                  </a:moveTo>
                  <a:lnTo>
                    <a:pt x="9818" y="156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15600"/>
                    <a:pt x="11782" y="15600"/>
                  </a:cubicBezTo>
                  <a:close/>
                  <a:moveTo>
                    <a:pt x="8837" y="12012"/>
                  </a:moveTo>
                  <a:cubicBezTo>
                    <a:pt x="7942" y="10550"/>
                    <a:pt x="6518" y="9600"/>
                    <a:pt x="4909" y="9600"/>
                  </a:cubicBezTo>
                  <a:cubicBezTo>
                    <a:pt x="4007" y="9600"/>
                    <a:pt x="3164" y="9902"/>
                    <a:pt x="2438" y="10421"/>
                  </a:cubicBezTo>
                  <a:lnTo>
                    <a:pt x="5091" y="2609"/>
                  </a:lnTo>
                  <a:lnTo>
                    <a:pt x="5089" y="2609"/>
                  </a:lnTo>
                  <a:cubicBezTo>
                    <a:pt x="5398" y="1779"/>
                    <a:pt x="6079" y="1200"/>
                    <a:pt x="6873" y="1200"/>
                  </a:cubicBezTo>
                  <a:cubicBezTo>
                    <a:pt x="7898" y="1200"/>
                    <a:pt x="8730" y="2164"/>
                    <a:pt x="8819" y="3388"/>
                  </a:cubicBezTo>
                  <a:lnTo>
                    <a:pt x="8838" y="3393"/>
                  </a:lnTo>
                  <a:cubicBezTo>
                    <a:pt x="8838" y="3393"/>
                    <a:pt x="8837" y="12012"/>
                    <a:pt x="8837" y="12012"/>
                  </a:cubicBezTo>
                  <a:close/>
                  <a:moveTo>
                    <a:pt x="4909" y="20400"/>
                  </a:moveTo>
                  <a:cubicBezTo>
                    <a:pt x="2740" y="20400"/>
                    <a:pt x="982" y="18251"/>
                    <a:pt x="982" y="15600"/>
                  </a:cubicBezTo>
                  <a:cubicBezTo>
                    <a:pt x="982" y="12949"/>
                    <a:pt x="2740" y="10800"/>
                    <a:pt x="4909" y="10800"/>
                  </a:cubicBezTo>
                  <a:cubicBezTo>
                    <a:pt x="7078" y="10800"/>
                    <a:pt x="8836" y="12949"/>
                    <a:pt x="8836" y="15600"/>
                  </a:cubicBezTo>
                  <a:cubicBezTo>
                    <a:pt x="8836" y="18251"/>
                    <a:pt x="7078" y="20400"/>
                    <a:pt x="4909" y="20400"/>
                  </a:cubicBezTo>
                  <a:moveTo>
                    <a:pt x="21102" y="12980"/>
                  </a:moveTo>
                  <a:lnTo>
                    <a:pt x="17504" y="2400"/>
                  </a:lnTo>
                  <a:lnTo>
                    <a:pt x="17493" y="2402"/>
                  </a:lnTo>
                  <a:cubicBezTo>
                    <a:pt x="17088" y="1006"/>
                    <a:pt x="16009" y="0"/>
                    <a:pt x="14727" y="0"/>
                  </a:cubicBezTo>
                  <a:cubicBezTo>
                    <a:pt x="13101" y="0"/>
                    <a:pt x="11782" y="1612"/>
                    <a:pt x="11782" y="3600"/>
                  </a:cubicBezTo>
                  <a:lnTo>
                    <a:pt x="9818" y="3600"/>
                  </a:lnTo>
                  <a:cubicBezTo>
                    <a:pt x="9818" y="1612"/>
                    <a:pt x="8499" y="0"/>
                    <a:pt x="6873" y="0"/>
                  </a:cubicBezTo>
                  <a:cubicBezTo>
                    <a:pt x="5592" y="0"/>
                    <a:pt x="4512" y="1006"/>
                    <a:pt x="4107" y="2402"/>
                  </a:cubicBezTo>
                  <a:lnTo>
                    <a:pt x="4096" y="2400"/>
                  </a:lnTo>
                  <a:lnTo>
                    <a:pt x="498" y="12980"/>
                  </a:lnTo>
                  <a:cubicBezTo>
                    <a:pt x="182" y="13772"/>
                    <a:pt x="0" y="14659"/>
                    <a:pt x="0" y="15600"/>
                  </a:cubicBezTo>
                  <a:cubicBezTo>
                    <a:pt x="0" y="18914"/>
                    <a:pt x="2198" y="21600"/>
                    <a:pt x="4909" y="21600"/>
                  </a:cubicBezTo>
                  <a:cubicBezTo>
                    <a:pt x="7284" y="21600"/>
                    <a:pt x="9265" y="19539"/>
                    <a:pt x="9719" y="16800"/>
                  </a:cubicBezTo>
                  <a:lnTo>
                    <a:pt x="11881" y="16800"/>
                  </a:lnTo>
                  <a:cubicBezTo>
                    <a:pt x="12335" y="19539"/>
                    <a:pt x="14316" y="21600"/>
                    <a:pt x="16691" y="21600"/>
                  </a:cubicBezTo>
                  <a:cubicBezTo>
                    <a:pt x="19402" y="21600"/>
                    <a:pt x="21600" y="18914"/>
                    <a:pt x="21600" y="15600"/>
                  </a:cubicBezTo>
                  <a:cubicBezTo>
                    <a:pt x="21600" y="14659"/>
                    <a:pt x="21418" y="13772"/>
                    <a:pt x="21102" y="12980"/>
                  </a:cubicBezTo>
                  <a:moveTo>
                    <a:pt x="16691" y="12000"/>
                  </a:moveTo>
                  <a:cubicBezTo>
                    <a:pt x="15064" y="12000"/>
                    <a:pt x="13745" y="13612"/>
                    <a:pt x="13745" y="15600"/>
                  </a:cubicBezTo>
                  <a:cubicBezTo>
                    <a:pt x="13745" y="15932"/>
                    <a:pt x="13965" y="16200"/>
                    <a:pt x="14236" y="16200"/>
                  </a:cubicBezTo>
                  <a:cubicBezTo>
                    <a:pt x="14508" y="16200"/>
                    <a:pt x="14727" y="15932"/>
                    <a:pt x="14727" y="15600"/>
                  </a:cubicBezTo>
                  <a:cubicBezTo>
                    <a:pt x="14727" y="14275"/>
                    <a:pt x="15606" y="13200"/>
                    <a:pt x="16691" y="13200"/>
                  </a:cubicBezTo>
                  <a:cubicBezTo>
                    <a:pt x="16962" y="13200"/>
                    <a:pt x="17182" y="12932"/>
                    <a:pt x="17182" y="12600"/>
                  </a:cubicBezTo>
                  <a:cubicBezTo>
                    <a:pt x="17182" y="12268"/>
                    <a:pt x="16962" y="12000"/>
                    <a:pt x="16691" y="12000"/>
                  </a:cubicBezTo>
                  <a:moveTo>
                    <a:pt x="4909" y="12000"/>
                  </a:moveTo>
                  <a:cubicBezTo>
                    <a:pt x="3282" y="12000"/>
                    <a:pt x="1964" y="13612"/>
                    <a:pt x="1964" y="15600"/>
                  </a:cubicBezTo>
                  <a:cubicBezTo>
                    <a:pt x="1964" y="15932"/>
                    <a:pt x="2183" y="16200"/>
                    <a:pt x="2455" y="16200"/>
                  </a:cubicBezTo>
                  <a:cubicBezTo>
                    <a:pt x="2726" y="16200"/>
                    <a:pt x="2945" y="15932"/>
                    <a:pt x="2945" y="15600"/>
                  </a:cubicBezTo>
                  <a:cubicBezTo>
                    <a:pt x="2945" y="14275"/>
                    <a:pt x="3825" y="13200"/>
                    <a:pt x="4909" y="13200"/>
                  </a:cubicBezTo>
                  <a:cubicBezTo>
                    <a:pt x="5180" y="13200"/>
                    <a:pt x="5400" y="12932"/>
                    <a:pt x="5400" y="12600"/>
                  </a:cubicBezTo>
                  <a:cubicBezTo>
                    <a:pt x="5400" y="12268"/>
                    <a:pt x="5180" y="12000"/>
                    <a:pt x="4909" y="1200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67022" y="1356615"/>
            <a:ext cx="1692188" cy="2774083"/>
            <a:chOff x="4767022" y="1356615"/>
            <a:chExt cx="1692188" cy="2774083"/>
          </a:xfrm>
        </p:grpSpPr>
        <p:sp>
          <p:nvSpPr>
            <p:cNvPr id="7" name="Rectangle: Rounded Corners 5"/>
            <p:cNvSpPr/>
            <p:nvPr/>
          </p:nvSpPr>
          <p:spPr>
            <a:xfrm>
              <a:off x="4767022" y="1356615"/>
              <a:ext cx="1692188" cy="2774082"/>
            </a:xfrm>
            <a:prstGeom prst="roundRect">
              <a:avLst>
                <a:gd name="adj" fmla="val 3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en-US" altLang="zh-CN" dirty="0"/>
                <a:t>Title text preset</a:t>
              </a:r>
              <a:endParaRPr lang="zh-CN" altLang="en-US" dirty="0"/>
            </a:p>
          </p:txBody>
        </p:sp>
        <p:sp>
          <p:nvSpPr>
            <p:cNvPr id="18" name="Freeform: Shape 16"/>
            <p:cNvSpPr/>
            <p:nvPr/>
          </p:nvSpPr>
          <p:spPr>
            <a:xfrm>
              <a:off x="4767022" y="2050136"/>
              <a:ext cx="1692188" cy="208056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TextBox 17"/>
            <p:cNvSpPr txBox="1"/>
            <p:nvPr/>
          </p:nvSpPr>
          <p:spPr>
            <a:xfrm>
              <a:off x="5329865" y="1840048"/>
              <a:ext cx="566501" cy="5309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4000">
                  <a:solidFill>
                    <a:schemeClr val="bg2"/>
                  </a:solidFill>
                </a:rPr>
                <a:t>03</a:t>
              </a:r>
            </a:p>
          </p:txBody>
        </p:sp>
        <p:sp>
          <p:nvSpPr>
            <p:cNvPr id="20" name="Rectangle 18"/>
            <p:cNvSpPr/>
            <p:nvPr/>
          </p:nvSpPr>
          <p:spPr>
            <a:xfrm>
              <a:off x="4831268" y="2532381"/>
              <a:ext cx="1563695" cy="399340"/>
            </a:xfrm>
            <a:prstGeom prst="rect">
              <a:avLst/>
            </a:prstGeom>
          </p:spPr>
          <p:txBody>
            <a:bodyPr wrap="square">
              <a:normAutofit fontScale="5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This part of the content as a text layout placeholder display(Recommended theme font)</a:t>
              </a:r>
              <a:endParaRPr lang="zh-CN" altLang="en-US" sz="1100" dirty="0"/>
            </a:p>
          </p:txBody>
        </p:sp>
        <p:sp>
          <p:nvSpPr>
            <p:cNvPr id="22" name="Freeform: Shape 20"/>
            <p:cNvSpPr/>
            <p:nvPr/>
          </p:nvSpPr>
          <p:spPr>
            <a:xfrm>
              <a:off x="5440829" y="3571510"/>
              <a:ext cx="344572" cy="334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41241" y="1356615"/>
            <a:ext cx="1692188" cy="2774083"/>
            <a:chOff x="6741241" y="1356615"/>
            <a:chExt cx="1692188" cy="2774083"/>
          </a:xfrm>
        </p:grpSpPr>
        <p:sp>
          <p:nvSpPr>
            <p:cNvPr id="6" name="Rectangle: Rounded Corners 4"/>
            <p:cNvSpPr/>
            <p:nvPr/>
          </p:nvSpPr>
          <p:spPr>
            <a:xfrm>
              <a:off x="6741241" y="1356615"/>
              <a:ext cx="1692188" cy="2774082"/>
            </a:xfrm>
            <a:prstGeom prst="roundRect">
              <a:avLst>
                <a:gd name="adj" fmla="val 34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en-US" altLang="zh-CN" dirty="0"/>
                <a:t>Title text preset</a:t>
              </a:r>
              <a:endParaRPr lang="zh-CN" altLang="en-US" dirty="0"/>
            </a:p>
          </p:txBody>
        </p:sp>
        <p:sp>
          <p:nvSpPr>
            <p:cNvPr id="15" name="Freeform: Shape 13"/>
            <p:cNvSpPr/>
            <p:nvPr/>
          </p:nvSpPr>
          <p:spPr>
            <a:xfrm>
              <a:off x="6741241" y="2050136"/>
              <a:ext cx="1692188" cy="208056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7304084" y="1840048"/>
              <a:ext cx="566501" cy="5309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4000" dirty="0">
                  <a:solidFill>
                    <a:schemeClr val="bg2"/>
                  </a:solidFill>
                </a:rPr>
                <a:t>04</a:t>
              </a:r>
            </a:p>
          </p:txBody>
        </p:sp>
        <p:sp>
          <p:nvSpPr>
            <p:cNvPr id="17" name="Rectangle 15"/>
            <p:cNvSpPr/>
            <p:nvPr/>
          </p:nvSpPr>
          <p:spPr>
            <a:xfrm>
              <a:off x="6805487" y="2532381"/>
              <a:ext cx="1563695" cy="399340"/>
            </a:xfrm>
            <a:prstGeom prst="rect">
              <a:avLst/>
            </a:prstGeom>
          </p:spPr>
          <p:txBody>
            <a:bodyPr wrap="square">
              <a:normAutofit fontScale="5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This part of the content as a text layout placeholder display(Recommended theme font)</a:t>
              </a:r>
              <a:endParaRPr lang="zh-CN" altLang="en-US" sz="1100" dirty="0"/>
            </a:p>
          </p:txBody>
        </p:sp>
        <p:sp>
          <p:nvSpPr>
            <p:cNvPr id="23" name="Freeform: Shape 21"/>
            <p:cNvSpPr/>
            <p:nvPr/>
          </p:nvSpPr>
          <p:spPr>
            <a:xfrm>
              <a:off x="7415164" y="3570861"/>
              <a:ext cx="344342" cy="334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95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051720" y="1635646"/>
            <a:ext cx="52565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300" dirty="0">
                <a:solidFill>
                  <a:srgbClr val="1458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Thank you for appreciation</a:t>
            </a:r>
            <a:endParaRPr lang="zh-CN" altLang="en-US" sz="5400" spc="300" dirty="0">
              <a:solidFill>
                <a:srgbClr val="1458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CA545DE5-05CB-4B7E-B6D1-EE091B0D3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5148" flipH="1">
            <a:off x="-2279321" y="1811329"/>
            <a:ext cx="5295937" cy="38152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AE4B6E9-D241-4DC3-B2E3-6CE974D71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24128" y="-994983"/>
            <a:ext cx="5859375" cy="42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69"/>
          <p:cNvGrpSpPr/>
          <p:nvPr/>
        </p:nvGrpSpPr>
        <p:grpSpPr>
          <a:xfrm>
            <a:off x="3829417" y="1059582"/>
            <a:ext cx="1485165" cy="1485165"/>
            <a:chOff x="731404" y="2060848"/>
            <a:chExt cx="1980220" cy="1980220"/>
          </a:xfrm>
        </p:grpSpPr>
        <p:sp>
          <p:nvSpPr>
            <p:cNvPr id="49" name="Diamond 2"/>
            <p:cNvSpPr/>
            <p:nvPr/>
          </p:nvSpPr>
          <p:spPr bwMode="auto">
            <a:xfrm>
              <a:off x="731404" y="2060848"/>
              <a:ext cx="1980220" cy="1980220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917232" y="2828933"/>
              <a:ext cx="1608565" cy="610759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53" name="Group 49"/>
          <p:cNvGrpSpPr/>
          <p:nvPr/>
        </p:nvGrpSpPr>
        <p:grpSpPr>
          <a:xfrm>
            <a:off x="3820218" y="2657886"/>
            <a:ext cx="1530772" cy="642945"/>
            <a:chOff x="1732858" y="5001250"/>
            <a:chExt cx="2213143" cy="857260"/>
          </a:xfrm>
        </p:grpSpPr>
        <p:sp>
          <p:nvSpPr>
            <p:cNvPr id="54" name="TextBox 62"/>
            <p:cNvSpPr txBox="1">
              <a:spLocks/>
            </p:cNvSpPr>
            <p:nvPr/>
          </p:nvSpPr>
          <p:spPr bwMode="auto">
            <a:xfrm>
              <a:off x="1732858" y="5001250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sz="1400" b="1" dirty="0">
                  <a:solidFill>
                    <a:srgbClr val="1458A5"/>
                  </a:solidFill>
                </a:rPr>
                <a:t>Title text preset</a:t>
              </a:r>
              <a:endParaRPr lang="zh-CN" altLang="en-US" sz="1400" b="1" dirty="0">
                <a:solidFill>
                  <a:srgbClr val="1458A5"/>
                </a:solidFill>
              </a:endParaRPr>
            </a:p>
          </p:txBody>
        </p:sp>
        <p:sp>
          <p:nvSpPr>
            <p:cNvPr id="55" name="TextBox 63"/>
            <p:cNvSpPr txBox="1">
              <a:spLocks/>
            </p:cNvSpPr>
            <p:nvPr/>
          </p:nvSpPr>
          <p:spPr bwMode="auto">
            <a:xfrm>
              <a:off x="1732858" y="5284280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000" dirty="0"/>
                <a:t>This part of the content as a text layout placeholder display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r>
                <a:rPr lang="en-US" altLang="zh-CN" sz="1000" dirty="0"/>
                <a:t>(Recommended theme font)</a:t>
              </a:r>
              <a:endParaRPr lang="zh-CN" altLang="en-US" sz="1000" dirty="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B6F1DBF-6E5C-4030-9BA0-3192549D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5148" flipH="1">
            <a:off x="-2279321" y="1811329"/>
            <a:ext cx="5295937" cy="38152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FDE469D-C4B1-48C1-AF6E-C47939AE1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24128" y="-994983"/>
            <a:ext cx="5859375" cy="42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34297" y="1219201"/>
            <a:ext cx="2875406" cy="2705099"/>
            <a:chOff x="1282700" y="1357083"/>
            <a:chExt cx="4610100" cy="4337051"/>
          </a:xfrm>
        </p:grpSpPr>
        <p:grpSp>
          <p:nvGrpSpPr>
            <p:cNvPr id="24" name="组合 23"/>
            <p:cNvGrpSpPr/>
            <p:nvPr/>
          </p:nvGrpSpPr>
          <p:grpSpPr>
            <a:xfrm>
              <a:off x="2256333" y="2963632"/>
              <a:ext cx="2662804" cy="2353875"/>
              <a:chOff x="2256333" y="2393950"/>
              <a:chExt cx="2662804" cy="2353875"/>
            </a:xfrm>
          </p:grpSpPr>
          <p:sp>
            <p:nvSpPr>
              <p:cNvPr id="37" name="任意多边形: 形状 36"/>
              <p:cNvSpPr/>
              <p:nvPr/>
            </p:nvSpPr>
            <p:spPr>
              <a:xfrm>
                <a:off x="2256333" y="2393950"/>
                <a:ext cx="1332752" cy="1066274"/>
              </a:xfrm>
              <a:custGeom>
                <a:avLst/>
                <a:gdLst>
                  <a:gd name="connsiteX0" fmla="*/ 391617 w 1332752"/>
                  <a:gd name="connsiteY0" fmla="*/ 0 h 1066274"/>
                  <a:gd name="connsiteX1" fmla="*/ 1260043 w 1332752"/>
                  <a:gd name="connsiteY1" fmla="*/ 311757 h 1066274"/>
                  <a:gd name="connsiteX2" fmla="*/ 1332752 w 1332752"/>
                  <a:gd name="connsiteY2" fmla="*/ 377839 h 1066274"/>
                  <a:gd name="connsiteX3" fmla="*/ 1294327 w 1332752"/>
                  <a:gd name="connsiteY3" fmla="*/ 411523 h 1066274"/>
                  <a:gd name="connsiteX4" fmla="*/ 967346 w 1332752"/>
                  <a:gd name="connsiteY4" fmla="*/ 959267 h 1066274"/>
                  <a:gd name="connsiteX5" fmla="*/ 939832 w 1332752"/>
                  <a:gd name="connsiteY5" fmla="*/ 1066274 h 1066274"/>
                  <a:gd name="connsiteX6" fmla="*/ 925433 w 1332752"/>
                  <a:gd name="connsiteY6" fmla="*/ 1062572 h 1066274"/>
                  <a:gd name="connsiteX7" fmla="*/ 7069 w 1332752"/>
                  <a:gd name="connsiteY7" fmla="*/ 91709 h 1066274"/>
                  <a:gd name="connsiteX8" fmla="*/ 0 w 1332752"/>
                  <a:gd name="connsiteY8" fmla="*/ 57685 h 1066274"/>
                  <a:gd name="connsiteX9" fmla="*/ 116471 w 1332752"/>
                  <a:gd name="connsiteY9" fmla="*/ 27737 h 1066274"/>
                  <a:gd name="connsiteX10" fmla="*/ 391617 w 1332752"/>
                  <a:gd name="connsiteY10" fmla="*/ 0 h 106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2752" h="1066274">
                    <a:moveTo>
                      <a:pt x="391617" y="0"/>
                    </a:moveTo>
                    <a:cubicBezTo>
                      <a:pt x="721495" y="0"/>
                      <a:pt x="1024047" y="116996"/>
                      <a:pt x="1260043" y="311757"/>
                    </a:cubicBezTo>
                    <a:lnTo>
                      <a:pt x="1332752" y="377839"/>
                    </a:lnTo>
                    <a:lnTo>
                      <a:pt x="1294327" y="411523"/>
                    </a:lnTo>
                    <a:cubicBezTo>
                      <a:pt x="1145578" y="563863"/>
                      <a:pt x="1032167" y="750861"/>
                      <a:pt x="967346" y="959267"/>
                    </a:cubicBezTo>
                    <a:lnTo>
                      <a:pt x="939832" y="1066274"/>
                    </a:lnTo>
                    <a:lnTo>
                      <a:pt x="925433" y="1062572"/>
                    </a:lnTo>
                    <a:cubicBezTo>
                      <a:pt x="473886" y="922127"/>
                      <a:pt x="122838" y="553579"/>
                      <a:pt x="7069" y="91709"/>
                    </a:cubicBezTo>
                    <a:lnTo>
                      <a:pt x="0" y="57685"/>
                    </a:lnTo>
                    <a:lnTo>
                      <a:pt x="116471" y="27737"/>
                    </a:lnTo>
                    <a:cubicBezTo>
                      <a:pt x="205346" y="9551"/>
                      <a:pt x="297366" y="0"/>
                      <a:pt x="391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3200" b="1"/>
                  <a:t>1</a:t>
                </a: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589086" y="2393951"/>
                <a:ext cx="1330051" cy="1065858"/>
              </a:xfrm>
              <a:custGeom>
                <a:avLst/>
                <a:gdLst>
                  <a:gd name="connsiteX0" fmla="*/ 938465 w 1330051"/>
                  <a:gd name="connsiteY0" fmla="*/ 0 h 1065858"/>
                  <a:gd name="connsiteX1" fmla="*/ 1213611 w 1330051"/>
                  <a:gd name="connsiteY1" fmla="*/ 27737 h 1065858"/>
                  <a:gd name="connsiteX2" fmla="*/ 1330051 w 1330051"/>
                  <a:gd name="connsiteY2" fmla="*/ 57677 h 1065858"/>
                  <a:gd name="connsiteX3" fmla="*/ 1302536 w 1330051"/>
                  <a:gd name="connsiteY3" fmla="*/ 164684 h 1065858"/>
                  <a:gd name="connsiteX4" fmla="*/ 436541 w 1330051"/>
                  <a:gd name="connsiteY4" fmla="*/ 1052217 h 1065858"/>
                  <a:gd name="connsiteX5" fmla="*/ 390144 w 1330051"/>
                  <a:gd name="connsiteY5" fmla="*/ 1065858 h 1065858"/>
                  <a:gd name="connsiteX6" fmla="*/ 362736 w 1330051"/>
                  <a:gd name="connsiteY6" fmla="*/ 959265 h 1065858"/>
                  <a:gd name="connsiteX7" fmla="*/ 24243 w 1330051"/>
                  <a:gd name="connsiteY7" fmla="*/ 399871 h 1065858"/>
                  <a:gd name="connsiteX8" fmla="*/ 0 w 1330051"/>
                  <a:gd name="connsiteY8" fmla="*/ 377838 h 1065858"/>
                  <a:gd name="connsiteX9" fmla="*/ 121614 w 1330051"/>
                  <a:gd name="connsiteY9" fmla="*/ 271227 h 1065858"/>
                  <a:gd name="connsiteX10" fmla="*/ 938465 w 1330051"/>
                  <a:gd name="connsiteY10" fmla="*/ 0 h 106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0051" h="1065858">
                    <a:moveTo>
                      <a:pt x="938465" y="0"/>
                    </a:moveTo>
                    <a:cubicBezTo>
                      <a:pt x="1032716" y="0"/>
                      <a:pt x="1124736" y="9551"/>
                      <a:pt x="1213611" y="27737"/>
                    </a:cubicBezTo>
                    <a:lnTo>
                      <a:pt x="1330051" y="57677"/>
                    </a:lnTo>
                    <a:lnTo>
                      <a:pt x="1302536" y="164684"/>
                    </a:lnTo>
                    <a:cubicBezTo>
                      <a:pt x="1172894" y="581497"/>
                      <a:pt x="848893" y="912678"/>
                      <a:pt x="436541" y="1052217"/>
                    </a:cubicBezTo>
                    <a:lnTo>
                      <a:pt x="390144" y="1065858"/>
                    </a:lnTo>
                    <a:lnTo>
                      <a:pt x="362736" y="959265"/>
                    </a:lnTo>
                    <a:cubicBezTo>
                      <a:pt x="296253" y="745515"/>
                      <a:pt x="178656" y="554285"/>
                      <a:pt x="24243" y="399871"/>
                    </a:cubicBezTo>
                    <a:lnTo>
                      <a:pt x="0" y="377838"/>
                    </a:lnTo>
                    <a:lnTo>
                      <a:pt x="121614" y="271227"/>
                    </a:lnTo>
                    <a:cubicBezTo>
                      <a:pt x="349396" y="100879"/>
                      <a:pt x="632150" y="0"/>
                      <a:pt x="938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3200" b="1"/>
                  <a:t>2</a:t>
                </a: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162300" y="3459809"/>
                <a:ext cx="850900" cy="1288016"/>
              </a:xfrm>
              <a:custGeom>
                <a:avLst/>
                <a:gdLst>
                  <a:gd name="connsiteX0" fmla="*/ 816929 w 850900"/>
                  <a:gd name="connsiteY0" fmla="*/ 0 h 1288016"/>
                  <a:gd name="connsiteX1" fmla="*/ 823163 w 850900"/>
                  <a:gd name="connsiteY1" fmla="*/ 24245 h 1288016"/>
                  <a:gd name="connsiteX2" fmla="*/ 850900 w 850900"/>
                  <a:gd name="connsiteY2" fmla="*/ 299391 h 1288016"/>
                  <a:gd name="connsiteX3" fmla="*/ 451028 w 850900"/>
                  <a:gd name="connsiteY3" fmla="*/ 1264769 h 1288016"/>
                  <a:gd name="connsiteX4" fmla="*/ 425450 w 850900"/>
                  <a:gd name="connsiteY4" fmla="*/ 1288016 h 1288016"/>
                  <a:gd name="connsiteX5" fmla="*/ 399872 w 850900"/>
                  <a:gd name="connsiteY5" fmla="*/ 1264770 h 1288016"/>
                  <a:gd name="connsiteX6" fmla="*/ 0 w 850900"/>
                  <a:gd name="connsiteY6" fmla="*/ 299392 h 1288016"/>
                  <a:gd name="connsiteX7" fmla="*/ 27737 w 850900"/>
                  <a:gd name="connsiteY7" fmla="*/ 24246 h 1288016"/>
                  <a:gd name="connsiteX8" fmla="*/ 33865 w 850900"/>
                  <a:gd name="connsiteY8" fmla="*/ 415 h 1288016"/>
                  <a:gd name="connsiteX9" fmla="*/ 150304 w 850900"/>
                  <a:gd name="connsiteY9" fmla="*/ 30355 h 1288016"/>
                  <a:gd name="connsiteX10" fmla="*/ 425450 w 850900"/>
                  <a:gd name="connsiteY10" fmla="*/ 58092 h 1288016"/>
                  <a:gd name="connsiteX11" fmla="*/ 758458 w 850900"/>
                  <a:gd name="connsiteY11" fmla="*/ 17190 h 1288016"/>
                  <a:gd name="connsiteX12" fmla="*/ 816929 w 850900"/>
                  <a:gd name="connsiteY12" fmla="*/ 0 h 1288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0900" h="1288016">
                    <a:moveTo>
                      <a:pt x="816929" y="0"/>
                    </a:moveTo>
                    <a:lnTo>
                      <a:pt x="823163" y="24245"/>
                    </a:lnTo>
                    <a:cubicBezTo>
                      <a:pt x="841349" y="113120"/>
                      <a:pt x="850900" y="205140"/>
                      <a:pt x="850900" y="299391"/>
                    </a:cubicBezTo>
                    <a:cubicBezTo>
                      <a:pt x="850900" y="676395"/>
                      <a:pt x="698089" y="1017707"/>
                      <a:pt x="451028" y="1264769"/>
                    </a:cubicBezTo>
                    <a:lnTo>
                      <a:pt x="425450" y="1288016"/>
                    </a:lnTo>
                    <a:lnTo>
                      <a:pt x="399872" y="1264770"/>
                    </a:lnTo>
                    <a:cubicBezTo>
                      <a:pt x="152811" y="1017708"/>
                      <a:pt x="0" y="676396"/>
                      <a:pt x="0" y="299392"/>
                    </a:cubicBezTo>
                    <a:cubicBezTo>
                      <a:pt x="0" y="205141"/>
                      <a:pt x="9551" y="113121"/>
                      <a:pt x="27737" y="24246"/>
                    </a:cubicBezTo>
                    <a:lnTo>
                      <a:pt x="33865" y="415"/>
                    </a:lnTo>
                    <a:lnTo>
                      <a:pt x="150304" y="30355"/>
                    </a:lnTo>
                    <a:cubicBezTo>
                      <a:pt x="239179" y="48541"/>
                      <a:pt x="331199" y="58092"/>
                      <a:pt x="425450" y="58092"/>
                    </a:cubicBezTo>
                    <a:cubicBezTo>
                      <a:pt x="540318" y="58092"/>
                      <a:pt x="651873" y="43906"/>
                      <a:pt x="758458" y="17190"/>
                    </a:cubicBezTo>
                    <a:lnTo>
                      <a:pt x="81692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3200" b="1"/>
                  <a:t>3</a:t>
                </a:r>
              </a:p>
            </p:txBody>
          </p:sp>
        </p:grpSp>
        <p:sp>
          <p:nvSpPr>
            <p:cNvPr id="25" name="任意多边形: 形状 24"/>
            <p:cNvSpPr/>
            <p:nvPr/>
          </p:nvSpPr>
          <p:spPr>
            <a:xfrm>
              <a:off x="2222500" y="1357083"/>
              <a:ext cx="2730500" cy="1984388"/>
            </a:xfrm>
            <a:custGeom>
              <a:avLst/>
              <a:gdLst>
                <a:gd name="connsiteX0" fmla="*/ 1365250 w 2730500"/>
                <a:gd name="connsiteY0" fmla="*/ 0 h 1984388"/>
                <a:gd name="connsiteX1" fmla="*/ 2730500 w 2730500"/>
                <a:gd name="connsiteY1" fmla="*/ 1365250 h 1984388"/>
                <a:gd name="connsiteX2" fmla="*/ 2702763 w 2730500"/>
                <a:gd name="connsiteY2" fmla="*/ 1640396 h 1984388"/>
                <a:gd name="connsiteX3" fmla="*/ 2696636 w 2730500"/>
                <a:gd name="connsiteY3" fmla="*/ 1664227 h 1984388"/>
                <a:gd name="connsiteX4" fmla="*/ 2580196 w 2730500"/>
                <a:gd name="connsiteY4" fmla="*/ 1634287 h 1984388"/>
                <a:gd name="connsiteX5" fmla="*/ 2305050 w 2730500"/>
                <a:gd name="connsiteY5" fmla="*/ 1606550 h 1984388"/>
                <a:gd name="connsiteX6" fmla="*/ 1488199 w 2730500"/>
                <a:gd name="connsiteY6" fmla="*/ 1877777 h 1984388"/>
                <a:gd name="connsiteX7" fmla="*/ 1366585 w 2730500"/>
                <a:gd name="connsiteY7" fmla="*/ 1984388 h 1984388"/>
                <a:gd name="connsiteX8" fmla="*/ 1293876 w 2730500"/>
                <a:gd name="connsiteY8" fmla="*/ 1918306 h 1984388"/>
                <a:gd name="connsiteX9" fmla="*/ 425450 w 2730500"/>
                <a:gd name="connsiteY9" fmla="*/ 1606549 h 1984388"/>
                <a:gd name="connsiteX10" fmla="*/ 150304 w 2730500"/>
                <a:gd name="connsiteY10" fmla="*/ 1634286 h 1984388"/>
                <a:gd name="connsiteX11" fmla="*/ 33833 w 2730500"/>
                <a:gd name="connsiteY11" fmla="*/ 1664234 h 1984388"/>
                <a:gd name="connsiteX12" fmla="*/ 18424 w 2730500"/>
                <a:gd name="connsiteY12" fmla="*/ 1590078 h 1984388"/>
                <a:gd name="connsiteX13" fmla="*/ 0 w 2730500"/>
                <a:gd name="connsiteY13" fmla="*/ 1365250 h 1984388"/>
                <a:gd name="connsiteX14" fmla="*/ 1365250 w 2730500"/>
                <a:gd name="connsiteY14" fmla="*/ 0 h 19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0500" h="1984388">
                  <a:moveTo>
                    <a:pt x="1365250" y="0"/>
                  </a:moveTo>
                  <a:cubicBezTo>
                    <a:pt x="2119257" y="0"/>
                    <a:pt x="2730500" y="611243"/>
                    <a:pt x="2730500" y="1365250"/>
                  </a:cubicBezTo>
                  <a:cubicBezTo>
                    <a:pt x="2730500" y="1459501"/>
                    <a:pt x="2720950" y="1551521"/>
                    <a:pt x="2702763" y="1640396"/>
                  </a:cubicBezTo>
                  <a:lnTo>
                    <a:pt x="2696636" y="1664227"/>
                  </a:lnTo>
                  <a:lnTo>
                    <a:pt x="2580196" y="1634287"/>
                  </a:lnTo>
                  <a:cubicBezTo>
                    <a:pt x="2491321" y="1616101"/>
                    <a:pt x="2399301" y="1606550"/>
                    <a:pt x="2305050" y="1606550"/>
                  </a:cubicBezTo>
                  <a:cubicBezTo>
                    <a:pt x="1998735" y="1606550"/>
                    <a:pt x="1715981" y="1707429"/>
                    <a:pt x="1488199" y="1877777"/>
                  </a:cubicBezTo>
                  <a:lnTo>
                    <a:pt x="1366585" y="1984388"/>
                  </a:lnTo>
                  <a:lnTo>
                    <a:pt x="1293876" y="1918306"/>
                  </a:lnTo>
                  <a:cubicBezTo>
                    <a:pt x="1057880" y="1723545"/>
                    <a:pt x="755328" y="1606549"/>
                    <a:pt x="425450" y="1606549"/>
                  </a:cubicBezTo>
                  <a:cubicBezTo>
                    <a:pt x="331199" y="1606549"/>
                    <a:pt x="239179" y="1616100"/>
                    <a:pt x="150304" y="1634286"/>
                  </a:cubicBezTo>
                  <a:lnTo>
                    <a:pt x="33833" y="1664234"/>
                  </a:lnTo>
                  <a:lnTo>
                    <a:pt x="18424" y="1590078"/>
                  </a:lnTo>
                  <a:cubicBezTo>
                    <a:pt x="6305" y="1516935"/>
                    <a:pt x="0" y="1441829"/>
                    <a:pt x="0" y="1365250"/>
                  </a:cubicBezTo>
                  <a:cubicBezTo>
                    <a:pt x="0" y="611243"/>
                    <a:pt x="611243" y="0"/>
                    <a:pt x="1365250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587750" y="3021311"/>
              <a:ext cx="2305050" cy="2672823"/>
            </a:xfrm>
            <a:custGeom>
              <a:avLst/>
              <a:gdLst>
                <a:gd name="connsiteX0" fmla="*/ 1331386 w 2305050"/>
                <a:gd name="connsiteY0" fmla="*/ 0 h 2672823"/>
                <a:gd name="connsiteX1" fmla="*/ 1345784 w 2305050"/>
                <a:gd name="connsiteY1" fmla="*/ 3702 h 2672823"/>
                <a:gd name="connsiteX2" fmla="*/ 2305050 w 2305050"/>
                <a:gd name="connsiteY2" fmla="*/ 1307573 h 2672823"/>
                <a:gd name="connsiteX3" fmla="*/ 939800 w 2305050"/>
                <a:gd name="connsiteY3" fmla="*/ 2672823 h 2672823"/>
                <a:gd name="connsiteX4" fmla="*/ 71374 w 2305050"/>
                <a:gd name="connsiteY4" fmla="*/ 2361066 h 2672823"/>
                <a:gd name="connsiteX5" fmla="*/ 0 w 2305050"/>
                <a:gd name="connsiteY5" fmla="*/ 2296197 h 2672823"/>
                <a:gd name="connsiteX6" fmla="*/ 25578 w 2305050"/>
                <a:gd name="connsiteY6" fmla="*/ 2272950 h 2672823"/>
                <a:gd name="connsiteX7" fmla="*/ 425450 w 2305050"/>
                <a:gd name="connsiteY7" fmla="*/ 1307572 h 2672823"/>
                <a:gd name="connsiteX8" fmla="*/ 397713 w 2305050"/>
                <a:gd name="connsiteY8" fmla="*/ 1032426 h 2672823"/>
                <a:gd name="connsiteX9" fmla="*/ 391479 w 2305050"/>
                <a:gd name="connsiteY9" fmla="*/ 1008181 h 2672823"/>
                <a:gd name="connsiteX10" fmla="*/ 437876 w 2305050"/>
                <a:gd name="connsiteY10" fmla="*/ 994540 h 2672823"/>
                <a:gd name="connsiteX11" fmla="*/ 1303871 w 2305050"/>
                <a:gd name="connsiteY11" fmla="*/ 107007 h 2672823"/>
                <a:gd name="connsiteX12" fmla="*/ 1331386 w 2305050"/>
                <a:gd name="connsiteY12" fmla="*/ 0 h 26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050" h="2672823">
                  <a:moveTo>
                    <a:pt x="1331386" y="0"/>
                  </a:moveTo>
                  <a:lnTo>
                    <a:pt x="1345784" y="3702"/>
                  </a:lnTo>
                  <a:cubicBezTo>
                    <a:pt x="1901534" y="176558"/>
                    <a:pt x="2305050" y="694942"/>
                    <a:pt x="2305050" y="1307573"/>
                  </a:cubicBezTo>
                  <a:cubicBezTo>
                    <a:pt x="2305050" y="2061580"/>
                    <a:pt x="1693807" y="2672823"/>
                    <a:pt x="939800" y="2672823"/>
                  </a:cubicBezTo>
                  <a:cubicBezTo>
                    <a:pt x="609922" y="2672823"/>
                    <a:pt x="307370" y="2555828"/>
                    <a:pt x="71374" y="2361066"/>
                  </a:cubicBezTo>
                  <a:lnTo>
                    <a:pt x="0" y="2296197"/>
                  </a:lnTo>
                  <a:lnTo>
                    <a:pt x="25578" y="2272950"/>
                  </a:lnTo>
                  <a:cubicBezTo>
                    <a:pt x="272639" y="2025888"/>
                    <a:pt x="425450" y="1684576"/>
                    <a:pt x="425450" y="1307572"/>
                  </a:cubicBezTo>
                  <a:cubicBezTo>
                    <a:pt x="425450" y="1213321"/>
                    <a:pt x="415899" y="1121301"/>
                    <a:pt x="397713" y="1032426"/>
                  </a:cubicBezTo>
                  <a:lnTo>
                    <a:pt x="391479" y="1008181"/>
                  </a:lnTo>
                  <a:lnTo>
                    <a:pt x="437876" y="994540"/>
                  </a:lnTo>
                  <a:cubicBezTo>
                    <a:pt x="850228" y="855001"/>
                    <a:pt x="1174229" y="523820"/>
                    <a:pt x="1303871" y="107007"/>
                  </a:cubicBezTo>
                  <a:lnTo>
                    <a:pt x="1331386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282700" y="3021318"/>
              <a:ext cx="2305050" cy="2672815"/>
            </a:xfrm>
            <a:custGeom>
              <a:avLst/>
              <a:gdLst>
                <a:gd name="connsiteX0" fmla="*/ 973633 w 2305050"/>
                <a:gd name="connsiteY0" fmla="*/ 0 h 2672815"/>
                <a:gd name="connsiteX1" fmla="*/ 980702 w 2305050"/>
                <a:gd name="connsiteY1" fmla="*/ 34024 h 2672815"/>
                <a:gd name="connsiteX2" fmla="*/ 1899066 w 2305050"/>
                <a:gd name="connsiteY2" fmla="*/ 1004887 h 2672815"/>
                <a:gd name="connsiteX3" fmla="*/ 1913465 w 2305050"/>
                <a:gd name="connsiteY3" fmla="*/ 1008589 h 2672815"/>
                <a:gd name="connsiteX4" fmla="*/ 1907337 w 2305050"/>
                <a:gd name="connsiteY4" fmla="*/ 1032420 h 2672815"/>
                <a:gd name="connsiteX5" fmla="*/ 1879600 w 2305050"/>
                <a:gd name="connsiteY5" fmla="*/ 1307566 h 2672815"/>
                <a:gd name="connsiteX6" fmla="*/ 2279472 w 2305050"/>
                <a:gd name="connsiteY6" fmla="*/ 2272944 h 2672815"/>
                <a:gd name="connsiteX7" fmla="*/ 2305050 w 2305050"/>
                <a:gd name="connsiteY7" fmla="*/ 2296190 h 2672815"/>
                <a:gd name="connsiteX8" fmla="*/ 2233676 w 2305050"/>
                <a:gd name="connsiteY8" fmla="*/ 2361058 h 2672815"/>
                <a:gd name="connsiteX9" fmla="*/ 1365250 w 2305050"/>
                <a:gd name="connsiteY9" fmla="*/ 2672815 h 2672815"/>
                <a:gd name="connsiteX10" fmla="*/ 0 w 2305050"/>
                <a:gd name="connsiteY10" fmla="*/ 1307565 h 2672815"/>
                <a:gd name="connsiteX11" fmla="*/ 959266 w 2305050"/>
                <a:gd name="connsiteY11" fmla="*/ 3694 h 2672815"/>
                <a:gd name="connsiteX12" fmla="*/ 973633 w 2305050"/>
                <a:gd name="connsiteY12" fmla="*/ 0 h 267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050" h="2672815">
                  <a:moveTo>
                    <a:pt x="973633" y="0"/>
                  </a:moveTo>
                  <a:lnTo>
                    <a:pt x="980702" y="34024"/>
                  </a:lnTo>
                  <a:cubicBezTo>
                    <a:pt x="1096471" y="495894"/>
                    <a:pt x="1447519" y="864442"/>
                    <a:pt x="1899066" y="1004887"/>
                  </a:cubicBezTo>
                  <a:lnTo>
                    <a:pt x="1913465" y="1008589"/>
                  </a:lnTo>
                  <a:lnTo>
                    <a:pt x="1907337" y="1032420"/>
                  </a:lnTo>
                  <a:cubicBezTo>
                    <a:pt x="1889151" y="1121295"/>
                    <a:pt x="1879600" y="1213315"/>
                    <a:pt x="1879600" y="1307566"/>
                  </a:cubicBezTo>
                  <a:cubicBezTo>
                    <a:pt x="1879600" y="1684570"/>
                    <a:pt x="2032411" y="2025882"/>
                    <a:pt x="2279472" y="2272944"/>
                  </a:cubicBezTo>
                  <a:lnTo>
                    <a:pt x="2305050" y="2296190"/>
                  </a:lnTo>
                  <a:lnTo>
                    <a:pt x="2233676" y="2361058"/>
                  </a:lnTo>
                  <a:cubicBezTo>
                    <a:pt x="1997680" y="2555820"/>
                    <a:pt x="1695128" y="2672815"/>
                    <a:pt x="1365250" y="2672815"/>
                  </a:cubicBezTo>
                  <a:cubicBezTo>
                    <a:pt x="611243" y="2672815"/>
                    <a:pt x="0" y="2061572"/>
                    <a:pt x="0" y="1307565"/>
                  </a:cubicBezTo>
                  <a:cubicBezTo>
                    <a:pt x="0" y="694934"/>
                    <a:pt x="403516" y="176550"/>
                    <a:pt x="959266" y="3694"/>
                  </a:cubicBezTo>
                  <a:lnTo>
                    <a:pt x="973633" y="0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099863" y="3761559"/>
              <a:ext cx="1454150" cy="1457774"/>
              <a:chOff x="5746699" y="2884815"/>
              <a:chExt cx="712151" cy="713925"/>
            </a:xfrm>
            <a:effectLst/>
          </p:grpSpPr>
          <p:sp>
            <p:nvSpPr>
              <p:cNvPr id="35" name="任意多边形: 形状 34"/>
              <p:cNvSpPr>
                <a:spLocks/>
              </p:cNvSpPr>
              <p:nvPr/>
            </p:nvSpPr>
            <p:spPr bwMode="auto">
              <a:xfrm>
                <a:off x="5746699" y="2884815"/>
                <a:ext cx="712151" cy="713925"/>
              </a:xfrm>
              <a:custGeom>
                <a:avLst/>
                <a:gdLst>
                  <a:gd name="T0" fmla="*/ 2594 w 5188"/>
                  <a:gd name="T1" fmla="*/ 0 h 5188"/>
                  <a:gd name="T2" fmla="*/ 2594 w 5188"/>
                  <a:gd name="T3" fmla="*/ 0 h 5188"/>
                  <a:gd name="T4" fmla="*/ 0 w 5188"/>
                  <a:gd name="T5" fmla="*/ 2593 h 5188"/>
                  <a:gd name="T6" fmla="*/ 2594 w 5188"/>
                  <a:gd name="T7" fmla="*/ 5188 h 5188"/>
                  <a:gd name="T8" fmla="*/ 5188 w 5188"/>
                  <a:gd name="T9" fmla="*/ 2593 h 5188"/>
                  <a:gd name="T10" fmla="*/ 2594 w 5188"/>
                  <a:gd name="T11" fmla="*/ 0 h 5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8" h="5188">
                    <a:moveTo>
                      <a:pt x="2594" y="0"/>
                    </a:moveTo>
                    <a:lnTo>
                      <a:pt x="2594" y="0"/>
                    </a:lnTo>
                    <a:cubicBezTo>
                      <a:pt x="1161" y="0"/>
                      <a:pt x="0" y="1160"/>
                      <a:pt x="0" y="2593"/>
                    </a:cubicBezTo>
                    <a:cubicBezTo>
                      <a:pt x="0" y="4026"/>
                      <a:pt x="1161" y="5188"/>
                      <a:pt x="2594" y="5188"/>
                    </a:cubicBezTo>
                    <a:cubicBezTo>
                      <a:pt x="4027" y="5188"/>
                      <a:pt x="5188" y="4026"/>
                      <a:pt x="5188" y="2593"/>
                    </a:cubicBezTo>
                    <a:cubicBezTo>
                      <a:pt x="5188" y="1160"/>
                      <a:pt x="4027" y="0"/>
                      <a:pt x="25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任意多边形: 形状 35"/>
              <p:cNvSpPr>
                <a:spLocks/>
              </p:cNvSpPr>
              <p:nvPr/>
            </p:nvSpPr>
            <p:spPr bwMode="auto">
              <a:xfrm>
                <a:off x="5957773" y="3069587"/>
                <a:ext cx="270647" cy="345367"/>
              </a:xfrm>
              <a:custGeom>
                <a:avLst/>
                <a:gdLst>
                  <a:gd name="connsiteX0" fmla="*/ 43815 w 258763"/>
                  <a:gd name="connsiteY0" fmla="*/ 130175 h 330201"/>
                  <a:gd name="connsiteX1" fmla="*/ 28575 w 258763"/>
                  <a:gd name="connsiteY1" fmla="*/ 147060 h 330201"/>
                  <a:gd name="connsiteX2" fmla="*/ 28575 w 258763"/>
                  <a:gd name="connsiteY2" fmla="*/ 227590 h 330201"/>
                  <a:gd name="connsiteX3" fmla="*/ 43815 w 258763"/>
                  <a:gd name="connsiteY3" fmla="*/ 244475 h 330201"/>
                  <a:gd name="connsiteX4" fmla="*/ 60325 w 258763"/>
                  <a:gd name="connsiteY4" fmla="*/ 227590 h 330201"/>
                  <a:gd name="connsiteX5" fmla="*/ 60325 w 258763"/>
                  <a:gd name="connsiteY5" fmla="*/ 147060 h 330201"/>
                  <a:gd name="connsiteX6" fmla="*/ 43815 w 258763"/>
                  <a:gd name="connsiteY6" fmla="*/ 130175 h 330201"/>
                  <a:gd name="connsiteX7" fmla="*/ 221457 w 258763"/>
                  <a:gd name="connsiteY7" fmla="*/ 98425 h 330201"/>
                  <a:gd name="connsiteX8" fmla="*/ 211138 w 258763"/>
                  <a:gd name="connsiteY8" fmla="*/ 110021 h 330201"/>
                  <a:gd name="connsiteX9" fmla="*/ 211138 w 258763"/>
                  <a:gd name="connsiteY9" fmla="*/ 265918 h 330201"/>
                  <a:gd name="connsiteX10" fmla="*/ 221457 w 258763"/>
                  <a:gd name="connsiteY10" fmla="*/ 276225 h 330201"/>
                  <a:gd name="connsiteX11" fmla="*/ 231776 w 258763"/>
                  <a:gd name="connsiteY11" fmla="*/ 265918 h 330201"/>
                  <a:gd name="connsiteX12" fmla="*/ 231776 w 258763"/>
                  <a:gd name="connsiteY12" fmla="*/ 110021 h 330201"/>
                  <a:gd name="connsiteX13" fmla="*/ 221457 w 258763"/>
                  <a:gd name="connsiteY13" fmla="*/ 98425 h 330201"/>
                  <a:gd name="connsiteX14" fmla="*/ 80216 w 258763"/>
                  <a:gd name="connsiteY14" fmla="*/ 71438 h 330201"/>
                  <a:gd name="connsiteX15" fmla="*/ 236768 w 258763"/>
                  <a:gd name="connsiteY15" fmla="*/ 71438 h 330201"/>
                  <a:gd name="connsiteX16" fmla="*/ 258763 w 258763"/>
                  <a:gd name="connsiteY16" fmla="*/ 93324 h 330201"/>
                  <a:gd name="connsiteX17" fmla="*/ 258763 w 258763"/>
                  <a:gd name="connsiteY17" fmla="*/ 274844 h 330201"/>
                  <a:gd name="connsiteX18" fmla="*/ 204423 w 258763"/>
                  <a:gd name="connsiteY18" fmla="*/ 330201 h 330201"/>
                  <a:gd name="connsiteX19" fmla="*/ 113856 w 258763"/>
                  <a:gd name="connsiteY19" fmla="*/ 330201 h 330201"/>
                  <a:gd name="connsiteX20" fmla="*/ 59515 w 258763"/>
                  <a:gd name="connsiteY20" fmla="*/ 274844 h 330201"/>
                  <a:gd name="connsiteX21" fmla="*/ 59515 w 258763"/>
                  <a:gd name="connsiteY21" fmla="*/ 267120 h 330201"/>
                  <a:gd name="connsiteX22" fmla="*/ 42696 w 258763"/>
                  <a:gd name="connsiteY22" fmla="*/ 270982 h 330201"/>
                  <a:gd name="connsiteX23" fmla="*/ 0 w 258763"/>
                  <a:gd name="connsiteY23" fmla="*/ 227211 h 330201"/>
                  <a:gd name="connsiteX24" fmla="*/ 0 w 258763"/>
                  <a:gd name="connsiteY24" fmla="*/ 147394 h 330201"/>
                  <a:gd name="connsiteX25" fmla="*/ 42696 w 258763"/>
                  <a:gd name="connsiteY25" fmla="*/ 103623 h 330201"/>
                  <a:gd name="connsiteX26" fmla="*/ 59515 w 258763"/>
                  <a:gd name="connsiteY26" fmla="*/ 107485 h 330201"/>
                  <a:gd name="connsiteX27" fmla="*/ 59515 w 258763"/>
                  <a:gd name="connsiteY27" fmla="*/ 93324 h 330201"/>
                  <a:gd name="connsiteX28" fmla="*/ 80216 w 258763"/>
                  <a:gd name="connsiteY28" fmla="*/ 71438 h 330201"/>
                  <a:gd name="connsiteX29" fmla="*/ 107950 w 258763"/>
                  <a:gd name="connsiteY29" fmla="*/ 0 h 330201"/>
                  <a:gd name="connsiteX30" fmla="*/ 109247 w 258763"/>
                  <a:gd name="connsiteY30" fmla="*/ 1290 h 330201"/>
                  <a:gd name="connsiteX31" fmla="*/ 113139 w 258763"/>
                  <a:gd name="connsiteY31" fmla="*/ 2580 h 330201"/>
                  <a:gd name="connsiteX32" fmla="*/ 119624 w 258763"/>
                  <a:gd name="connsiteY32" fmla="*/ 5160 h 330201"/>
                  <a:gd name="connsiteX33" fmla="*/ 126110 w 258763"/>
                  <a:gd name="connsiteY33" fmla="*/ 7739 h 330201"/>
                  <a:gd name="connsiteX34" fmla="*/ 144269 w 258763"/>
                  <a:gd name="connsiteY34" fmla="*/ 12899 h 330201"/>
                  <a:gd name="connsiteX35" fmla="*/ 145566 w 258763"/>
                  <a:gd name="connsiteY35" fmla="*/ 12899 h 330201"/>
                  <a:gd name="connsiteX36" fmla="*/ 146863 w 258763"/>
                  <a:gd name="connsiteY36" fmla="*/ 14189 h 330201"/>
                  <a:gd name="connsiteX37" fmla="*/ 148161 w 258763"/>
                  <a:gd name="connsiteY37" fmla="*/ 14189 h 330201"/>
                  <a:gd name="connsiteX38" fmla="*/ 149458 w 258763"/>
                  <a:gd name="connsiteY38" fmla="*/ 14189 h 330201"/>
                  <a:gd name="connsiteX39" fmla="*/ 152052 w 258763"/>
                  <a:gd name="connsiteY39" fmla="*/ 14189 h 330201"/>
                  <a:gd name="connsiteX40" fmla="*/ 154646 w 258763"/>
                  <a:gd name="connsiteY40" fmla="*/ 15478 h 330201"/>
                  <a:gd name="connsiteX41" fmla="*/ 155943 w 258763"/>
                  <a:gd name="connsiteY41" fmla="*/ 15478 h 330201"/>
                  <a:gd name="connsiteX42" fmla="*/ 157240 w 258763"/>
                  <a:gd name="connsiteY42" fmla="*/ 15478 h 330201"/>
                  <a:gd name="connsiteX43" fmla="*/ 158537 w 258763"/>
                  <a:gd name="connsiteY43" fmla="*/ 16768 h 330201"/>
                  <a:gd name="connsiteX44" fmla="*/ 159835 w 258763"/>
                  <a:gd name="connsiteY44" fmla="*/ 16768 h 330201"/>
                  <a:gd name="connsiteX45" fmla="*/ 162429 w 258763"/>
                  <a:gd name="connsiteY45" fmla="*/ 16768 h 330201"/>
                  <a:gd name="connsiteX46" fmla="*/ 165023 w 258763"/>
                  <a:gd name="connsiteY46" fmla="*/ 18058 h 330201"/>
                  <a:gd name="connsiteX47" fmla="*/ 166320 w 258763"/>
                  <a:gd name="connsiteY47" fmla="*/ 18058 h 330201"/>
                  <a:gd name="connsiteX48" fmla="*/ 167617 w 258763"/>
                  <a:gd name="connsiteY48" fmla="*/ 18058 h 330201"/>
                  <a:gd name="connsiteX49" fmla="*/ 168914 w 258763"/>
                  <a:gd name="connsiteY49" fmla="*/ 18058 h 330201"/>
                  <a:gd name="connsiteX50" fmla="*/ 170211 w 258763"/>
                  <a:gd name="connsiteY50" fmla="*/ 18058 h 330201"/>
                  <a:gd name="connsiteX51" fmla="*/ 176697 w 258763"/>
                  <a:gd name="connsiteY51" fmla="*/ 20638 h 330201"/>
                  <a:gd name="connsiteX52" fmla="*/ 188371 w 258763"/>
                  <a:gd name="connsiteY52" fmla="*/ 24507 h 330201"/>
                  <a:gd name="connsiteX53" fmla="*/ 193559 w 258763"/>
                  <a:gd name="connsiteY53" fmla="*/ 27087 h 330201"/>
                  <a:gd name="connsiteX54" fmla="*/ 194856 w 258763"/>
                  <a:gd name="connsiteY54" fmla="*/ 28377 h 330201"/>
                  <a:gd name="connsiteX55" fmla="*/ 196154 w 258763"/>
                  <a:gd name="connsiteY55" fmla="*/ 29667 h 330201"/>
                  <a:gd name="connsiteX56" fmla="*/ 197451 w 258763"/>
                  <a:gd name="connsiteY56" fmla="*/ 29667 h 330201"/>
                  <a:gd name="connsiteX57" fmla="*/ 198748 w 258763"/>
                  <a:gd name="connsiteY57" fmla="*/ 30957 h 330201"/>
                  <a:gd name="connsiteX58" fmla="*/ 207828 w 258763"/>
                  <a:gd name="connsiteY58" fmla="*/ 38696 h 330201"/>
                  <a:gd name="connsiteX59" fmla="*/ 213016 w 258763"/>
                  <a:gd name="connsiteY59" fmla="*/ 47725 h 330201"/>
                  <a:gd name="connsiteX60" fmla="*/ 214313 w 258763"/>
                  <a:gd name="connsiteY60" fmla="*/ 55464 h 330201"/>
                  <a:gd name="connsiteX61" fmla="*/ 214313 w 258763"/>
                  <a:gd name="connsiteY61" fmla="*/ 58044 h 330201"/>
                  <a:gd name="connsiteX62" fmla="*/ 213016 w 258763"/>
                  <a:gd name="connsiteY62" fmla="*/ 59334 h 330201"/>
                  <a:gd name="connsiteX63" fmla="*/ 213016 w 258763"/>
                  <a:gd name="connsiteY63" fmla="*/ 60623 h 330201"/>
                  <a:gd name="connsiteX64" fmla="*/ 213016 w 258763"/>
                  <a:gd name="connsiteY64" fmla="*/ 61913 h 330201"/>
                  <a:gd name="connsiteX65" fmla="*/ 211719 w 258763"/>
                  <a:gd name="connsiteY65" fmla="*/ 60623 h 330201"/>
                  <a:gd name="connsiteX66" fmla="*/ 210422 w 258763"/>
                  <a:gd name="connsiteY66" fmla="*/ 59334 h 330201"/>
                  <a:gd name="connsiteX67" fmla="*/ 209125 w 258763"/>
                  <a:gd name="connsiteY67" fmla="*/ 58044 h 330201"/>
                  <a:gd name="connsiteX68" fmla="*/ 203936 w 258763"/>
                  <a:gd name="connsiteY68" fmla="*/ 54174 h 330201"/>
                  <a:gd name="connsiteX69" fmla="*/ 197451 w 258763"/>
                  <a:gd name="connsiteY69" fmla="*/ 51594 h 330201"/>
                  <a:gd name="connsiteX70" fmla="*/ 189668 w 258763"/>
                  <a:gd name="connsiteY70" fmla="*/ 50305 h 330201"/>
                  <a:gd name="connsiteX71" fmla="*/ 187074 w 258763"/>
                  <a:gd name="connsiteY71" fmla="*/ 50305 h 330201"/>
                  <a:gd name="connsiteX72" fmla="*/ 184480 w 258763"/>
                  <a:gd name="connsiteY72" fmla="*/ 49015 h 330201"/>
                  <a:gd name="connsiteX73" fmla="*/ 180588 w 258763"/>
                  <a:gd name="connsiteY73" fmla="*/ 47725 h 330201"/>
                  <a:gd name="connsiteX74" fmla="*/ 170211 w 258763"/>
                  <a:gd name="connsiteY74" fmla="*/ 46435 h 330201"/>
                  <a:gd name="connsiteX75" fmla="*/ 165023 w 258763"/>
                  <a:gd name="connsiteY75" fmla="*/ 45145 h 330201"/>
                  <a:gd name="connsiteX76" fmla="*/ 163726 w 258763"/>
                  <a:gd name="connsiteY76" fmla="*/ 45145 h 330201"/>
                  <a:gd name="connsiteX77" fmla="*/ 162429 w 258763"/>
                  <a:gd name="connsiteY77" fmla="*/ 45145 h 330201"/>
                  <a:gd name="connsiteX78" fmla="*/ 159835 w 258763"/>
                  <a:gd name="connsiteY78" fmla="*/ 43855 h 330201"/>
                  <a:gd name="connsiteX79" fmla="*/ 158537 w 258763"/>
                  <a:gd name="connsiteY79" fmla="*/ 43855 h 330201"/>
                  <a:gd name="connsiteX80" fmla="*/ 155943 w 258763"/>
                  <a:gd name="connsiteY80" fmla="*/ 42565 h 330201"/>
                  <a:gd name="connsiteX81" fmla="*/ 152052 w 258763"/>
                  <a:gd name="connsiteY81" fmla="*/ 42565 h 330201"/>
                  <a:gd name="connsiteX82" fmla="*/ 149458 w 258763"/>
                  <a:gd name="connsiteY82" fmla="*/ 41276 h 330201"/>
                  <a:gd name="connsiteX83" fmla="*/ 146863 w 258763"/>
                  <a:gd name="connsiteY83" fmla="*/ 39986 h 330201"/>
                  <a:gd name="connsiteX84" fmla="*/ 135189 w 258763"/>
                  <a:gd name="connsiteY84" fmla="*/ 34826 h 330201"/>
                  <a:gd name="connsiteX85" fmla="*/ 124813 w 258763"/>
                  <a:gd name="connsiteY85" fmla="*/ 27087 h 330201"/>
                  <a:gd name="connsiteX86" fmla="*/ 117030 w 258763"/>
                  <a:gd name="connsiteY86" fmla="*/ 19348 h 330201"/>
                  <a:gd name="connsiteX87" fmla="*/ 111841 w 258763"/>
                  <a:gd name="connsiteY87" fmla="*/ 12899 h 330201"/>
                  <a:gd name="connsiteX88" fmla="*/ 109247 w 258763"/>
                  <a:gd name="connsiteY88" fmla="*/ 6450 h 330201"/>
                  <a:gd name="connsiteX89" fmla="*/ 107950 w 258763"/>
                  <a:gd name="connsiteY89" fmla="*/ 1290 h 330201"/>
                  <a:gd name="connsiteX90" fmla="*/ 107950 w 258763"/>
                  <a:gd name="connsiteY90" fmla="*/ 0 h 330201"/>
                  <a:gd name="connsiteX91" fmla="*/ 9525 w 258763"/>
                  <a:gd name="connsiteY91" fmla="*/ 0 h 330201"/>
                  <a:gd name="connsiteX92" fmla="*/ 10822 w 258763"/>
                  <a:gd name="connsiteY92" fmla="*/ 1290 h 330201"/>
                  <a:gd name="connsiteX93" fmla="*/ 14713 w 258763"/>
                  <a:gd name="connsiteY93" fmla="*/ 2580 h 330201"/>
                  <a:gd name="connsiteX94" fmla="*/ 19902 w 258763"/>
                  <a:gd name="connsiteY94" fmla="*/ 5160 h 330201"/>
                  <a:gd name="connsiteX95" fmla="*/ 27684 w 258763"/>
                  <a:gd name="connsiteY95" fmla="*/ 7739 h 330201"/>
                  <a:gd name="connsiteX96" fmla="*/ 45844 w 258763"/>
                  <a:gd name="connsiteY96" fmla="*/ 12899 h 330201"/>
                  <a:gd name="connsiteX97" fmla="*/ 47141 w 258763"/>
                  <a:gd name="connsiteY97" fmla="*/ 12899 h 330201"/>
                  <a:gd name="connsiteX98" fmla="*/ 48438 w 258763"/>
                  <a:gd name="connsiteY98" fmla="*/ 12899 h 330201"/>
                  <a:gd name="connsiteX99" fmla="*/ 48438 w 258763"/>
                  <a:gd name="connsiteY99" fmla="*/ 14189 h 330201"/>
                  <a:gd name="connsiteX100" fmla="*/ 49735 w 258763"/>
                  <a:gd name="connsiteY100" fmla="*/ 14189 h 330201"/>
                  <a:gd name="connsiteX101" fmla="*/ 52329 w 258763"/>
                  <a:gd name="connsiteY101" fmla="*/ 14189 h 330201"/>
                  <a:gd name="connsiteX102" fmla="*/ 54924 w 258763"/>
                  <a:gd name="connsiteY102" fmla="*/ 15478 h 330201"/>
                  <a:gd name="connsiteX103" fmla="*/ 56221 w 258763"/>
                  <a:gd name="connsiteY103" fmla="*/ 15478 h 330201"/>
                  <a:gd name="connsiteX104" fmla="*/ 57518 w 258763"/>
                  <a:gd name="connsiteY104" fmla="*/ 15478 h 330201"/>
                  <a:gd name="connsiteX105" fmla="*/ 58815 w 258763"/>
                  <a:gd name="connsiteY105" fmla="*/ 15478 h 330201"/>
                  <a:gd name="connsiteX106" fmla="*/ 60112 w 258763"/>
                  <a:gd name="connsiteY106" fmla="*/ 16768 h 330201"/>
                  <a:gd name="connsiteX107" fmla="*/ 62706 w 258763"/>
                  <a:gd name="connsiteY107" fmla="*/ 16768 h 330201"/>
                  <a:gd name="connsiteX108" fmla="*/ 65301 w 258763"/>
                  <a:gd name="connsiteY108" fmla="*/ 18058 h 330201"/>
                  <a:gd name="connsiteX109" fmla="*/ 66598 w 258763"/>
                  <a:gd name="connsiteY109" fmla="*/ 18058 h 330201"/>
                  <a:gd name="connsiteX110" fmla="*/ 69192 w 258763"/>
                  <a:gd name="connsiteY110" fmla="*/ 18058 h 330201"/>
                  <a:gd name="connsiteX111" fmla="*/ 70489 w 258763"/>
                  <a:gd name="connsiteY111" fmla="*/ 18058 h 330201"/>
                  <a:gd name="connsiteX112" fmla="*/ 71786 w 258763"/>
                  <a:gd name="connsiteY112" fmla="*/ 18058 h 330201"/>
                  <a:gd name="connsiteX113" fmla="*/ 76975 w 258763"/>
                  <a:gd name="connsiteY113" fmla="*/ 20638 h 330201"/>
                  <a:gd name="connsiteX114" fmla="*/ 89946 w 258763"/>
                  <a:gd name="connsiteY114" fmla="*/ 24507 h 330201"/>
                  <a:gd name="connsiteX115" fmla="*/ 95134 w 258763"/>
                  <a:gd name="connsiteY115" fmla="*/ 27087 h 330201"/>
                  <a:gd name="connsiteX116" fmla="*/ 96431 w 258763"/>
                  <a:gd name="connsiteY116" fmla="*/ 28377 h 330201"/>
                  <a:gd name="connsiteX117" fmla="*/ 97728 w 258763"/>
                  <a:gd name="connsiteY117" fmla="*/ 28377 h 330201"/>
                  <a:gd name="connsiteX118" fmla="*/ 99025 w 258763"/>
                  <a:gd name="connsiteY118" fmla="*/ 29667 h 330201"/>
                  <a:gd name="connsiteX119" fmla="*/ 100323 w 258763"/>
                  <a:gd name="connsiteY119" fmla="*/ 30957 h 330201"/>
                  <a:gd name="connsiteX120" fmla="*/ 108105 w 258763"/>
                  <a:gd name="connsiteY120" fmla="*/ 38696 h 330201"/>
                  <a:gd name="connsiteX121" fmla="*/ 113294 w 258763"/>
                  <a:gd name="connsiteY121" fmla="*/ 47725 h 330201"/>
                  <a:gd name="connsiteX122" fmla="*/ 114591 w 258763"/>
                  <a:gd name="connsiteY122" fmla="*/ 55464 h 330201"/>
                  <a:gd name="connsiteX123" fmla="*/ 114591 w 258763"/>
                  <a:gd name="connsiteY123" fmla="*/ 58044 h 330201"/>
                  <a:gd name="connsiteX124" fmla="*/ 114591 w 258763"/>
                  <a:gd name="connsiteY124" fmla="*/ 59334 h 330201"/>
                  <a:gd name="connsiteX125" fmla="*/ 114591 w 258763"/>
                  <a:gd name="connsiteY125" fmla="*/ 60623 h 330201"/>
                  <a:gd name="connsiteX126" fmla="*/ 113294 w 258763"/>
                  <a:gd name="connsiteY126" fmla="*/ 61913 h 330201"/>
                  <a:gd name="connsiteX127" fmla="*/ 111997 w 258763"/>
                  <a:gd name="connsiteY127" fmla="*/ 60623 h 330201"/>
                  <a:gd name="connsiteX128" fmla="*/ 111997 w 258763"/>
                  <a:gd name="connsiteY128" fmla="*/ 59334 h 330201"/>
                  <a:gd name="connsiteX129" fmla="*/ 110700 w 258763"/>
                  <a:gd name="connsiteY129" fmla="*/ 58044 h 330201"/>
                  <a:gd name="connsiteX130" fmla="*/ 109403 w 258763"/>
                  <a:gd name="connsiteY130" fmla="*/ 58044 h 330201"/>
                  <a:gd name="connsiteX131" fmla="*/ 104214 w 258763"/>
                  <a:gd name="connsiteY131" fmla="*/ 54174 h 330201"/>
                  <a:gd name="connsiteX132" fmla="*/ 97728 w 258763"/>
                  <a:gd name="connsiteY132" fmla="*/ 51594 h 330201"/>
                  <a:gd name="connsiteX133" fmla="*/ 89946 w 258763"/>
                  <a:gd name="connsiteY133" fmla="*/ 50305 h 330201"/>
                  <a:gd name="connsiteX134" fmla="*/ 88649 w 258763"/>
                  <a:gd name="connsiteY134" fmla="*/ 50305 h 330201"/>
                  <a:gd name="connsiteX135" fmla="*/ 86054 w 258763"/>
                  <a:gd name="connsiteY135" fmla="*/ 49015 h 330201"/>
                  <a:gd name="connsiteX136" fmla="*/ 80866 w 258763"/>
                  <a:gd name="connsiteY136" fmla="*/ 47725 h 330201"/>
                  <a:gd name="connsiteX137" fmla="*/ 71786 w 258763"/>
                  <a:gd name="connsiteY137" fmla="*/ 46435 h 330201"/>
                  <a:gd name="connsiteX138" fmla="*/ 66598 w 258763"/>
                  <a:gd name="connsiteY138" fmla="*/ 45145 h 330201"/>
                  <a:gd name="connsiteX139" fmla="*/ 65301 w 258763"/>
                  <a:gd name="connsiteY139" fmla="*/ 45145 h 330201"/>
                  <a:gd name="connsiteX140" fmla="*/ 64003 w 258763"/>
                  <a:gd name="connsiteY140" fmla="*/ 45145 h 330201"/>
                  <a:gd name="connsiteX141" fmla="*/ 62706 w 258763"/>
                  <a:gd name="connsiteY141" fmla="*/ 45145 h 330201"/>
                  <a:gd name="connsiteX142" fmla="*/ 61409 w 258763"/>
                  <a:gd name="connsiteY142" fmla="*/ 43855 h 330201"/>
                  <a:gd name="connsiteX143" fmla="*/ 60112 w 258763"/>
                  <a:gd name="connsiteY143" fmla="*/ 43855 h 330201"/>
                  <a:gd name="connsiteX144" fmla="*/ 56221 w 258763"/>
                  <a:gd name="connsiteY144" fmla="*/ 42565 h 330201"/>
                  <a:gd name="connsiteX145" fmla="*/ 53627 w 258763"/>
                  <a:gd name="connsiteY145" fmla="*/ 42565 h 330201"/>
                  <a:gd name="connsiteX146" fmla="*/ 51032 w 258763"/>
                  <a:gd name="connsiteY146" fmla="*/ 41276 h 330201"/>
                  <a:gd name="connsiteX147" fmla="*/ 47141 w 258763"/>
                  <a:gd name="connsiteY147" fmla="*/ 39986 h 330201"/>
                  <a:gd name="connsiteX148" fmla="*/ 36764 w 258763"/>
                  <a:gd name="connsiteY148" fmla="*/ 34826 h 330201"/>
                  <a:gd name="connsiteX149" fmla="*/ 26387 w 258763"/>
                  <a:gd name="connsiteY149" fmla="*/ 27087 h 330201"/>
                  <a:gd name="connsiteX150" fmla="*/ 18605 w 258763"/>
                  <a:gd name="connsiteY150" fmla="*/ 19348 h 330201"/>
                  <a:gd name="connsiteX151" fmla="*/ 13416 w 258763"/>
                  <a:gd name="connsiteY151" fmla="*/ 12899 h 330201"/>
                  <a:gd name="connsiteX152" fmla="*/ 10822 w 258763"/>
                  <a:gd name="connsiteY152" fmla="*/ 6450 h 330201"/>
                  <a:gd name="connsiteX153" fmla="*/ 9525 w 258763"/>
                  <a:gd name="connsiteY153" fmla="*/ 1290 h 330201"/>
                  <a:gd name="connsiteX154" fmla="*/ 9525 w 258763"/>
                  <a:gd name="connsiteY154" fmla="*/ 0 h 33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58763" h="330201">
                    <a:moveTo>
                      <a:pt x="43815" y="130175"/>
                    </a:moveTo>
                    <a:cubicBezTo>
                      <a:pt x="34925" y="130175"/>
                      <a:pt x="28575" y="137968"/>
                      <a:pt x="28575" y="147060"/>
                    </a:cubicBezTo>
                    <a:cubicBezTo>
                      <a:pt x="28575" y="147060"/>
                      <a:pt x="28575" y="147060"/>
                      <a:pt x="28575" y="227590"/>
                    </a:cubicBezTo>
                    <a:cubicBezTo>
                      <a:pt x="28575" y="236682"/>
                      <a:pt x="34925" y="244475"/>
                      <a:pt x="43815" y="244475"/>
                    </a:cubicBezTo>
                    <a:cubicBezTo>
                      <a:pt x="52705" y="244475"/>
                      <a:pt x="60325" y="236682"/>
                      <a:pt x="60325" y="227590"/>
                    </a:cubicBezTo>
                    <a:cubicBezTo>
                      <a:pt x="60325" y="227590"/>
                      <a:pt x="60325" y="227590"/>
                      <a:pt x="60325" y="147060"/>
                    </a:cubicBezTo>
                    <a:cubicBezTo>
                      <a:pt x="60325" y="137968"/>
                      <a:pt x="52705" y="130175"/>
                      <a:pt x="43815" y="130175"/>
                    </a:cubicBezTo>
                    <a:close/>
                    <a:moveTo>
                      <a:pt x="221457" y="98425"/>
                    </a:moveTo>
                    <a:cubicBezTo>
                      <a:pt x="215008" y="98425"/>
                      <a:pt x="211138" y="103579"/>
                      <a:pt x="211138" y="110021"/>
                    </a:cubicBezTo>
                    <a:lnTo>
                      <a:pt x="211138" y="265918"/>
                    </a:lnTo>
                    <a:cubicBezTo>
                      <a:pt x="211138" y="271072"/>
                      <a:pt x="215008" y="276225"/>
                      <a:pt x="221457" y="276225"/>
                    </a:cubicBezTo>
                    <a:cubicBezTo>
                      <a:pt x="227907" y="276225"/>
                      <a:pt x="231776" y="271072"/>
                      <a:pt x="231776" y="265918"/>
                    </a:cubicBezTo>
                    <a:cubicBezTo>
                      <a:pt x="231776" y="265918"/>
                      <a:pt x="231776" y="265918"/>
                      <a:pt x="231776" y="110021"/>
                    </a:cubicBezTo>
                    <a:cubicBezTo>
                      <a:pt x="231776" y="103579"/>
                      <a:pt x="227907" y="98425"/>
                      <a:pt x="221457" y="98425"/>
                    </a:cubicBezTo>
                    <a:close/>
                    <a:moveTo>
                      <a:pt x="80216" y="71438"/>
                    </a:moveTo>
                    <a:cubicBezTo>
                      <a:pt x="80216" y="71438"/>
                      <a:pt x="80216" y="71438"/>
                      <a:pt x="236768" y="71438"/>
                    </a:cubicBezTo>
                    <a:cubicBezTo>
                      <a:pt x="258763" y="71438"/>
                      <a:pt x="258763" y="71438"/>
                      <a:pt x="258763" y="93324"/>
                    </a:cubicBezTo>
                    <a:cubicBezTo>
                      <a:pt x="258763" y="93324"/>
                      <a:pt x="258763" y="93324"/>
                      <a:pt x="258763" y="274844"/>
                    </a:cubicBezTo>
                    <a:cubicBezTo>
                      <a:pt x="258763" y="330201"/>
                      <a:pt x="258763" y="330201"/>
                      <a:pt x="204423" y="330201"/>
                    </a:cubicBezTo>
                    <a:cubicBezTo>
                      <a:pt x="204423" y="330201"/>
                      <a:pt x="204423" y="330201"/>
                      <a:pt x="113856" y="330201"/>
                    </a:cubicBezTo>
                    <a:cubicBezTo>
                      <a:pt x="59515" y="330201"/>
                      <a:pt x="59515" y="330201"/>
                      <a:pt x="59515" y="274844"/>
                    </a:cubicBezTo>
                    <a:cubicBezTo>
                      <a:pt x="59515" y="274844"/>
                      <a:pt x="59515" y="274844"/>
                      <a:pt x="59515" y="267120"/>
                    </a:cubicBezTo>
                    <a:cubicBezTo>
                      <a:pt x="54340" y="269694"/>
                      <a:pt x="49165" y="270982"/>
                      <a:pt x="42696" y="270982"/>
                    </a:cubicBezTo>
                    <a:cubicBezTo>
                      <a:pt x="19407" y="270982"/>
                      <a:pt x="0" y="251671"/>
                      <a:pt x="0" y="227211"/>
                    </a:cubicBezTo>
                    <a:cubicBezTo>
                      <a:pt x="0" y="227211"/>
                      <a:pt x="0" y="227211"/>
                      <a:pt x="0" y="147394"/>
                    </a:cubicBezTo>
                    <a:cubicBezTo>
                      <a:pt x="0" y="122933"/>
                      <a:pt x="19407" y="103623"/>
                      <a:pt x="42696" y="103623"/>
                    </a:cubicBezTo>
                    <a:cubicBezTo>
                      <a:pt x="49165" y="103623"/>
                      <a:pt x="54340" y="104910"/>
                      <a:pt x="59515" y="107485"/>
                    </a:cubicBezTo>
                    <a:cubicBezTo>
                      <a:pt x="59515" y="107485"/>
                      <a:pt x="59515" y="107485"/>
                      <a:pt x="59515" y="93324"/>
                    </a:cubicBezTo>
                    <a:cubicBezTo>
                      <a:pt x="59515" y="71438"/>
                      <a:pt x="59515" y="71438"/>
                      <a:pt x="80216" y="71438"/>
                    </a:cubicBezTo>
                    <a:close/>
                    <a:moveTo>
                      <a:pt x="107950" y="0"/>
                    </a:moveTo>
                    <a:cubicBezTo>
                      <a:pt x="107950" y="0"/>
                      <a:pt x="107950" y="0"/>
                      <a:pt x="109247" y="1290"/>
                    </a:cubicBezTo>
                    <a:cubicBezTo>
                      <a:pt x="110544" y="1290"/>
                      <a:pt x="111841" y="2580"/>
                      <a:pt x="113139" y="2580"/>
                    </a:cubicBezTo>
                    <a:cubicBezTo>
                      <a:pt x="114436" y="3870"/>
                      <a:pt x="117030" y="3870"/>
                      <a:pt x="119624" y="5160"/>
                    </a:cubicBezTo>
                    <a:cubicBezTo>
                      <a:pt x="120921" y="6450"/>
                      <a:pt x="123515" y="6450"/>
                      <a:pt x="126110" y="7739"/>
                    </a:cubicBezTo>
                    <a:cubicBezTo>
                      <a:pt x="131298" y="10319"/>
                      <a:pt x="137784" y="11609"/>
                      <a:pt x="144269" y="12899"/>
                    </a:cubicBezTo>
                    <a:cubicBezTo>
                      <a:pt x="144269" y="12899"/>
                      <a:pt x="144269" y="12899"/>
                      <a:pt x="145566" y="12899"/>
                    </a:cubicBezTo>
                    <a:cubicBezTo>
                      <a:pt x="145566" y="12899"/>
                      <a:pt x="146863" y="12899"/>
                      <a:pt x="146863" y="14189"/>
                    </a:cubicBezTo>
                    <a:cubicBezTo>
                      <a:pt x="146863" y="14189"/>
                      <a:pt x="146863" y="14189"/>
                      <a:pt x="148161" y="14189"/>
                    </a:cubicBezTo>
                    <a:cubicBezTo>
                      <a:pt x="148161" y="14189"/>
                      <a:pt x="149458" y="14189"/>
                      <a:pt x="149458" y="14189"/>
                    </a:cubicBezTo>
                    <a:cubicBezTo>
                      <a:pt x="149458" y="14189"/>
                      <a:pt x="150755" y="14189"/>
                      <a:pt x="152052" y="14189"/>
                    </a:cubicBezTo>
                    <a:cubicBezTo>
                      <a:pt x="152052" y="15478"/>
                      <a:pt x="153349" y="15478"/>
                      <a:pt x="154646" y="15478"/>
                    </a:cubicBezTo>
                    <a:cubicBezTo>
                      <a:pt x="154646" y="15478"/>
                      <a:pt x="154646" y="15478"/>
                      <a:pt x="155943" y="15478"/>
                    </a:cubicBezTo>
                    <a:cubicBezTo>
                      <a:pt x="155943" y="15478"/>
                      <a:pt x="155943" y="15478"/>
                      <a:pt x="157240" y="15478"/>
                    </a:cubicBezTo>
                    <a:cubicBezTo>
                      <a:pt x="157240" y="15478"/>
                      <a:pt x="157240" y="15478"/>
                      <a:pt x="158537" y="16768"/>
                    </a:cubicBezTo>
                    <a:cubicBezTo>
                      <a:pt x="158537" y="16768"/>
                      <a:pt x="158537" y="16768"/>
                      <a:pt x="159835" y="16768"/>
                    </a:cubicBezTo>
                    <a:cubicBezTo>
                      <a:pt x="161132" y="16768"/>
                      <a:pt x="161132" y="16768"/>
                      <a:pt x="162429" y="16768"/>
                    </a:cubicBezTo>
                    <a:cubicBezTo>
                      <a:pt x="163726" y="16768"/>
                      <a:pt x="163726" y="16768"/>
                      <a:pt x="165023" y="18058"/>
                    </a:cubicBezTo>
                    <a:cubicBezTo>
                      <a:pt x="165023" y="18058"/>
                      <a:pt x="165023" y="18058"/>
                      <a:pt x="166320" y="18058"/>
                    </a:cubicBezTo>
                    <a:cubicBezTo>
                      <a:pt x="166320" y="18058"/>
                      <a:pt x="166320" y="18058"/>
                      <a:pt x="167617" y="18058"/>
                    </a:cubicBezTo>
                    <a:cubicBezTo>
                      <a:pt x="167617" y="18058"/>
                      <a:pt x="167617" y="18058"/>
                      <a:pt x="168914" y="18058"/>
                    </a:cubicBezTo>
                    <a:cubicBezTo>
                      <a:pt x="168914" y="18058"/>
                      <a:pt x="168914" y="18058"/>
                      <a:pt x="170211" y="18058"/>
                    </a:cubicBezTo>
                    <a:cubicBezTo>
                      <a:pt x="172806" y="19348"/>
                      <a:pt x="174103" y="19348"/>
                      <a:pt x="176697" y="20638"/>
                    </a:cubicBezTo>
                    <a:cubicBezTo>
                      <a:pt x="180588" y="21928"/>
                      <a:pt x="184480" y="23218"/>
                      <a:pt x="188371" y="24507"/>
                    </a:cubicBezTo>
                    <a:cubicBezTo>
                      <a:pt x="190965" y="25797"/>
                      <a:pt x="192262" y="25797"/>
                      <a:pt x="193559" y="27087"/>
                    </a:cubicBezTo>
                    <a:cubicBezTo>
                      <a:pt x="194856" y="28377"/>
                      <a:pt x="194856" y="28377"/>
                      <a:pt x="194856" y="28377"/>
                    </a:cubicBezTo>
                    <a:cubicBezTo>
                      <a:pt x="196154" y="28377"/>
                      <a:pt x="196154" y="28377"/>
                      <a:pt x="196154" y="29667"/>
                    </a:cubicBezTo>
                    <a:cubicBezTo>
                      <a:pt x="197451" y="29667"/>
                      <a:pt x="197451" y="29667"/>
                      <a:pt x="197451" y="29667"/>
                    </a:cubicBezTo>
                    <a:cubicBezTo>
                      <a:pt x="198748" y="29667"/>
                      <a:pt x="198748" y="30957"/>
                      <a:pt x="198748" y="30957"/>
                    </a:cubicBezTo>
                    <a:cubicBezTo>
                      <a:pt x="202639" y="33536"/>
                      <a:pt x="205233" y="36116"/>
                      <a:pt x="207828" y="38696"/>
                    </a:cubicBezTo>
                    <a:cubicBezTo>
                      <a:pt x="210422" y="41276"/>
                      <a:pt x="211719" y="45145"/>
                      <a:pt x="213016" y="47725"/>
                    </a:cubicBezTo>
                    <a:cubicBezTo>
                      <a:pt x="214313" y="50305"/>
                      <a:pt x="214313" y="52884"/>
                      <a:pt x="214313" y="55464"/>
                    </a:cubicBezTo>
                    <a:cubicBezTo>
                      <a:pt x="214313" y="56754"/>
                      <a:pt x="214313" y="56754"/>
                      <a:pt x="214313" y="58044"/>
                    </a:cubicBezTo>
                    <a:cubicBezTo>
                      <a:pt x="214313" y="58044"/>
                      <a:pt x="214313" y="59334"/>
                      <a:pt x="213016" y="59334"/>
                    </a:cubicBezTo>
                    <a:cubicBezTo>
                      <a:pt x="213016" y="59334"/>
                      <a:pt x="213016" y="59334"/>
                      <a:pt x="213016" y="60623"/>
                    </a:cubicBezTo>
                    <a:cubicBezTo>
                      <a:pt x="213016" y="61913"/>
                      <a:pt x="213016" y="61913"/>
                      <a:pt x="213016" y="61913"/>
                    </a:cubicBezTo>
                    <a:cubicBezTo>
                      <a:pt x="213016" y="61913"/>
                      <a:pt x="213016" y="61913"/>
                      <a:pt x="211719" y="60623"/>
                    </a:cubicBezTo>
                    <a:cubicBezTo>
                      <a:pt x="211719" y="60623"/>
                      <a:pt x="211719" y="59334"/>
                      <a:pt x="210422" y="59334"/>
                    </a:cubicBezTo>
                    <a:cubicBezTo>
                      <a:pt x="210422" y="59334"/>
                      <a:pt x="210422" y="58044"/>
                      <a:pt x="209125" y="58044"/>
                    </a:cubicBezTo>
                    <a:cubicBezTo>
                      <a:pt x="207828" y="56754"/>
                      <a:pt x="205233" y="55464"/>
                      <a:pt x="203936" y="54174"/>
                    </a:cubicBezTo>
                    <a:cubicBezTo>
                      <a:pt x="201342" y="54174"/>
                      <a:pt x="200045" y="52884"/>
                      <a:pt x="197451" y="51594"/>
                    </a:cubicBezTo>
                    <a:cubicBezTo>
                      <a:pt x="194856" y="51594"/>
                      <a:pt x="192262" y="50305"/>
                      <a:pt x="189668" y="50305"/>
                    </a:cubicBezTo>
                    <a:cubicBezTo>
                      <a:pt x="188371" y="50305"/>
                      <a:pt x="188371" y="50305"/>
                      <a:pt x="187074" y="50305"/>
                    </a:cubicBezTo>
                    <a:cubicBezTo>
                      <a:pt x="187074" y="49015"/>
                      <a:pt x="185777" y="49015"/>
                      <a:pt x="184480" y="49015"/>
                    </a:cubicBezTo>
                    <a:cubicBezTo>
                      <a:pt x="183182" y="49015"/>
                      <a:pt x="181885" y="49015"/>
                      <a:pt x="180588" y="47725"/>
                    </a:cubicBezTo>
                    <a:cubicBezTo>
                      <a:pt x="176697" y="47725"/>
                      <a:pt x="174103" y="47725"/>
                      <a:pt x="170211" y="46435"/>
                    </a:cubicBezTo>
                    <a:cubicBezTo>
                      <a:pt x="168914" y="46435"/>
                      <a:pt x="166320" y="45145"/>
                      <a:pt x="165023" y="45145"/>
                    </a:cubicBezTo>
                    <a:cubicBezTo>
                      <a:pt x="165023" y="45145"/>
                      <a:pt x="165023" y="45145"/>
                      <a:pt x="163726" y="45145"/>
                    </a:cubicBezTo>
                    <a:cubicBezTo>
                      <a:pt x="163726" y="45145"/>
                      <a:pt x="163726" y="45145"/>
                      <a:pt x="162429" y="45145"/>
                    </a:cubicBezTo>
                    <a:cubicBezTo>
                      <a:pt x="162429" y="45145"/>
                      <a:pt x="162429" y="45145"/>
                      <a:pt x="159835" y="43855"/>
                    </a:cubicBezTo>
                    <a:cubicBezTo>
                      <a:pt x="159835" y="43855"/>
                      <a:pt x="159835" y="43855"/>
                      <a:pt x="158537" y="43855"/>
                    </a:cubicBezTo>
                    <a:cubicBezTo>
                      <a:pt x="157240" y="43855"/>
                      <a:pt x="157240" y="43855"/>
                      <a:pt x="155943" y="42565"/>
                    </a:cubicBezTo>
                    <a:cubicBezTo>
                      <a:pt x="154646" y="42565"/>
                      <a:pt x="153349" y="42565"/>
                      <a:pt x="152052" y="42565"/>
                    </a:cubicBezTo>
                    <a:cubicBezTo>
                      <a:pt x="152052" y="41276"/>
                      <a:pt x="150755" y="41276"/>
                      <a:pt x="149458" y="41276"/>
                    </a:cubicBezTo>
                    <a:cubicBezTo>
                      <a:pt x="148161" y="41276"/>
                      <a:pt x="146863" y="39986"/>
                      <a:pt x="146863" y="39986"/>
                    </a:cubicBezTo>
                    <a:cubicBezTo>
                      <a:pt x="142972" y="38696"/>
                      <a:pt x="139081" y="36116"/>
                      <a:pt x="135189" y="34826"/>
                    </a:cubicBezTo>
                    <a:cubicBezTo>
                      <a:pt x="131298" y="32247"/>
                      <a:pt x="128704" y="29667"/>
                      <a:pt x="124813" y="27087"/>
                    </a:cubicBezTo>
                    <a:cubicBezTo>
                      <a:pt x="122218" y="24507"/>
                      <a:pt x="119624" y="21928"/>
                      <a:pt x="117030" y="19348"/>
                    </a:cubicBezTo>
                    <a:cubicBezTo>
                      <a:pt x="115733" y="16768"/>
                      <a:pt x="113139" y="15478"/>
                      <a:pt x="111841" y="12899"/>
                    </a:cubicBezTo>
                    <a:cubicBezTo>
                      <a:pt x="110544" y="10319"/>
                      <a:pt x="110544" y="7739"/>
                      <a:pt x="109247" y="6450"/>
                    </a:cubicBezTo>
                    <a:cubicBezTo>
                      <a:pt x="109247" y="3870"/>
                      <a:pt x="107950" y="2580"/>
                      <a:pt x="107950" y="1290"/>
                    </a:cubicBezTo>
                    <a:cubicBezTo>
                      <a:pt x="107950" y="1290"/>
                      <a:pt x="107950" y="0"/>
                      <a:pt x="107950" y="0"/>
                    </a:cubicBezTo>
                    <a:close/>
                    <a:moveTo>
                      <a:pt x="9525" y="0"/>
                    </a:moveTo>
                    <a:cubicBezTo>
                      <a:pt x="9525" y="0"/>
                      <a:pt x="9525" y="0"/>
                      <a:pt x="10822" y="1290"/>
                    </a:cubicBezTo>
                    <a:cubicBezTo>
                      <a:pt x="12119" y="1290"/>
                      <a:pt x="12119" y="2580"/>
                      <a:pt x="14713" y="2580"/>
                    </a:cubicBezTo>
                    <a:cubicBezTo>
                      <a:pt x="16010" y="3870"/>
                      <a:pt x="17308" y="3870"/>
                      <a:pt x="19902" y="5160"/>
                    </a:cubicBezTo>
                    <a:cubicBezTo>
                      <a:pt x="22496" y="6450"/>
                      <a:pt x="25090" y="6450"/>
                      <a:pt x="27684" y="7739"/>
                    </a:cubicBezTo>
                    <a:cubicBezTo>
                      <a:pt x="32873" y="9029"/>
                      <a:pt x="39358" y="11609"/>
                      <a:pt x="45844" y="12899"/>
                    </a:cubicBezTo>
                    <a:cubicBezTo>
                      <a:pt x="45844" y="12899"/>
                      <a:pt x="45844" y="12899"/>
                      <a:pt x="47141" y="12899"/>
                    </a:cubicBezTo>
                    <a:cubicBezTo>
                      <a:pt x="47141" y="12899"/>
                      <a:pt x="47141" y="12899"/>
                      <a:pt x="48438" y="12899"/>
                    </a:cubicBezTo>
                    <a:cubicBezTo>
                      <a:pt x="48438" y="12899"/>
                      <a:pt x="48438" y="12899"/>
                      <a:pt x="48438" y="14189"/>
                    </a:cubicBezTo>
                    <a:cubicBezTo>
                      <a:pt x="49735" y="14189"/>
                      <a:pt x="49735" y="14189"/>
                      <a:pt x="49735" y="14189"/>
                    </a:cubicBezTo>
                    <a:cubicBezTo>
                      <a:pt x="51032" y="14189"/>
                      <a:pt x="52329" y="14189"/>
                      <a:pt x="52329" y="14189"/>
                    </a:cubicBezTo>
                    <a:cubicBezTo>
                      <a:pt x="53627" y="15478"/>
                      <a:pt x="54924" y="15478"/>
                      <a:pt x="54924" y="15478"/>
                    </a:cubicBezTo>
                    <a:cubicBezTo>
                      <a:pt x="56221" y="15478"/>
                      <a:pt x="56221" y="15478"/>
                      <a:pt x="56221" y="15478"/>
                    </a:cubicBezTo>
                    <a:cubicBezTo>
                      <a:pt x="57518" y="15478"/>
                      <a:pt x="57518" y="15478"/>
                      <a:pt x="57518" y="15478"/>
                    </a:cubicBezTo>
                    <a:cubicBezTo>
                      <a:pt x="58815" y="15478"/>
                      <a:pt x="58815" y="15478"/>
                      <a:pt x="58815" y="15478"/>
                    </a:cubicBezTo>
                    <a:cubicBezTo>
                      <a:pt x="60112" y="16768"/>
                      <a:pt x="60112" y="16768"/>
                      <a:pt x="60112" y="16768"/>
                    </a:cubicBezTo>
                    <a:cubicBezTo>
                      <a:pt x="61409" y="16768"/>
                      <a:pt x="62706" y="16768"/>
                      <a:pt x="62706" y="16768"/>
                    </a:cubicBezTo>
                    <a:cubicBezTo>
                      <a:pt x="64003" y="16768"/>
                      <a:pt x="65301" y="16768"/>
                      <a:pt x="65301" y="18058"/>
                    </a:cubicBezTo>
                    <a:cubicBezTo>
                      <a:pt x="65301" y="18058"/>
                      <a:pt x="65301" y="18058"/>
                      <a:pt x="66598" y="18058"/>
                    </a:cubicBezTo>
                    <a:cubicBezTo>
                      <a:pt x="66598" y="18058"/>
                      <a:pt x="66598" y="18058"/>
                      <a:pt x="69192" y="18058"/>
                    </a:cubicBezTo>
                    <a:cubicBezTo>
                      <a:pt x="69192" y="18058"/>
                      <a:pt x="69192" y="18058"/>
                      <a:pt x="70489" y="18058"/>
                    </a:cubicBezTo>
                    <a:cubicBezTo>
                      <a:pt x="70489" y="18058"/>
                      <a:pt x="70489" y="18058"/>
                      <a:pt x="71786" y="18058"/>
                    </a:cubicBezTo>
                    <a:cubicBezTo>
                      <a:pt x="73083" y="19348"/>
                      <a:pt x="75677" y="19348"/>
                      <a:pt x="76975" y="20638"/>
                    </a:cubicBezTo>
                    <a:cubicBezTo>
                      <a:pt x="82163" y="20638"/>
                      <a:pt x="86054" y="23218"/>
                      <a:pt x="89946" y="24507"/>
                    </a:cubicBezTo>
                    <a:cubicBezTo>
                      <a:pt x="91243" y="25797"/>
                      <a:pt x="93837" y="25797"/>
                      <a:pt x="95134" y="27087"/>
                    </a:cubicBezTo>
                    <a:cubicBezTo>
                      <a:pt x="95134" y="27087"/>
                      <a:pt x="96431" y="28377"/>
                      <a:pt x="96431" y="28377"/>
                    </a:cubicBezTo>
                    <a:cubicBezTo>
                      <a:pt x="96431" y="28377"/>
                      <a:pt x="97728" y="28377"/>
                      <a:pt x="97728" y="28377"/>
                    </a:cubicBezTo>
                    <a:cubicBezTo>
                      <a:pt x="97728" y="29667"/>
                      <a:pt x="99025" y="29667"/>
                      <a:pt x="99025" y="29667"/>
                    </a:cubicBezTo>
                    <a:cubicBezTo>
                      <a:pt x="99025" y="29667"/>
                      <a:pt x="100323" y="30957"/>
                      <a:pt x="100323" y="30957"/>
                    </a:cubicBezTo>
                    <a:cubicBezTo>
                      <a:pt x="102917" y="33536"/>
                      <a:pt x="106808" y="36116"/>
                      <a:pt x="108105" y="38696"/>
                    </a:cubicBezTo>
                    <a:cubicBezTo>
                      <a:pt x="110700" y="41276"/>
                      <a:pt x="111997" y="45145"/>
                      <a:pt x="113294" y="47725"/>
                    </a:cubicBezTo>
                    <a:cubicBezTo>
                      <a:pt x="114591" y="50305"/>
                      <a:pt x="115888" y="52884"/>
                      <a:pt x="114591" y="55464"/>
                    </a:cubicBezTo>
                    <a:cubicBezTo>
                      <a:pt x="114591" y="56754"/>
                      <a:pt x="114591" y="56754"/>
                      <a:pt x="114591" y="58044"/>
                    </a:cubicBezTo>
                    <a:cubicBezTo>
                      <a:pt x="114591" y="58044"/>
                      <a:pt x="114591" y="59334"/>
                      <a:pt x="114591" y="59334"/>
                    </a:cubicBezTo>
                    <a:cubicBezTo>
                      <a:pt x="114591" y="59334"/>
                      <a:pt x="114591" y="59334"/>
                      <a:pt x="114591" y="60623"/>
                    </a:cubicBezTo>
                    <a:cubicBezTo>
                      <a:pt x="114591" y="60623"/>
                      <a:pt x="113294" y="60623"/>
                      <a:pt x="113294" y="61913"/>
                    </a:cubicBezTo>
                    <a:cubicBezTo>
                      <a:pt x="113294" y="60623"/>
                      <a:pt x="113294" y="60623"/>
                      <a:pt x="111997" y="60623"/>
                    </a:cubicBezTo>
                    <a:cubicBezTo>
                      <a:pt x="111997" y="60623"/>
                      <a:pt x="111997" y="59334"/>
                      <a:pt x="111997" y="59334"/>
                    </a:cubicBezTo>
                    <a:cubicBezTo>
                      <a:pt x="110700" y="59334"/>
                      <a:pt x="110700" y="58044"/>
                      <a:pt x="110700" y="58044"/>
                    </a:cubicBezTo>
                    <a:cubicBezTo>
                      <a:pt x="110700" y="58044"/>
                      <a:pt x="110700" y="58044"/>
                      <a:pt x="109403" y="58044"/>
                    </a:cubicBezTo>
                    <a:cubicBezTo>
                      <a:pt x="108105" y="56754"/>
                      <a:pt x="106808" y="55464"/>
                      <a:pt x="104214" y="54174"/>
                    </a:cubicBezTo>
                    <a:cubicBezTo>
                      <a:pt x="102917" y="54174"/>
                      <a:pt x="100323" y="52884"/>
                      <a:pt x="97728" y="51594"/>
                    </a:cubicBezTo>
                    <a:cubicBezTo>
                      <a:pt x="96431" y="51594"/>
                      <a:pt x="93837" y="50305"/>
                      <a:pt x="89946" y="50305"/>
                    </a:cubicBezTo>
                    <a:cubicBezTo>
                      <a:pt x="89946" y="50305"/>
                      <a:pt x="88649" y="50305"/>
                      <a:pt x="88649" y="50305"/>
                    </a:cubicBezTo>
                    <a:cubicBezTo>
                      <a:pt x="87351" y="49015"/>
                      <a:pt x="87351" y="49015"/>
                      <a:pt x="86054" y="49015"/>
                    </a:cubicBezTo>
                    <a:cubicBezTo>
                      <a:pt x="84757" y="49015"/>
                      <a:pt x="83460" y="49015"/>
                      <a:pt x="80866" y="47725"/>
                    </a:cubicBezTo>
                    <a:cubicBezTo>
                      <a:pt x="78272" y="47725"/>
                      <a:pt x="74380" y="47725"/>
                      <a:pt x="71786" y="46435"/>
                    </a:cubicBezTo>
                    <a:cubicBezTo>
                      <a:pt x="69192" y="46435"/>
                      <a:pt x="67895" y="45145"/>
                      <a:pt x="66598" y="45145"/>
                    </a:cubicBezTo>
                    <a:cubicBezTo>
                      <a:pt x="66598" y="45145"/>
                      <a:pt x="66598" y="45145"/>
                      <a:pt x="65301" y="45145"/>
                    </a:cubicBezTo>
                    <a:cubicBezTo>
                      <a:pt x="65301" y="45145"/>
                      <a:pt x="65301" y="45145"/>
                      <a:pt x="64003" y="45145"/>
                    </a:cubicBezTo>
                    <a:cubicBezTo>
                      <a:pt x="64003" y="45145"/>
                      <a:pt x="64003" y="45145"/>
                      <a:pt x="62706" y="45145"/>
                    </a:cubicBezTo>
                    <a:cubicBezTo>
                      <a:pt x="62706" y="45145"/>
                      <a:pt x="62706" y="45145"/>
                      <a:pt x="61409" y="43855"/>
                    </a:cubicBezTo>
                    <a:cubicBezTo>
                      <a:pt x="61409" y="43855"/>
                      <a:pt x="61409" y="43855"/>
                      <a:pt x="60112" y="43855"/>
                    </a:cubicBezTo>
                    <a:cubicBezTo>
                      <a:pt x="58815" y="43855"/>
                      <a:pt x="57518" y="43855"/>
                      <a:pt x="56221" y="42565"/>
                    </a:cubicBezTo>
                    <a:cubicBezTo>
                      <a:pt x="56221" y="42565"/>
                      <a:pt x="54924" y="42565"/>
                      <a:pt x="53627" y="42565"/>
                    </a:cubicBezTo>
                    <a:cubicBezTo>
                      <a:pt x="52329" y="41276"/>
                      <a:pt x="51032" y="41276"/>
                      <a:pt x="51032" y="41276"/>
                    </a:cubicBezTo>
                    <a:cubicBezTo>
                      <a:pt x="49735" y="41276"/>
                      <a:pt x="48438" y="39986"/>
                      <a:pt x="47141" y="39986"/>
                    </a:cubicBezTo>
                    <a:cubicBezTo>
                      <a:pt x="43250" y="38696"/>
                      <a:pt x="39358" y="36116"/>
                      <a:pt x="36764" y="34826"/>
                    </a:cubicBezTo>
                    <a:cubicBezTo>
                      <a:pt x="32873" y="32247"/>
                      <a:pt x="28982" y="29667"/>
                      <a:pt x="26387" y="27087"/>
                    </a:cubicBezTo>
                    <a:cubicBezTo>
                      <a:pt x="23793" y="24507"/>
                      <a:pt x="21199" y="21928"/>
                      <a:pt x="18605" y="19348"/>
                    </a:cubicBezTo>
                    <a:cubicBezTo>
                      <a:pt x="16010" y="18058"/>
                      <a:pt x="14713" y="15478"/>
                      <a:pt x="13416" y="12899"/>
                    </a:cubicBezTo>
                    <a:cubicBezTo>
                      <a:pt x="12119" y="10319"/>
                      <a:pt x="10822" y="7739"/>
                      <a:pt x="10822" y="6450"/>
                    </a:cubicBezTo>
                    <a:cubicBezTo>
                      <a:pt x="9525" y="3870"/>
                      <a:pt x="9525" y="2580"/>
                      <a:pt x="9525" y="1290"/>
                    </a:cubicBezTo>
                    <a:cubicBezTo>
                      <a:pt x="9525" y="0"/>
                      <a:pt x="9525" y="0"/>
                      <a:pt x="9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860675" y="1618575"/>
              <a:ext cx="1454150" cy="1461404"/>
              <a:chOff x="5746699" y="2048352"/>
              <a:chExt cx="712151" cy="715702"/>
            </a:xfrm>
            <a:effectLst/>
          </p:grpSpPr>
          <p:sp>
            <p:nvSpPr>
              <p:cNvPr id="33" name="任意多边形: 形状 32"/>
              <p:cNvSpPr>
                <a:spLocks/>
              </p:cNvSpPr>
              <p:nvPr/>
            </p:nvSpPr>
            <p:spPr bwMode="auto">
              <a:xfrm>
                <a:off x="5746699" y="2048352"/>
                <a:ext cx="712151" cy="715702"/>
              </a:xfrm>
              <a:custGeom>
                <a:avLst/>
                <a:gdLst>
                  <a:gd name="T0" fmla="*/ 1285 w 2570"/>
                  <a:gd name="T1" fmla="*/ 0 h 2569"/>
                  <a:gd name="T2" fmla="*/ 1285 w 2570"/>
                  <a:gd name="T3" fmla="*/ 0 h 2569"/>
                  <a:gd name="T4" fmla="*/ 0 w 2570"/>
                  <a:gd name="T5" fmla="*/ 1284 h 2569"/>
                  <a:gd name="T6" fmla="*/ 1285 w 2570"/>
                  <a:gd name="T7" fmla="*/ 2569 h 2569"/>
                  <a:gd name="T8" fmla="*/ 2570 w 2570"/>
                  <a:gd name="T9" fmla="*/ 1284 h 2569"/>
                  <a:gd name="T10" fmla="*/ 1285 w 2570"/>
                  <a:gd name="T11" fmla="*/ 0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70" h="2569">
                    <a:moveTo>
                      <a:pt x="1285" y="0"/>
                    </a:moveTo>
                    <a:lnTo>
                      <a:pt x="1285" y="0"/>
                    </a:lnTo>
                    <a:cubicBezTo>
                      <a:pt x="575" y="0"/>
                      <a:pt x="0" y="574"/>
                      <a:pt x="0" y="1284"/>
                    </a:cubicBezTo>
                    <a:cubicBezTo>
                      <a:pt x="0" y="1994"/>
                      <a:pt x="575" y="2569"/>
                      <a:pt x="1285" y="2569"/>
                    </a:cubicBezTo>
                    <a:cubicBezTo>
                      <a:pt x="1995" y="2569"/>
                      <a:pt x="2570" y="1994"/>
                      <a:pt x="2570" y="1284"/>
                    </a:cubicBezTo>
                    <a:cubicBezTo>
                      <a:pt x="2570" y="574"/>
                      <a:pt x="1995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任意多边形: 形状 33"/>
              <p:cNvSpPr>
                <a:spLocks/>
              </p:cNvSpPr>
              <p:nvPr/>
            </p:nvSpPr>
            <p:spPr bwMode="auto">
              <a:xfrm>
                <a:off x="5941326" y="2239317"/>
                <a:ext cx="350166" cy="333411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658927" y="3787099"/>
              <a:ext cx="1457778" cy="1461406"/>
              <a:chOff x="5746696" y="4552422"/>
              <a:chExt cx="713926" cy="715702"/>
            </a:xfrm>
            <a:effectLst/>
          </p:grpSpPr>
          <p:sp>
            <p:nvSpPr>
              <p:cNvPr id="31" name="任意多边形: 形状 30"/>
              <p:cNvSpPr>
                <a:spLocks/>
              </p:cNvSpPr>
              <p:nvPr/>
            </p:nvSpPr>
            <p:spPr bwMode="auto">
              <a:xfrm>
                <a:off x="5746696" y="4552422"/>
                <a:ext cx="713926" cy="715702"/>
              </a:xfrm>
              <a:custGeom>
                <a:avLst/>
                <a:gdLst>
                  <a:gd name="T0" fmla="*/ 1726 w 3453"/>
                  <a:gd name="T1" fmla="*/ 0 h 3453"/>
                  <a:gd name="T2" fmla="*/ 1726 w 3453"/>
                  <a:gd name="T3" fmla="*/ 0 h 3453"/>
                  <a:gd name="T4" fmla="*/ 0 w 3453"/>
                  <a:gd name="T5" fmla="*/ 1726 h 3453"/>
                  <a:gd name="T6" fmla="*/ 1726 w 3453"/>
                  <a:gd name="T7" fmla="*/ 3453 h 3453"/>
                  <a:gd name="T8" fmla="*/ 3453 w 3453"/>
                  <a:gd name="T9" fmla="*/ 1726 h 3453"/>
                  <a:gd name="T10" fmla="*/ 1726 w 3453"/>
                  <a:gd name="T11" fmla="*/ 0 h 3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53" h="3453">
                    <a:moveTo>
                      <a:pt x="1726" y="0"/>
                    </a:moveTo>
                    <a:lnTo>
                      <a:pt x="1726" y="0"/>
                    </a:lnTo>
                    <a:cubicBezTo>
                      <a:pt x="773" y="0"/>
                      <a:pt x="0" y="772"/>
                      <a:pt x="0" y="1726"/>
                    </a:cubicBezTo>
                    <a:cubicBezTo>
                      <a:pt x="0" y="2679"/>
                      <a:pt x="773" y="3453"/>
                      <a:pt x="1726" y="3453"/>
                    </a:cubicBezTo>
                    <a:cubicBezTo>
                      <a:pt x="2680" y="3453"/>
                      <a:pt x="3453" y="2679"/>
                      <a:pt x="3453" y="1726"/>
                    </a:cubicBezTo>
                    <a:cubicBezTo>
                      <a:pt x="3453" y="772"/>
                      <a:pt x="2680" y="0"/>
                      <a:pt x="17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: 形状 31"/>
              <p:cNvSpPr>
                <a:spLocks/>
              </p:cNvSpPr>
              <p:nvPr/>
            </p:nvSpPr>
            <p:spPr bwMode="auto">
              <a:xfrm>
                <a:off x="5945318" y="4753898"/>
                <a:ext cx="314912" cy="314327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67099" y="1769432"/>
            <a:ext cx="7209801" cy="1604637"/>
            <a:chOff x="1307468" y="2624665"/>
            <a:chExt cx="9613068" cy="2139516"/>
          </a:xfrm>
        </p:grpSpPr>
        <p:grpSp>
          <p:nvGrpSpPr>
            <p:cNvPr id="6" name="组合 5"/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文本框 61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fontScale="77500" lnSpcReduction="2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en-US" altLang="zh-CN" sz="1000" dirty="0"/>
                      <a:t>This part of the content as a text layout placeholder display</a:t>
                    </a:r>
                    <a:r>
                      <a:rPr lang="zh-CN" altLang="en-US" sz="1000" dirty="0"/>
                      <a:t/>
                    </a:r>
                    <a:br>
                      <a:rPr lang="zh-CN" altLang="en-US" sz="1000" dirty="0"/>
                    </a:br>
                    <a:r>
                      <a:rPr lang="en-US" altLang="zh-CN" sz="1000" dirty="0"/>
                      <a:t>(Recommended theme font)</a:t>
                    </a:r>
                    <a:endParaRPr lang="zh-CN" altLang="en-US" sz="1000" dirty="0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en-US" altLang="zh-CN" sz="1600" b="1" dirty="0">
                        <a:solidFill>
                          <a:schemeClr val="accent1"/>
                        </a:solidFill>
                      </a:rPr>
                      <a:t>Title text preset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文本框 59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fontScale="77500" lnSpcReduction="2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en-US" altLang="zh-CN" sz="1000" dirty="0"/>
                      <a:t>This part of the content as a text layout placeholder display</a:t>
                    </a:r>
                    <a:r>
                      <a:rPr lang="zh-CN" altLang="en-US" sz="1000" dirty="0"/>
                      <a:t/>
                    </a:r>
                    <a:br>
                      <a:rPr lang="zh-CN" altLang="en-US" sz="1000" dirty="0"/>
                    </a:br>
                    <a:r>
                      <a:rPr lang="en-US" altLang="zh-CN" sz="1000" dirty="0"/>
                      <a:t>(Recommended theme font)</a:t>
                    </a:r>
                    <a:endParaRPr lang="zh-CN" altLang="en-US" sz="1000" dirty="0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en-US" altLang="zh-CN" sz="1600" b="1" dirty="0">
                        <a:solidFill>
                          <a:schemeClr val="accent2"/>
                        </a:solidFill>
                      </a:rPr>
                      <a:t>Title text preset</a:t>
                    </a:r>
                    <a:endParaRPr lang="zh-CN" altLang="en-US" sz="1600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  <p:cxnSp>
            <p:nvCxnSpPr>
              <p:cNvPr id="17" name="直接连接符 16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文本框 53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fontScale="77500" lnSpcReduction="2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000" dirty="0"/>
                      <a:t>This part of the content as a text layout placeholder display</a:t>
                    </a:r>
                    <a:r>
                      <a:rPr lang="zh-CN" altLang="en-US" sz="1000" dirty="0"/>
                      <a:t/>
                    </a:r>
                    <a:br>
                      <a:rPr lang="zh-CN" altLang="en-US" sz="1000" dirty="0"/>
                    </a:br>
                    <a:r>
                      <a:rPr lang="en-US" altLang="zh-CN" sz="1000" dirty="0"/>
                      <a:t>(Recommended theme font)</a:t>
                    </a:r>
                    <a:endParaRPr lang="zh-CN" altLang="en-US" sz="1000" dirty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en-US" altLang="zh-CN" sz="1600" b="1" dirty="0">
                        <a:solidFill>
                          <a:schemeClr val="accent1"/>
                        </a:solidFill>
                      </a:rPr>
                      <a:t>Title text preset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1" name="组合 10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文本框 51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fontScale="77500" lnSpcReduction="2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000" dirty="0"/>
                      <a:t>This part of the content as a text layout placeholder display</a:t>
                    </a:r>
                    <a:r>
                      <a:rPr lang="zh-CN" altLang="en-US" sz="1000" dirty="0"/>
                      <a:t/>
                    </a:r>
                    <a:br>
                      <a:rPr lang="zh-CN" altLang="en-US" sz="1000" dirty="0"/>
                    </a:br>
                    <a:r>
                      <a:rPr lang="en-US" altLang="zh-CN" sz="1000" dirty="0"/>
                      <a:t>(Recommended theme font)</a:t>
                    </a:r>
                    <a:endParaRPr lang="zh-CN" altLang="en-US" sz="1000" dirty="0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en-US" altLang="zh-CN" sz="1600" b="1" dirty="0">
                        <a:solidFill>
                          <a:schemeClr val="accent2"/>
                        </a:solidFill>
                      </a:rPr>
                      <a:t>Title text preset</a:t>
                    </a:r>
                    <a:endParaRPr lang="zh-CN" altLang="en-US" sz="1600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  <p:cxnSp>
            <p:nvCxnSpPr>
              <p:cNvPr id="9" name="直接连接符 8"/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6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9750" y="982504"/>
            <a:ext cx="3963064" cy="3558215"/>
            <a:chOff x="539750" y="982504"/>
            <a:chExt cx="3963064" cy="3558215"/>
          </a:xfrm>
        </p:grpSpPr>
        <p:grpSp>
          <p:nvGrpSpPr>
            <p:cNvPr id="5" name="Group 1"/>
            <p:cNvGrpSpPr/>
            <p:nvPr/>
          </p:nvGrpSpPr>
          <p:grpSpPr>
            <a:xfrm>
              <a:off x="539750" y="3015967"/>
              <a:ext cx="1579562" cy="828929"/>
              <a:chOff x="719667" y="4021290"/>
              <a:chExt cx="2106082" cy="1105239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719667" y="4021290"/>
                <a:ext cx="2106082" cy="25391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r"/>
                <a:r>
                  <a:rPr lang="en-US" altLang="zh-CN" sz="1100" b="1" dirty="0">
                    <a:solidFill>
                      <a:schemeClr val="accent2"/>
                    </a:solidFill>
                  </a:rPr>
                  <a:t>Title text preset</a:t>
                </a:r>
                <a:endParaRPr lang="zh-CN" alt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19667" y="4295532"/>
                <a:ext cx="210608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ysClr val="windowText" lastClr="000000"/>
                    </a:solidFill>
                  </a:rPr>
                  <a:t>This part of the content as a text layout placeholder display</a:t>
                </a:r>
                <a:r>
                  <a:rPr lang="zh-CN" altLang="en-US" sz="900" dirty="0">
                    <a:solidFill>
                      <a:sysClr val="windowText" lastClr="000000"/>
                    </a:solidFill>
                  </a:rPr>
                  <a:t/>
                </a:r>
                <a:br>
                  <a:rPr lang="zh-CN" altLang="en-US" sz="900" dirty="0">
                    <a:solidFill>
                      <a:sysClr val="windowText" lastClr="000000"/>
                    </a:solidFill>
                  </a:rPr>
                </a:br>
                <a:r>
                  <a:rPr lang="en-US" altLang="zh-CN" sz="900" dirty="0">
                    <a:solidFill>
                      <a:sysClr val="windowText" lastClr="000000"/>
                    </a:solidFill>
                  </a:rPr>
                  <a:t>(Recommended theme font)</a:t>
                </a:r>
                <a:r>
                  <a:rPr lang="zh-CN" altLang="en-US" sz="900" dirty="0">
                    <a:solidFill>
                      <a:sysClr val="windowText" lastClr="000000"/>
                    </a:solidFill>
                  </a:rPr>
                  <a:t/>
                </a:r>
                <a:br>
                  <a:rPr lang="zh-CN" altLang="en-US" sz="900" dirty="0">
                    <a:solidFill>
                      <a:sysClr val="windowText" lastClr="000000"/>
                    </a:solidFill>
                  </a:rPr>
                </a:br>
                <a:r>
                  <a:rPr lang="en-US" altLang="zh-CN" sz="900" dirty="0">
                    <a:solidFill>
                      <a:sysClr val="windowText" lastClr="000000"/>
                    </a:solidFill>
                  </a:rPr>
                  <a:t>If you need to change, please adjust it under the (Set Shape Format) menu (text option)</a:t>
                </a:r>
                <a:endParaRPr lang="zh-CN" altLang="en-US" sz="9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47"/>
            <p:cNvGrpSpPr/>
            <p:nvPr/>
          </p:nvGrpSpPr>
          <p:grpSpPr>
            <a:xfrm>
              <a:off x="2232292" y="2139228"/>
              <a:ext cx="2270522" cy="2401491"/>
              <a:chOff x="2976389" y="2994979"/>
              <a:chExt cx="3027362" cy="3201988"/>
            </a:xfrm>
          </p:grpSpPr>
          <p:sp>
            <p:nvSpPr>
              <p:cNvPr id="16" name="Freeform: Shape 48"/>
              <p:cNvSpPr>
                <a:spLocks/>
              </p:cNvSpPr>
              <p:nvPr/>
            </p:nvSpPr>
            <p:spPr bwMode="auto">
              <a:xfrm>
                <a:off x="2976389" y="5585779"/>
                <a:ext cx="1130300" cy="469900"/>
              </a:xfrm>
              <a:custGeom>
                <a:avLst/>
                <a:gdLst>
                  <a:gd name="T0" fmla="*/ 461 w 712"/>
                  <a:gd name="T1" fmla="*/ 296 h 296"/>
                  <a:gd name="T2" fmla="*/ 712 w 712"/>
                  <a:gd name="T3" fmla="*/ 4 h 296"/>
                  <a:gd name="T4" fmla="*/ 320 w 712"/>
                  <a:gd name="T5" fmla="*/ 0 h 296"/>
                  <a:gd name="T6" fmla="*/ 0 w 712"/>
                  <a:gd name="T7" fmla="*/ 293 h 296"/>
                  <a:gd name="T8" fmla="*/ 461 w 7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2" h="296">
                    <a:moveTo>
                      <a:pt x="461" y="296"/>
                    </a:moveTo>
                    <a:lnTo>
                      <a:pt x="712" y="4"/>
                    </a:lnTo>
                    <a:lnTo>
                      <a:pt x="320" y="0"/>
                    </a:lnTo>
                    <a:lnTo>
                      <a:pt x="0" y="293"/>
                    </a:lnTo>
                    <a:lnTo>
                      <a:pt x="461" y="29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49"/>
              <p:cNvSpPr>
                <a:spLocks/>
              </p:cNvSpPr>
              <p:nvPr/>
            </p:nvSpPr>
            <p:spPr bwMode="auto">
              <a:xfrm>
                <a:off x="2976389" y="6050916"/>
                <a:ext cx="736600" cy="146050"/>
              </a:xfrm>
              <a:custGeom>
                <a:avLst/>
                <a:gdLst>
                  <a:gd name="T0" fmla="*/ 0 w 464"/>
                  <a:gd name="T1" fmla="*/ 0 h 92"/>
                  <a:gd name="T2" fmla="*/ 0 w 464"/>
                  <a:gd name="T3" fmla="*/ 85 h 92"/>
                  <a:gd name="T4" fmla="*/ 464 w 464"/>
                  <a:gd name="T5" fmla="*/ 92 h 92"/>
                  <a:gd name="T6" fmla="*/ 461 w 464"/>
                  <a:gd name="T7" fmla="*/ 2 h 92"/>
                  <a:gd name="T8" fmla="*/ 0 w 46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92">
                    <a:moveTo>
                      <a:pt x="0" y="0"/>
                    </a:moveTo>
                    <a:lnTo>
                      <a:pt x="0" y="85"/>
                    </a:lnTo>
                    <a:lnTo>
                      <a:pt x="464" y="92"/>
                    </a:lnTo>
                    <a:lnTo>
                      <a:pt x="46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50"/>
              <p:cNvSpPr>
                <a:spLocks/>
              </p:cNvSpPr>
              <p:nvPr/>
            </p:nvSpPr>
            <p:spPr bwMode="auto">
              <a:xfrm>
                <a:off x="3708226" y="5592129"/>
                <a:ext cx="398463" cy="604838"/>
              </a:xfrm>
              <a:custGeom>
                <a:avLst/>
                <a:gdLst>
                  <a:gd name="T0" fmla="*/ 251 w 251"/>
                  <a:gd name="T1" fmla="*/ 0 h 381"/>
                  <a:gd name="T2" fmla="*/ 251 w 251"/>
                  <a:gd name="T3" fmla="*/ 81 h 381"/>
                  <a:gd name="T4" fmla="*/ 3 w 251"/>
                  <a:gd name="T5" fmla="*/ 381 h 381"/>
                  <a:gd name="T6" fmla="*/ 0 w 251"/>
                  <a:gd name="T7" fmla="*/ 291 h 381"/>
                  <a:gd name="T8" fmla="*/ 251 w 251"/>
                  <a:gd name="T9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381">
                    <a:moveTo>
                      <a:pt x="251" y="0"/>
                    </a:moveTo>
                    <a:lnTo>
                      <a:pt x="251" y="81"/>
                    </a:lnTo>
                    <a:lnTo>
                      <a:pt x="3" y="381"/>
                    </a:lnTo>
                    <a:lnTo>
                      <a:pt x="0" y="291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51"/>
              <p:cNvSpPr>
                <a:spLocks/>
              </p:cNvSpPr>
              <p:nvPr/>
            </p:nvSpPr>
            <p:spPr bwMode="auto">
              <a:xfrm>
                <a:off x="3357389" y="4236404"/>
                <a:ext cx="368300" cy="1590675"/>
              </a:xfrm>
              <a:custGeom>
                <a:avLst/>
                <a:gdLst>
                  <a:gd name="T0" fmla="*/ 205 w 232"/>
                  <a:gd name="T1" fmla="*/ 1002 h 1002"/>
                  <a:gd name="T2" fmla="*/ 185 w 232"/>
                  <a:gd name="T3" fmla="*/ 235 h 1002"/>
                  <a:gd name="T4" fmla="*/ 232 w 232"/>
                  <a:gd name="T5" fmla="*/ 241 h 1002"/>
                  <a:gd name="T6" fmla="*/ 221 w 232"/>
                  <a:gd name="T7" fmla="*/ 0 h 1002"/>
                  <a:gd name="T8" fmla="*/ 77 w 232"/>
                  <a:gd name="T9" fmla="*/ 60 h 1002"/>
                  <a:gd name="T10" fmla="*/ 0 w 232"/>
                  <a:gd name="T11" fmla="*/ 1002 h 1002"/>
                  <a:gd name="T12" fmla="*/ 205 w 232"/>
                  <a:gd name="T13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1002">
                    <a:moveTo>
                      <a:pt x="205" y="1002"/>
                    </a:moveTo>
                    <a:lnTo>
                      <a:pt x="185" y="235"/>
                    </a:lnTo>
                    <a:lnTo>
                      <a:pt x="232" y="241"/>
                    </a:lnTo>
                    <a:lnTo>
                      <a:pt x="221" y="0"/>
                    </a:lnTo>
                    <a:lnTo>
                      <a:pt x="77" y="60"/>
                    </a:lnTo>
                    <a:lnTo>
                      <a:pt x="0" y="1002"/>
                    </a:lnTo>
                    <a:lnTo>
                      <a:pt x="205" y="100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52"/>
              <p:cNvSpPr>
                <a:spLocks/>
              </p:cNvSpPr>
              <p:nvPr/>
            </p:nvSpPr>
            <p:spPr bwMode="auto">
              <a:xfrm>
                <a:off x="3647901" y="4595179"/>
                <a:ext cx="79375" cy="1231900"/>
              </a:xfrm>
              <a:custGeom>
                <a:avLst/>
                <a:gdLst>
                  <a:gd name="T0" fmla="*/ 20 w 50"/>
                  <a:gd name="T1" fmla="*/ 12 h 776"/>
                  <a:gd name="T2" fmla="*/ 50 w 50"/>
                  <a:gd name="T3" fmla="*/ 743 h 776"/>
                  <a:gd name="T4" fmla="*/ 22 w 50"/>
                  <a:gd name="T5" fmla="*/ 776 h 776"/>
                  <a:gd name="T6" fmla="*/ 0 w 50"/>
                  <a:gd name="T7" fmla="*/ 0 h 776"/>
                  <a:gd name="T8" fmla="*/ 20 w 50"/>
                  <a:gd name="T9" fmla="*/ 12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76">
                    <a:moveTo>
                      <a:pt x="20" y="12"/>
                    </a:moveTo>
                    <a:lnTo>
                      <a:pt x="50" y="743"/>
                    </a:lnTo>
                    <a:lnTo>
                      <a:pt x="22" y="776"/>
                    </a:lnTo>
                    <a:lnTo>
                      <a:pt x="0" y="0"/>
                    </a:lnTo>
                    <a:lnTo>
                      <a:pt x="20" y="1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53"/>
              <p:cNvSpPr>
                <a:spLocks/>
              </p:cNvSpPr>
              <p:nvPr/>
            </p:nvSpPr>
            <p:spPr bwMode="auto">
              <a:xfrm>
                <a:off x="3616151" y="2994979"/>
                <a:ext cx="301625" cy="2498725"/>
              </a:xfrm>
              <a:custGeom>
                <a:avLst/>
                <a:gdLst>
                  <a:gd name="T0" fmla="*/ 67 w 190"/>
                  <a:gd name="T1" fmla="*/ 0 h 1574"/>
                  <a:gd name="T2" fmla="*/ 190 w 190"/>
                  <a:gd name="T3" fmla="*/ 1574 h 1574"/>
                  <a:gd name="T4" fmla="*/ 106 w 190"/>
                  <a:gd name="T5" fmla="*/ 1524 h 1574"/>
                  <a:gd name="T6" fmla="*/ 0 w 190"/>
                  <a:gd name="T7" fmla="*/ 74 h 1574"/>
                  <a:gd name="T8" fmla="*/ 67 w 190"/>
                  <a:gd name="T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574">
                    <a:moveTo>
                      <a:pt x="67" y="0"/>
                    </a:moveTo>
                    <a:lnTo>
                      <a:pt x="190" y="1574"/>
                    </a:lnTo>
                    <a:lnTo>
                      <a:pt x="106" y="1524"/>
                    </a:lnTo>
                    <a:lnTo>
                      <a:pt x="0" y="7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54"/>
              <p:cNvSpPr>
                <a:spLocks/>
              </p:cNvSpPr>
              <p:nvPr/>
            </p:nvSpPr>
            <p:spPr bwMode="auto">
              <a:xfrm>
                <a:off x="3722514" y="2994979"/>
                <a:ext cx="642938" cy="2498725"/>
              </a:xfrm>
              <a:custGeom>
                <a:avLst/>
                <a:gdLst>
                  <a:gd name="T0" fmla="*/ 0 w 405"/>
                  <a:gd name="T1" fmla="*/ 0 h 1574"/>
                  <a:gd name="T2" fmla="*/ 299 w 405"/>
                  <a:gd name="T3" fmla="*/ 128 h 1574"/>
                  <a:gd name="T4" fmla="*/ 405 w 405"/>
                  <a:gd name="T5" fmla="*/ 1361 h 1574"/>
                  <a:gd name="T6" fmla="*/ 123 w 405"/>
                  <a:gd name="T7" fmla="*/ 1574 h 1574"/>
                  <a:gd name="T8" fmla="*/ 0 w 405"/>
                  <a:gd name="T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1574">
                    <a:moveTo>
                      <a:pt x="0" y="0"/>
                    </a:moveTo>
                    <a:lnTo>
                      <a:pt x="299" y="128"/>
                    </a:lnTo>
                    <a:lnTo>
                      <a:pt x="405" y="1361"/>
                    </a:lnTo>
                    <a:lnTo>
                      <a:pt x="123" y="1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55"/>
              <p:cNvSpPr>
                <a:spLocks/>
              </p:cNvSpPr>
              <p:nvPr/>
            </p:nvSpPr>
            <p:spPr bwMode="auto">
              <a:xfrm>
                <a:off x="3784426" y="3112454"/>
                <a:ext cx="531813" cy="2227263"/>
              </a:xfrm>
              <a:custGeom>
                <a:avLst/>
                <a:gdLst>
                  <a:gd name="T0" fmla="*/ 0 w 335"/>
                  <a:gd name="T1" fmla="*/ 0 h 1403"/>
                  <a:gd name="T2" fmla="*/ 231 w 335"/>
                  <a:gd name="T3" fmla="*/ 89 h 1403"/>
                  <a:gd name="T4" fmla="*/ 335 w 335"/>
                  <a:gd name="T5" fmla="*/ 1254 h 1403"/>
                  <a:gd name="T6" fmla="*/ 120 w 335"/>
                  <a:gd name="T7" fmla="*/ 1403 h 1403"/>
                  <a:gd name="T8" fmla="*/ 0 w 335"/>
                  <a:gd name="T9" fmla="*/ 0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1403">
                    <a:moveTo>
                      <a:pt x="0" y="0"/>
                    </a:moveTo>
                    <a:lnTo>
                      <a:pt x="231" y="89"/>
                    </a:lnTo>
                    <a:lnTo>
                      <a:pt x="335" y="1254"/>
                    </a:lnTo>
                    <a:lnTo>
                      <a:pt x="120" y="1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4" name="Group 56"/>
              <p:cNvGrpSpPr/>
              <p:nvPr/>
            </p:nvGrpSpPr>
            <p:grpSpPr>
              <a:xfrm>
                <a:off x="3974926" y="3836354"/>
                <a:ext cx="2028825" cy="823913"/>
                <a:chOff x="4105275" y="3836354"/>
                <a:chExt cx="2028825" cy="823913"/>
              </a:xfrm>
            </p:grpSpPr>
            <p:sp>
              <p:nvSpPr>
                <p:cNvPr id="25" name="Oval 57"/>
                <p:cNvSpPr>
                  <a:spLocks/>
                </p:cNvSpPr>
                <p:nvPr/>
              </p:nvSpPr>
              <p:spPr bwMode="auto">
                <a:xfrm>
                  <a:off x="5216525" y="4025266"/>
                  <a:ext cx="420688" cy="263525"/>
                </a:xfrm>
                <a:prstGeom prst="ellipse">
                  <a:avLst/>
                </a:prstGeom>
                <a:solidFill>
                  <a:srgbClr val="E8D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Freeform: Shape 58"/>
                <p:cNvSpPr>
                  <a:spLocks/>
                </p:cNvSpPr>
                <p:nvPr/>
              </p:nvSpPr>
              <p:spPr bwMode="auto">
                <a:xfrm>
                  <a:off x="4927600" y="3836354"/>
                  <a:ext cx="849313" cy="661988"/>
                </a:xfrm>
                <a:custGeom>
                  <a:avLst/>
                  <a:gdLst>
                    <a:gd name="T0" fmla="*/ 0 w 405"/>
                    <a:gd name="T1" fmla="*/ 311 h 316"/>
                    <a:gd name="T2" fmla="*/ 7 w 405"/>
                    <a:gd name="T3" fmla="*/ 136 h 316"/>
                    <a:gd name="T4" fmla="*/ 203 w 405"/>
                    <a:gd name="T5" fmla="*/ 7 h 316"/>
                    <a:gd name="T6" fmla="*/ 405 w 405"/>
                    <a:gd name="T7" fmla="*/ 135 h 316"/>
                    <a:gd name="T8" fmla="*/ 347 w 405"/>
                    <a:gd name="T9" fmla="*/ 197 h 316"/>
                    <a:gd name="T10" fmla="*/ 168 w 405"/>
                    <a:gd name="T11" fmla="*/ 136 h 316"/>
                    <a:gd name="T12" fmla="*/ 189 w 405"/>
                    <a:gd name="T13" fmla="*/ 190 h 316"/>
                    <a:gd name="T14" fmla="*/ 306 w 405"/>
                    <a:gd name="T15" fmla="*/ 224 h 316"/>
                    <a:gd name="T16" fmla="*/ 152 w 405"/>
                    <a:gd name="T17" fmla="*/ 279 h 316"/>
                    <a:gd name="T18" fmla="*/ 54 w 405"/>
                    <a:gd name="T19" fmla="*/ 310 h 316"/>
                    <a:gd name="T20" fmla="*/ 0 w 405"/>
                    <a:gd name="T21" fmla="*/ 31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5" h="316">
                      <a:moveTo>
                        <a:pt x="0" y="311"/>
                      </a:moveTo>
                      <a:cubicBezTo>
                        <a:pt x="0" y="308"/>
                        <a:pt x="7" y="136"/>
                        <a:pt x="7" y="136"/>
                      </a:cubicBezTo>
                      <a:cubicBezTo>
                        <a:pt x="7" y="136"/>
                        <a:pt x="121" y="15"/>
                        <a:pt x="203" y="7"/>
                      </a:cubicBezTo>
                      <a:cubicBezTo>
                        <a:pt x="285" y="0"/>
                        <a:pt x="405" y="135"/>
                        <a:pt x="405" y="135"/>
                      </a:cubicBezTo>
                      <a:cubicBezTo>
                        <a:pt x="405" y="135"/>
                        <a:pt x="365" y="228"/>
                        <a:pt x="347" y="197"/>
                      </a:cubicBezTo>
                      <a:cubicBezTo>
                        <a:pt x="301" y="117"/>
                        <a:pt x="190" y="108"/>
                        <a:pt x="168" y="136"/>
                      </a:cubicBezTo>
                      <a:cubicBezTo>
                        <a:pt x="145" y="165"/>
                        <a:pt x="153" y="187"/>
                        <a:pt x="189" y="190"/>
                      </a:cubicBezTo>
                      <a:cubicBezTo>
                        <a:pt x="224" y="193"/>
                        <a:pt x="304" y="168"/>
                        <a:pt x="306" y="224"/>
                      </a:cubicBezTo>
                      <a:cubicBezTo>
                        <a:pt x="308" y="280"/>
                        <a:pt x="184" y="271"/>
                        <a:pt x="152" y="279"/>
                      </a:cubicBezTo>
                      <a:cubicBezTo>
                        <a:pt x="120" y="286"/>
                        <a:pt x="79" y="304"/>
                        <a:pt x="54" y="310"/>
                      </a:cubicBezTo>
                      <a:cubicBezTo>
                        <a:pt x="31" y="316"/>
                        <a:pt x="0" y="311"/>
                        <a:pt x="0" y="311"/>
                      </a:cubicBezTo>
                      <a:close/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Freeform: Shape 59"/>
                <p:cNvSpPr>
                  <a:spLocks/>
                </p:cNvSpPr>
                <p:nvPr/>
              </p:nvSpPr>
              <p:spPr bwMode="auto">
                <a:xfrm>
                  <a:off x="5286375" y="4080829"/>
                  <a:ext cx="847725" cy="579438"/>
                </a:xfrm>
                <a:custGeom>
                  <a:avLst/>
                  <a:gdLst>
                    <a:gd name="T0" fmla="*/ 0 w 404"/>
                    <a:gd name="T1" fmla="*/ 253 h 276"/>
                    <a:gd name="T2" fmla="*/ 23 w 404"/>
                    <a:gd name="T3" fmla="*/ 276 h 276"/>
                    <a:gd name="T4" fmla="*/ 380 w 404"/>
                    <a:gd name="T5" fmla="*/ 276 h 276"/>
                    <a:gd name="T6" fmla="*/ 404 w 404"/>
                    <a:gd name="T7" fmla="*/ 253 h 276"/>
                    <a:gd name="T8" fmla="*/ 404 w 404"/>
                    <a:gd name="T9" fmla="*/ 23 h 276"/>
                    <a:gd name="T10" fmla="*/ 380 w 404"/>
                    <a:gd name="T11" fmla="*/ 0 h 276"/>
                    <a:gd name="T12" fmla="*/ 23 w 404"/>
                    <a:gd name="T13" fmla="*/ 0 h 276"/>
                    <a:gd name="T14" fmla="*/ 0 w 404"/>
                    <a:gd name="T15" fmla="*/ 23 h 276"/>
                    <a:gd name="T16" fmla="*/ 0 w 404"/>
                    <a:gd name="T17" fmla="*/ 253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4" h="276">
                      <a:moveTo>
                        <a:pt x="0" y="253"/>
                      </a:moveTo>
                      <a:cubicBezTo>
                        <a:pt x="0" y="265"/>
                        <a:pt x="11" y="276"/>
                        <a:pt x="23" y="276"/>
                      </a:cubicBezTo>
                      <a:cubicBezTo>
                        <a:pt x="380" y="276"/>
                        <a:pt x="380" y="276"/>
                        <a:pt x="380" y="276"/>
                      </a:cubicBezTo>
                      <a:cubicBezTo>
                        <a:pt x="393" y="276"/>
                        <a:pt x="404" y="265"/>
                        <a:pt x="404" y="253"/>
                      </a:cubicBezTo>
                      <a:cubicBezTo>
                        <a:pt x="404" y="23"/>
                        <a:pt x="404" y="23"/>
                        <a:pt x="404" y="23"/>
                      </a:cubicBezTo>
                      <a:cubicBezTo>
                        <a:pt x="404" y="10"/>
                        <a:pt x="393" y="0"/>
                        <a:pt x="380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lnTo>
                        <a:pt x="0" y="25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28" name="Group 60"/>
                <p:cNvGrpSpPr/>
                <p:nvPr/>
              </p:nvGrpSpPr>
              <p:grpSpPr>
                <a:xfrm>
                  <a:off x="5343525" y="4488816"/>
                  <a:ext cx="188913" cy="120650"/>
                  <a:chOff x="5343525" y="3719512"/>
                  <a:chExt cx="188913" cy="120650"/>
                </a:xfrm>
              </p:grpSpPr>
              <p:sp>
                <p:nvSpPr>
                  <p:cNvPr id="69" name="Oval 101"/>
                  <p:cNvSpPr>
                    <a:spLocks/>
                  </p:cNvSpPr>
                  <p:nvPr/>
                </p:nvSpPr>
                <p:spPr bwMode="auto">
                  <a:xfrm>
                    <a:off x="5411788" y="3719512"/>
                    <a:ext cx="120650" cy="12065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0" name="Oval 102"/>
                  <p:cNvSpPr>
                    <a:spLocks/>
                  </p:cNvSpPr>
                  <p:nvPr/>
                </p:nvSpPr>
                <p:spPr bwMode="auto">
                  <a:xfrm>
                    <a:off x="5343525" y="3719512"/>
                    <a:ext cx="119063" cy="12065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9" name="Group 61"/>
                <p:cNvGrpSpPr/>
                <p:nvPr/>
              </p:nvGrpSpPr>
              <p:grpSpPr>
                <a:xfrm>
                  <a:off x="5848350" y="4215766"/>
                  <a:ext cx="204788" cy="158750"/>
                  <a:chOff x="5848350" y="3446462"/>
                  <a:chExt cx="204788" cy="158750"/>
                </a:xfrm>
              </p:grpSpPr>
              <p:sp>
                <p:nvSpPr>
                  <p:cNvPr id="57" name="Freeform: Shape 89"/>
                  <p:cNvSpPr>
                    <a:spLocks/>
                  </p:cNvSpPr>
                  <p:nvPr/>
                </p:nvSpPr>
                <p:spPr bwMode="auto">
                  <a:xfrm>
                    <a:off x="5848350" y="3446462"/>
                    <a:ext cx="204788" cy="158750"/>
                  </a:xfrm>
                  <a:custGeom>
                    <a:avLst/>
                    <a:gdLst>
                      <a:gd name="T0" fmla="*/ 0 w 97"/>
                      <a:gd name="T1" fmla="*/ 66 h 76"/>
                      <a:gd name="T2" fmla="*/ 11 w 97"/>
                      <a:gd name="T3" fmla="*/ 76 h 76"/>
                      <a:gd name="T4" fmla="*/ 86 w 97"/>
                      <a:gd name="T5" fmla="*/ 76 h 76"/>
                      <a:gd name="T6" fmla="*/ 97 w 97"/>
                      <a:gd name="T7" fmla="*/ 66 h 76"/>
                      <a:gd name="T8" fmla="*/ 97 w 97"/>
                      <a:gd name="T9" fmla="*/ 11 h 76"/>
                      <a:gd name="T10" fmla="*/ 86 w 97"/>
                      <a:gd name="T11" fmla="*/ 0 h 76"/>
                      <a:gd name="T12" fmla="*/ 11 w 97"/>
                      <a:gd name="T13" fmla="*/ 0 h 76"/>
                      <a:gd name="T14" fmla="*/ 0 w 97"/>
                      <a:gd name="T15" fmla="*/ 11 h 76"/>
                      <a:gd name="T16" fmla="*/ 0 w 97"/>
                      <a:gd name="T17" fmla="*/ 6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7" h="76">
                        <a:moveTo>
                          <a:pt x="0" y="66"/>
                        </a:moveTo>
                        <a:cubicBezTo>
                          <a:pt x="0" y="72"/>
                          <a:pt x="5" y="76"/>
                          <a:pt x="11" y="76"/>
                        </a:cubicBezTo>
                        <a:cubicBezTo>
                          <a:pt x="86" y="76"/>
                          <a:pt x="86" y="76"/>
                          <a:pt x="86" y="76"/>
                        </a:cubicBezTo>
                        <a:cubicBezTo>
                          <a:pt x="92" y="76"/>
                          <a:pt x="97" y="72"/>
                          <a:pt x="97" y="66"/>
                        </a:cubicBezTo>
                        <a:cubicBezTo>
                          <a:pt x="97" y="11"/>
                          <a:pt x="97" y="11"/>
                          <a:pt x="97" y="11"/>
                        </a:cubicBezTo>
                        <a:cubicBezTo>
                          <a:pt x="97" y="5"/>
                          <a:pt x="92" y="0"/>
                          <a:pt x="86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5" y="0"/>
                          <a:pt x="0" y="5"/>
                          <a:pt x="0" y="11"/>
                        </a:cubicBezTo>
                        <a:lnTo>
                          <a:pt x="0" y="6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8" name="Freeform: Shape 90"/>
                  <p:cNvSpPr>
                    <a:spLocks/>
                  </p:cNvSpPr>
                  <p:nvPr/>
                </p:nvSpPr>
                <p:spPr bwMode="auto">
                  <a:xfrm>
                    <a:off x="5918200" y="3446462"/>
                    <a:ext cx="69850" cy="158750"/>
                  </a:xfrm>
                  <a:custGeom>
                    <a:avLst/>
                    <a:gdLst>
                      <a:gd name="T0" fmla="*/ 0 w 33"/>
                      <a:gd name="T1" fmla="*/ 38 h 76"/>
                      <a:gd name="T2" fmla="*/ 16 w 33"/>
                      <a:gd name="T3" fmla="*/ 0 h 76"/>
                      <a:gd name="T4" fmla="*/ 33 w 33"/>
                      <a:gd name="T5" fmla="*/ 38 h 76"/>
                      <a:gd name="T6" fmla="*/ 16 w 33"/>
                      <a:gd name="T7" fmla="*/ 76 h 76"/>
                      <a:gd name="T8" fmla="*/ 0 w 33"/>
                      <a:gd name="T9" fmla="*/ 38 h 76"/>
                      <a:gd name="T10" fmla="*/ 3 w 33"/>
                      <a:gd name="T11" fmla="*/ 38 h 76"/>
                      <a:gd name="T12" fmla="*/ 16 w 33"/>
                      <a:gd name="T13" fmla="*/ 74 h 76"/>
                      <a:gd name="T14" fmla="*/ 30 w 33"/>
                      <a:gd name="T15" fmla="*/ 38 h 76"/>
                      <a:gd name="T16" fmla="*/ 16 w 33"/>
                      <a:gd name="T17" fmla="*/ 3 h 76"/>
                      <a:gd name="T18" fmla="*/ 3 w 33"/>
                      <a:gd name="T19" fmla="*/ 38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" h="76">
                        <a:moveTo>
                          <a:pt x="0" y="38"/>
                        </a:moveTo>
                        <a:cubicBezTo>
                          <a:pt x="0" y="17"/>
                          <a:pt x="7" y="0"/>
                          <a:pt x="16" y="0"/>
                        </a:cubicBezTo>
                        <a:cubicBezTo>
                          <a:pt x="26" y="0"/>
                          <a:pt x="33" y="17"/>
                          <a:pt x="33" y="38"/>
                        </a:cubicBezTo>
                        <a:cubicBezTo>
                          <a:pt x="33" y="60"/>
                          <a:pt x="26" y="76"/>
                          <a:pt x="16" y="76"/>
                        </a:cubicBezTo>
                        <a:cubicBezTo>
                          <a:pt x="7" y="76"/>
                          <a:pt x="0" y="60"/>
                          <a:pt x="0" y="38"/>
                        </a:cubicBezTo>
                        <a:close/>
                        <a:moveTo>
                          <a:pt x="3" y="38"/>
                        </a:moveTo>
                        <a:cubicBezTo>
                          <a:pt x="3" y="57"/>
                          <a:pt x="9" y="74"/>
                          <a:pt x="16" y="74"/>
                        </a:cubicBezTo>
                        <a:cubicBezTo>
                          <a:pt x="24" y="74"/>
                          <a:pt x="30" y="57"/>
                          <a:pt x="30" y="38"/>
                        </a:cubicBezTo>
                        <a:cubicBezTo>
                          <a:pt x="30" y="19"/>
                          <a:pt x="24" y="3"/>
                          <a:pt x="16" y="3"/>
                        </a:cubicBezTo>
                        <a:cubicBezTo>
                          <a:pt x="9" y="3"/>
                          <a:pt x="3" y="19"/>
                          <a:pt x="3" y="38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9" name="Rectangle 91"/>
                  <p:cNvSpPr>
                    <a:spLocks/>
                  </p:cNvSpPr>
                  <p:nvPr/>
                </p:nvSpPr>
                <p:spPr bwMode="auto">
                  <a:xfrm>
                    <a:off x="5972175" y="3465512"/>
                    <a:ext cx="80963" cy="635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0" name="Rectangle 92"/>
                  <p:cNvSpPr>
                    <a:spLocks/>
                  </p:cNvSpPr>
                  <p:nvPr/>
                </p:nvSpPr>
                <p:spPr bwMode="auto">
                  <a:xfrm>
                    <a:off x="5983288" y="3497262"/>
                    <a:ext cx="69850" cy="31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1" name="Rectangle 93"/>
                  <p:cNvSpPr>
                    <a:spLocks/>
                  </p:cNvSpPr>
                  <p:nvPr/>
                </p:nvSpPr>
                <p:spPr bwMode="auto">
                  <a:xfrm>
                    <a:off x="5983288" y="3525837"/>
                    <a:ext cx="69850" cy="635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2" name="Rectangle 94"/>
                  <p:cNvSpPr>
                    <a:spLocks/>
                  </p:cNvSpPr>
                  <p:nvPr/>
                </p:nvSpPr>
                <p:spPr bwMode="auto">
                  <a:xfrm>
                    <a:off x="5978525" y="3557587"/>
                    <a:ext cx="74613" cy="4763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3" name="Rectangle 95"/>
                  <p:cNvSpPr>
                    <a:spLocks/>
                  </p:cNvSpPr>
                  <p:nvPr/>
                </p:nvSpPr>
                <p:spPr bwMode="auto">
                  <a:xfrm>
                    <a:off x="5970588" y="3586162"/>
                    <a:ext cx="82550" cy="635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4" name="Rectangle 96"/>
                  <p:cNvSpPr>
                    <a:spLocks/>
                  </p:cNvSpPr>
                  <p:nvPr/>
                </p:nvSpPr>
                <p:spPr bwMode="auto">
                  <a:xfrm>
                    <a:off x="5848350" y="3465512"/>
                    <a:ext cx="84138" cy="635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5" name="Rectangle 97"/>
                  <p:cNvSpPr>
                    <a:spLocks/>
                  </p:cNvSpPr>
                  <p:nvPr/>
                </p:nvSpPr>
                <p:spPr bwMode="auto">
                  <a:xfrm>
                    <a:off x="5848350" y="3497262"/>
                    <a:ext cx="71438" cy="31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6" name="Rectangle 98"/>
                  <p:cNvSpPr>
                    <a:spLocks/>
                  </p:cNvSpPr>
                  <p:nvPr/>
                </p:nvSpPr>
                <p:spPr bwMode="auto">
                  <a:xfrm>
                    <a:off x="5848350" y="3525837"/>
                    <a:ext cx="71438" cy="635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7" name="Rectangle 99"/>
                  <p:cNvSpPr>
                    <a:spLocks/>
                  </p:cNvSpPr>
                  <p:nvPr/>
                </p:nvSpPr>
                <p:spPr bwMode="auto">
                  <a:xfrm>
                    <a:off x="5848350" y="3557587"/>
                    <a:ext cx="76200" cy="635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8" name="Rectangle 100"/>
                  <p:cNvSpPr>
                    <a:spLocks/>
                  </p:cNvSpPr>
                  <p:nvPr/>
                </p:nvSpPr>
                <p:spPr bwMode="auto">
                  <a:xfrm>
                    <a:off x="5848350" y="3589337"/>
                    <a:ext cx="85725" cy="31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0" name="Group 62"/>
                <p:cNvGrpSpPr/>
                <p:nvPr/>
              </p:nvGrpSpPr>
              <p:grpSpPr>
                <a:xfrm>
                  <a:off x="5502275" y="4420554"/>
                  <a:ext cx="541338" cy="38100"/>
                  <a:chOff x="5502275" y="3651250"/>
                  <a:chExt cx="541338" cy="38100"/>
                </a:xfrm>
              </p:grpSpPr>
              <p:sp>
                <p:nvSpPr>
                  <p:cNvPr id="37" name="Rectangle 69"/>
                  <p:cNvSpPr>
                    <a:spLocks/>
                  </p:cNvSpPr>
                  <p:nvPr/>
                </p:nvSpPr>
                <p:spPr bwMode="auto">
                  <a:xfrm>
                    <a:off x="6030913" y="3651250"/>
                    <a:ext cx="12700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8" name="Rectangle 70"/>
                  <p:cNvSpPr>
                    <a:spLocks/>
                  </p:cNvSpPr>
                  <p:nvPr/>
                </p:nvSpPr>
                <p:spPr bwMode="auto">
                  <a:xfrm>
                    <a:off x="6008688" y="3651250"/>
                    <a:ext cx="12700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9" name="Rectangle 71"/>
                  <p:cNvSpPr>
                    <a:spLocks/>
                  </p:cNvSpPr>
                  <p:nvPr/>
                </p:nvSpPr>
                <p:spPr bwMode="auto">
                  <a:xfrm>
                    <a:off x="5983288" y="3651250"/>
                    <a:ext cx="14288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0" name="Rectangle 72"/>
                  <p:cNvSpPr>
                    <a:spLocks/>
                  </p:cNvSpPr>
                  <p:nvPr/>
                </p:nvSpPr>
                <p:spPr bwMode="auto">
                  <a:xfrm>
                    <a:off x="5957888" y="3651250"/>
                    <a:ext cx="14288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1" name="Rectangle 73"/>
                  <p:cNvSpPr>
                    <a:spLocks/>
                  </p:cNvSpPr>
                  <p:nvPr/>
                </p:nvSpPr>
                <p:spPr bwMode="auto">
                  <a:xfrm>
                    <a:off x="5910263" y="3651250"/>
                    <a:ext cx="12700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2" name="Rectangle 74"/>
                  <p:cNvSpPr>
                    <a:spLocks/>
                  </p:cNvSpPr>
                  <p:nvPr/>
                </p:nvSpPr>
                <p:spPr bwMode="auto">
                  <a:xfrm>
                    <a:off x="5884863" y="3651250"/>
                    <a:ext cx="14288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Rectangle 75"/>
                  <p:cNvSpPr>
                    <a:spLocks/>
                  </p:cNvSpPr>
                  <p:nvPr/>
                </p:nvSpPr>
                <p:spPr bwMode="auto">
                  <a:xfrm>
                    <a:off x="5861050" y="3651250"/>
                    <a:ext cx="14288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4" name="Rectangle 76"/>
                  <p:cNvSpPr>
                    <a:spLocks/>
                  </p:cNvSpPr>
                  <p:nvPr/>
                </p:nvSpPr>
                <p:spPr bwMode="auto">
                  <a:xfrm>
                    <a:off x="5838825" y="3651250"/>
                    <a:ext cx="12700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5" name="Rectangle 77"/>
                  <p:cNvSpPr>
                    <a:spLocks/>
                  </p:cNvSpPr>
                  <p:nvPr/>
                </p:nvSpPr>
                <p:spPr bwMode="auto">
                  <a:xfrm>
                    <a:off x="5795963" y="3651250"/>
                    <a:ext cx="15875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6" name="Rectangle 78"/>
                  <p:cNvSpPr>
                    <a:spLocks/>
                  </p:cNvSpPr>
                  <p:nvPr/>
                </p:nvSpPr>
                <p:spPr bwMode="auto">
                  <a:xfrm>
                    <a:off x="5773738" y="3651250"/>
                    <a:ext cx="14288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7" name="Rectangle 79"/>
                  <p:cNvSpPr>
                    <a:spLocks/>
                  </p:cNvSpPr>
                  <p:nvPr/>
                </p:nvSpPr>
                <p:spPr bwMode="auto">
                  <a:xfrm>
                    <a:off x="5749925" y="3651250"/>
                    <a:ext cx="12700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8" name="Rectangle 80"/>
                  <p:cNvSpPr>
                    <a:spLocks/>
                  </p:cNvSpPr>
                  <p:nvPr/>
                </p:nvSpPr>
                <p:spPr bwMode="auto">
                  <a:xfrm>
                    <a:off x="5724525" y="3651250"/>
                    <a:ext cx="15875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9" name="Rectangle 81"/>
                  <p:cNvSpPr>
                    <a:spLocks/>
                  </p:cNvSpPr>
                  <p:nvPr/>
                </p:nvSpPr>
                <p:spPr bwMode="auto">
                  <a:xfrm>
                    <a:off x="5684838" y="3651250"/>
                    <a:ext cx="14288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0" name="Rectangle 82"/>
                  <p:cNvSpPr>
                    <a:spLocks/>
                  </p:cNvSpPr>
                  <p:nvPr/>
                </p:nvSpPr>
                <p:spPr bwMode="auto">
                  <a:xfrm>
                    <a:off x="5662613" y="3651250"/>
                    <a:ext cx="12700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1" name="Rectangle 83"/>
                  <p:cNvSpPr>
                    <a:spLocks/>
                  </p:cNvSpPr>
                  <p:nvPr/>
                </p:nvSpPr>
                <p:spPr bwMode="auto">
                  <a:xfrm>
                    <a:off x="5637213" y="3651250"/>
                    <a:ext cx="14288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2" name="Rectangle 84"/>
                  <p:cNvSpPr>
                    <a:spLocks/>
                  </p:cNvSpPr>
                  <p:nvPr/>
                </p:nvSpPr>
                <p:spPr bwMode="auto">
                  <a:xfrm>
                    <a:off x="5613400" y="3651250"/>
                    <a:ext cx="15875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3" name="Rectangle 85"/>
                  <p:cNvSpPr>
                    <a:spLocks/>
                  </p:cNvSpPr>
                  <p:nvPr/>
                </p:nvSpPr>
                <p:spPr bwMode="auto">
                  <a:xfrm>
                    <a:off x="5573713" y="3651250"/>
                    <a:ext cx="12700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4" name="Rectangle 86"/>
                  <p:cNvSpPr>
                    <a:spLocks/>
                  </p:cNvSpPr>
                  <p:nvPr/>
                </p:nvSpPr>
                <p:spPr bwMode="auto">
                  <a:xfrm>
                    <a:off x="5548313" y="3651250"/>
                    <a:ext cx="15875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5" name="Rectangle 87"/>
                  <p:cNvSpPr>
                    <a:spLocks/>
                  </p:cNvSpPr>
                  <p:nvPr/>
                </p:nvSpPr>
                <p:spPr bwMode="auto">
                  <a:xfrm>
                    <a:off x="5526088" y="3651250"/>
                    <a:ext cx="12700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6" name="Rectangle 88"/>
                  <p:cNvSpPr>
                    <a:spLocks/>
                  </p:cNvSpPr>
                  <p:nvPr/>
                </p:nvSpPr>
                <p:spPr bwMode="auto">
                  <a:xfrm>
                    <a:off x="5502275" y="3651250"/>
                    <a:ext cx="12700" cy="38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1" name="Group 63"/>
                <p:cNvGrpSpPr/>
                <p:nvPr/>
              </p:nvGrpSpPr>
              <p:grpSpPr>
                <a:xfrm>
                  <a:off x="5670550" y="4150679"/>
                  <a:ext cx="382588" cy="455613"/>
                  <a:chOff x="5670550" y="3381375"/>
                  <a:chExt cx="382588" cy="455613"/>
                </a:xfrm>
              </p:grpSpPr>
              <p:sp>
                <p:nvSpPr>
                  <p:cNvPr id="34" name="Rectangle 66"/>
                  <p:cNvSpPr>
                    <a:spLocks/>
                  </p:cNvSpPr>
                  <p:nvPr/>
                </p:nvSpPr>
                <p:spPr bwMode="auto">
                  <a:xfrm>
                    <a:off x="5670550" y="3773487"/>
                    <a:ext cx="382588" cy="174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" name="Rectangle 67"/>
                  <p:cNvSpPr>
                    <a:spLocks/>
                  </p:cNvSpPr>
                  <p:nvPr/>
                </p:nvSpPr>
                <p:spPr bwMode="auto">
                  <a:xfrm>
                    <a:off x="5670550" y="3819525"/>
                    <a:ext cx="382588" cy="174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Rectangle 68"/>
                  <p:cNvSpPr>
                    <a:spLocks/>
                  </p:cNvSpPr>
                  <p:nvPr/>
                </p:nvSpPr>
                <p:spPr bwMode="auto">
                  <a:xfrm>
                    <a:off x="5724525" y="3381375"/>
                    <a:ext cx="323850" cy="285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2" name="Freeform: Shape 64"/>
                <p:cNvSpPr>
                  <a:spLocks/>
                </p:cNvSpPr>
                <p:nvPr/>
              </p:nvSpPr>
              <p:spPr bwMode="auto">
                <a:xfrm>
                  <a:off x="4827588" y="3888741"/>
                  <a:ext cx="746125" cy="633413"/>
                </a:xfrm>
                <a:custGeom>
                  <a:avLst/>
                  <a:gdLst>
                    <a:gd name="T0" fmla="*/ 197 w 356"/>
                    <a:gd name="T1" fmla="*/ 0 h 302"/>
                    <a:gd name="T2" fmla="*/ 181 w 356"/>
                    <a:gd name="T3" fmla="*/ 46 h 302"/>
                    <a:gd name="T4" fmla="*/ 216 w 356"/>
                    <a:gd name="T5" fmla="*/ 111 h 302"/>
                    <a:gd name="T6" fmla="*/ 216 w 356"/>
                    <a:gd name="T7" fmla="*/ 111 h 302"/>
                    <a:gd name="T8" fmla="*/ 237 w 356"/>
                    <a:gd name="T9" fmla="*/ 165 h 302"/>
                    <a:gd name="T10" fmla="*/ 354 w 356"/>
                    <a:gd name="T11" fmla="*/ 199 h 302"/>
                    <a:gd name="T12" fmla="*/ 200 w 356"/>
                    <a:gd name="T13" fmla="*/ 254 h 302"/>
                    <a:gd name="T14" fmla="*/ 119 w 356"/>
                    <a:gd name="T15" fmla="*/ 285 h 302"/>
                    <a:gd name="T16" fmla="*/ 15 w 356"/>
                    <a:gd name="T17" fmla="*/ 300 h 302"/>
                    <a:gd name="T18" fmla="*/ 0 w 356"/>
                    <a:gd name="T19" fmla="*/ 116 h 302"/>
                    <a:gd name="T20" fmla="*/ 55 w 356"/>
                    <a:gd name="T21" fmla="*/ 111 h 302"/>
                    <a:gd name="T22" fmla="*/ 197 w 356"/>
                    <a:gd name="T23" fmla="*/ 0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6" h="302">
                      <a:moveTo>
                        <a:pt x="197" y="0"/>
                      </a:moveTo>
                      <a:cubicBezTo>
                        <a:pt x="187" y="13"/>
                        <a:pt x="181" y="29"/>
                        <a:pt x="181" y="46"/>
                      </a:cubicBezTo>
                      <a:cubicBezTo>
                        <a:pt x="181" y="73"/>
                        <a:pt x="195" y="97"/>
                        <a:pt x="216" y="111"/>
                      </a:cubicBezTo>
                      <a:cubicBezTo>
                        <a:pt x="216" y="111"/>
                        <a:pt x="216" y="111"/>
                        <a:pt x="216" y="111"/>
                      </a:cubicBezTo>
                      <a:cubicBezTo>
                        <a:pt x="193" y="140"/>
                        <a:pt x="201" y="162"/>
                        <a:pt x="237" y="165"/>
                      </a:cubicBezTo>
                      <a:cubicBezTo>
                        <a:pt x="272" y="168"/>
                        <a:pt x="352" y="143"/>
                        <a:pt x="354" y="199"/>
                      </a:cubicBezTo>
                      <a:cubicBezTo>
                        <a:pt x="356" y="255"/>
                        <a:pt x="232" y="246"/>
                        <a:pt x="200" y="254"/>
                      </a:cubicBezTo>
                      <a:cubicBezTo>
                        <a:pt x="147" y="267"/>
                        <a:pt x="162" y="253"/>
                        <a:pt x="119" y="285"/>
                      </a:cubicBezTo>
                      <a:cubicBezTo>
                        <a:pt x="97" y="302"/>
                        <a:pt x="15" y="300"/>
                        <a:pt x="15" y="300"/>
                      </a:cubicBezTo>
                      <a:cubicBezTo>
                        <a:pt x="15" y="298"/>
                        <a:pt x="0" y="116"/>
                        <a:pt x="0" y="116"/>
                      </a:cubicBezTo>
                      <a:cubicBezTo>
                        <a:pt x="0" y="116"/>
                        <a:pt x="47" y="119"/>
                        <a:pt x="55" y="111"/>
                      </a:cubicBezTo>
                      <a:cubicBezTo>
                        <a:pt x="63" y="102"/>
                        <a:pt x="126" y="35"/>
                        <a:pt x="197" y="0"/>
                      </a:cubicBezTo>
                      <a:close/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Freeform: Shape 65"/>
                <p:cNvSpPr>
                  <a:spLocks/>
                </p:cNvSpPr>
                <p:nvPr/>
              </p:nvSpPr>
              <p:spPr bwMode="auto">
                <a:xfrm>
                  <a:off x="4105275" y="4125279"/>
                  <a:ext cx="846138" cy="403225"/>
                </a:xfrm>
                <a:custGeom>
                  <a:avLst/>
                  <a:gdLst>
                    <a:gd name="T0" fmla="*/ 353 w 403"/>
                    <a:gd name="T1" fmla="*/ 0 h 192"/>
                    <a:gd name="T2" fmla="*/ 0 w 403"/>
                    <a:gd name="T3" fmla="*/ 0 h 192"/>
                    <a:gd name="T4" fmla="*/ 16 w 403"/>
                    <a:gd name="T5" fmla="*/ 192 h 192"/>
                    <a:gd name="T6" fmla="*/ 353 w 403"/>
                    <a:gd name="T7" fmla="*/ 192 h 192"/>
                    <a:gd name="T8" fmla="*/ 353 w 403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3" h="192">
                      <a:moveTo>
                        <a:pt x="353" y="0"/>
                      </a:moveTo>
                      <a:cubicBezTo>
                        <a:pt x="305" y="0"/>
                        <a:pt x="0" y="0"/>
                        <a:pt x="0" y="0"/>
                      </a:cubicBezTo>
                      <a:cubicBezTo>
                        <a:pt x="16" y="192"/>
                        <a:pt x="16" y="192"/>
                        <a:pt x="16" y="192"/>
                      </a:cubicBezTo>
                      <a:cubicBezTo>
                        <a:pt x="16" y="192"/>
                        <a:pt x="302" y="192"/>
                        <a:pt x="353" y="192"/>
                      </a:cubicBezTo>
                      <a:cubicBezTo>
                        <a:pt x="403" y="192"/>
                        <a:pt x="400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" name="Oval 110"/>
            <p:cNvSpPr/>
            <p:nvPr/>
          </p:nvSpPr>
          <p:spPr>
            <a:xfrm>
              <a:off x="1240376" y="982504"/>
              <a:ext cx="1773521" cy="1773521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Group 6"/>
            <p:cNvGrpSpPr/>
            <p:nvPr/>
          </p:nvGrpSpPr>
          <p:grpSpPr>
            <a:xfrm>
              <a:off x="1549454" y="1276023"/>
              <a:ext cx="1155365" cy="900247"/>
              <a:chOff x="2065939" y="1701365"/>
              <a:chExt cx="1540486" cy="1200329"/>
            </a:xfrm>
          </p:grpSpPr>
          <p:sp>
            <p:nvSpPr>
              <p:cNvPr id="14" name="TextBox 111"/>
              <p:cNvSpPr txBox="1"/>
              <p:nvPr/>
            </p:nvSpPr>
            <p:spPr>
              <a:xfrm>
                <a:off x="2065939" y="1701365"/>
                <a:ext cx="1540486" cy="92333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85000" lnSpcReduction="20000"/>
              </a:bodyPr>
              <a:lstStyle/>
              <a:p>
                <a:pPr algn="ctr"/>
                <a:r>
                  <a:rPr lang="en-US" sz="6000" b="1">
                    <a:solidFill>
                      <a:schemeClr val="bg1"/>
                    </a:solidFill>
                  </a:rPr>
                  <a:t>64%</a:t>
                </a:r>
              </a:p>
            </p:txBody>
          </p:sp>
          <p:sp>
            <p:nvSpPr>
              <p:cNvPr id="15" name="TextBox 112"/>
              <p:cNvSpPr txBox="1"/>
              <p:nvPr/>
            </p:nvSpPr>
            <p:spPr>
              <a:xfrm>
                <a:off x="2143684" y="2624695"/>
                <a:ext cx="1384995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Title text preset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组合 112"/>
          <p:cNvGrpSpPr/>
          <p:nvPr/>
        </p:nvGrpSpPr>
        <p:grpSpPr>
          <a:xfrm>
            <a:off x="4606398" y="982504"/>
            <a:ext cx="4011885" cy="3560597"/>
            <a:chOff x="4606398" y="982504"/>
            <a:chExt cx="4011885" cy="3560597"/>
          </a:xfrm>
        </p:grpSpPr>
        <p:grpSp>
          <p:nvGrpSpPr>
            <p:cNvPr id="4" name="Group 4"/>
            <p:cNvGrpSpPr/>
            <p:nvPr/>
          </p:nvGrpSpPr>
          <p:grpSpPr>
            <a:xfrm>
              <a:off x="7038721" y="3015967"/>
              <a:ext cx="1579562" cy="828929"/>
              <a:chOff x="9384961" y="4021290"/>
              <a:chExt cx="2106082" cy="1105239"/>
            </a:xfrm>
          </p:grpSpPr>
          <p:sp>
            <p:nvSpPr>
              <p:cNvPr id="110" name="TextBox 104"/>
              <p:cNvSpPr txBox="1"/>
              <p:nvPr/>
            </p:nvSpPr>
            <p:spPr>
              <a:xfrm>
                <a:off x="9384961" y="4021290"/>
                <a:ext cx="2106082" cy="25391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r>
                  <a:rPr lang="en-US" altLang="zh-CN" sz="1100" b="1" dirty="0">
                    <a:solidFill>
                      <a:schemeClr val="accent4"/>
                    </a:solidFill>
                  </a:rPr>
                  <a:t>Title text preset</a:t>
                </a:r>
                <a:endParaRPr lang="zh-CN" altLang="en-US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1" name="TextBox 105"/>
              <p:cNvSpPr txBox="1"/>
              <p:nvPr/>
            </p:nvSpPr>
            <p:spPr>
              <a:xfrm>
                <a:off x="9384961" y="4295532"/>
                <a:ext cx="210608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ysClr val="windowText" lastClr="000000"/>
                    </a:solidFill>
                  </a:rPr>
                  <a:t>This part of the content as a text layout placeholder display</a:t>
                </a:r>
                <a:r>
                  <a:rPr lang="zh-CN" altLang="en-US" sz="900" dirty="0">
                    <a:solidFill>
                      <a:sysClr val="windowText" lastClr="000000"/>
                    </a:solidFill>
                  </a:rPr>
                  <a:t/>
                </a:r>
                <a:br>
                  <a:rPr lang="zh-CN" altLang="en-US" sz="900" dirty="0">
                    <a:solidFill>
                      <a:sysClr val="windowText" lastClr="000000"/>
                    </a:solidFill>
                  </a:rPr>
                </a:br>
                <a:r>
                  <a:rPr lang="en-US" altLang="zh-CN" sz="900" dirty="0">
                    <a:solidFill>
                      <a:sysClr val="windowText" lastClr="000000"/>
                    </a:solidFill>
                  </a:rPr>
                  <a:t>(Recommended theme font)</a:t>
                </a:r>
                <a:r>
                  <a:rPr lang="zh-CN" altLang="en-US" sz="900" dirty="0">
                    <a:solidFill>
                      <a:sysClr val="windowText" lastClr="000000"/>
                    </a:solidFill>
                  </a:rPr>
                  <a:t/>
                </a:r>
                <a:br>
                  <a:rPr lang="zh-CN" altLang="en-US" sz="900" dirty="0">
                    <a:solidFill>
                      <a:sysClr val="windowText" lastClr="000000"/>
                    </a:solidFill>
                  </a:rPr>
                </a:br>
                <a:r>
                  <a:rPr lang="en-US" altLang="zh-CN" sz="900" dirty="0">
                    <a:solidFill>
                      <a:sysClr val="windowText" lastClr="000000"/>
                    </a:solidFill>
                  </a:rPr>
                  <a:t>If you need to change, please adjust it under the (Set Shape Format) menu (text option)</a:t>
                </a:r>
                <a:endParaRPr lang="zh-CN" altLang="en-US" sz="9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Group 9"/>
            <p:cNvGrpSpPr/>
            <p:nvPr/>
          </p:nvGrpSpPr>
          <p:grpSpPr>
            <a:xfrm>
              <a:off x="4606398" y="2141610"/>
              <a:ext cx="2322909" cy="2401491"/>
              <a:chOff x="6141864" y="2998154"/>
              <a:chExt cx="3097212" cy="3201988"/>
            </a:xfrm>
          </p:grpSpPr>
          <p:sp>
            <p:nvSpPr>
              <p:cNvPr id="71" name="Freeform: Shape 10"/>
              <p:cNvSpPr>
                <a:spLocks/>
              </p:cNvSpPr>
              <p:nvPr/>
            </p:nvSpPr>
            <p:spPr bwMode="auto">
              <a:xfrm>
                <a:off x="8108776" y="5590541"/>
                <a:ext cx="1130300" cy="466725"/>
              </a:xfrm>
              <a:custGeom>
                <a:avLst/>
                <a:gdLst>
                  <a:gd name="T0" fmla="*/ 252 w 712"/>
                  <a:gd name="T1" fmla="*/ 294 h 294"/>
                  <a:gd name="T2" fmla="*/ 0 w 712"/>
                  <a:gd name="T3" fmla="*/ 2 h 294"/>
                  <a:gd name="T4" fmla="*/ 392 w 712"/>
                  <a:gd name="T5" fmla="*/ 0 h 294"/>
                  <a:gd name="T6" fmla="*/ 712 w 712"/>
                  <a:gd name="T7" fmla="*/ 293 h 294"/>
                  <a:gd name="T8" fmla="*/ 252 w 712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2" h="294">
                    <a:moveTo>
                      <a:pt x="252" y="294"/>
                    </a:moveTo>
                    <a:lnTo>
                      <a:pt x="0" y="2"/>
                    </a:lnTo>
                    <a:lnTo>
                      <a:pt x="392" y="0"/>
                    </a:lnTo>
                    <a:lnTo>
                      <a:pt x="712" y="293"/>
                    </a:lnTo>
                    <a:lnTo>
                      <a:pt x="252" y="29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11"/>
              <p:cNvSpPr>
                <a:spLocks/>
              </p:cNvSpPr>
              <p:nvPr/>
            </p:nvSpPr>
            <p:spPr bwMode="auto">
              <a:xfrm>
                <a:off x="8505651" y="6055679"/>
                <a:ext cx="733425" cy="144463"/>
              </a:xfrm>
              <a:custGeom>
                <a:avLst/>
                <a:gdLst>
                  <a:gd name="T0" fmla="*/ 462 w 462"/>
                  <a:gd name="T1" fmla="*/ 0 h 91"/>
                  <a:gd name="T2" fmla="*/ 462 w 462"/>
                  <a:gd name="T3" fmla="*/ 85 h 91"/>
                  <a:gd name="T4" fmla="*/ 0 w 462"/>
                  <a:gd name="T5" fmla="*/ 91 h 91"/>
                  <a:gd name="T6" fmla="*/ 2 w 462"/>
                  <a:gd name="T7" fmla="*/ 1 h 91"/>
                  <a:gd name="T8" fmla="*/ 462 w 4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91">
                    <a:moveTo>
                      <a:pt x="462" y="0"/>
                    </a:moveTo>
                    <a:lnTo>
                      <a:pt x="462" y="85"/>
                    </a:lnTo>
                    <a:lnTo>
                      <a:pt x="0" y="91"/>
                    </a:lnTo>
                    <a:lnTo>
                      <a:pt x="2" y="1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12"/>
              <p:cNvSpPr>
                <a:spLocks/>
              </p:cNvSpPr>
              <p:nvPr/>
            </p:nvSpPr>
            <p:spPr bwMode="auto">
              <a:xfrm>
                <a:off x="8108776" y="5593716"/>
                <a:ext cx="400050" cy="606425"/>
              </a:xfrm>
              <a:custGeom>
                <a:avLst/>
                <a:gdLst>
                  <a:gd name="T0" fmla="*/ 0 w 252"/>
                  <a:gd name="T1" fmla="*/ 0 h 382"/>
                  <a:gd name="T2" fmla="*/ 0 w 252"/>
                  <a:gd name="T3" fmla="*/ 82 h 382"/>
                  <a:gd name="T4" fmla="*/ 250 w 252"/>
                  <a:gd name="T5" fmla="*/ 382 h 382"/>
                  <a:gd name="T6" fmla="*/ 252 w 252"/>
                  <a:gd name="T7" fmla="*/ 292 h 382"/>
                  <a:gd name="T8" fmla="*/ 0 w 252"/>
                  <a:gd name="T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82">
                    <a:moveTo>
                      <a:pt x="0" y="0"/>
                    </a:moveTo>
                    <a:lnTo>
                      <a:pt x="0" y="82"/>
                    </a:lnTo>
                    <a:lnTo>
                      <a:pt x="250" y="382"/>
                    </a:lnTo>
                    <a:lnTo>
                      <a:pt x="252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13"/>
              <p:cNvSpPr>
                <a:spLocks/>
              </p:cNvSpPr>
              <p:nvPr/>
            </p:nvSpPr>
            <p:spPr bwMode="auto">
              <a:xfrm>
                <a:off x="8492951" y="4241166"/>
                <a:ext cx="365125" cy="1590675"/>
              </a:xfrm>
              <a:custGeom>
                <a:avLst/>
                <a:gdLst>
                  <a:gd name="T0" fmla="*/ 26 w 230"/>
                  <a:gd name="T1" fmla="*/ 1002 h 1002"/>
                  <a:gd name="T2" fmla="*/ 45 w 230"/>
                  <a:gd name="T3" fmla="*/ 235 h 1002"/>
                  <a:gd name="T4" fmla="*/ 0 w 230"/>
                  <a:gd name="T5" fmla="*/ 240 h 1002"/>
                  <a:gd name="T6" fmla="*/ 10 w 230"/>
                  <a:gd name="T7" fmla="*/ 0 h 1002"/>
                  <a:gd name="T8" fmla="*/ 154 w 230"/>
                  <a:gd name="T9" fmla="*/ 59 h 1002"/>
                  <a:gd name="T10" fmla="*/ 230 w 230"/>
                  <a:gd name="T11" fmla="*/ 1002 h 1002"/>
                  <a:gd name="T12" fmla="*/ 26 w 230"/>
                  <a:gd name="T13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002">
                    <a:moveTo>
                      <a:pt x="26" y="1002"/>
                    </a:moveTo>
                    <a:lnTo>
                      <a:pt x="45" y="235"/>
                    </a:lnTo>
                    <a:lnTo>
                      <a:pt x="0" y="240"/>
                    </a:lnTo>
                    <a:lnTo>
                      <a:pt x="10" y="0"/>
                    </a:lnTo>
                    <a:lnTo>
                      <a:pt x="154" y="59"/>
                    </a:lnTo>
                    <a:lnTo>
                      <a:pt x="230" y="1002"/>
                    </a:lnTo>
                    <a:lnTo>
                      <a:pt x="26" y="100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14"/>
              <p:cNvSpPr>
                <a:spLocks/>
              </p:cNvSpPr>
              <p:nvPr/>
            </p:nvSpPr>
            <p:spPr bwMode="auto">
              <a:xfrm>
                <a:off x="8488189" y="4599941"/>
                <a:ext cx="82550" cy="1231900"/>
              </a:xfrm>
              <a:custGeom>
                <a:avLst/>
                <a:gdLst>
                  <a:gd name="T0" fmla="*/ 32 w 52"/>
                  <a:gd name="T1" fmla="*/ 10 h 776"/>
                  <a:gd name="T2" fmla="*/ 0 w 52"/>
                  <a:gd name="T3" fmla="*/ 743 h 776"/>
                  <a:gd name="T4" fmla="*/ 29 w 52"/>
                  <a:gd name="T5" fmla="*/ 776 h 776"/>
                  <a:gd name="T6" fmla="*/ 52 w 52"/>
                  <a:gd name="T7" fmla="*/ 0 h 776"/>
                  <a:gd name="T8" fmla="*/ 32 w 52"/>
                  <a:gd name="T9" fmla="*/ 1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76">
                    <a:moveTo>
                      <a:pt x="32" y="10"/>
                    </a:moveTo>
                    <a:lnTo>
                      <a:pt x="0" y="743"/>
                    </a:lnTo>
                    <a:lnTo>
                      <a:pt x="29" y="776"/>
                    </a:lnTo>
                    <a:lnTo>
                      <a:pt x="52" y="0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15"/>
              <p:cNvSpPr>
                <a:spLocks/>
              </p:cNvSpPr>
              <p:nvPr/>
            </p:nvSpPr>
            <p:spPr bwMode="auto">
              <a:xfrm>
                <a:off x="8297689" y="2998154"/>
                <a:ext cx="301625" cy="2498725"/>
              </a:xfrm>
              <a:custGeom>
                <a:avLst/>
                <a:gdLst>
                  <a:gd name="T0" fmla="*/ 123 w 190"/>
                  <a:gd name="T1" fmla="*/ 0 h 1574"/>
                  <a:gd name="T2" fmla="*/ 0 w 190"/>
                  <a:gd name="T3" fmla="*/ 1574 h 1574"/>
                  <a:gd name="T4" fmla="*/ 84 w 190"/>
                  <a:gd name="T5" fmla="*/ 1524 h 1574"/>
                  <a:gd name="T6" fmla="*/ 190 w 190"/>
                  <a:gd name="T7" fmla="*/ 74 h 1574"/>
                  <a:gd name="T8" fmla="*/ 123 w 190"/>
                  <a:gd name="T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574">
                    <a:moveTo>
                      <a:pt x="123" y="0"/>
                    </a:moveTo>
                    <a:lnTo>
                      <a:pt x="0" y="1574"/>
                    </a:lnTo>
                    <a:lnTo>
                      <a:pt x="84" y="1524"/>
                    </a:lnTo>
                    <a:lnTo>
                      <a:pt x="190" y="74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16"/>
              <p:cNvSpPr>
                <a:spLocks/>
              </p:cNvSpPr>
              <p:nvPr/>
            </p:nvSpPr>
            <p:spPr bwMode="auto">
              <a:xfrm>
                <a:off x="7853189" y="2998154"/>
                <a:ext cx="639763" cy="2498725"/>
              </a:xfrm>
              <a:custGeom>
                <a:avLst/>
                <a:gdLst>
                  <a:gd name="T0" fmla="*/ 403 w 403"/>
                  <a:gd name="T1" fmla="*/ 0 h 1574"/>
                  <a:gd name="T2" fmla="*/ 105 w 403"/>
                  <a:gd name="T3" fmla="*/ 128 h 1574"/>
                  <a:gd name="T4" fmla="*/ 0 w 403"/>
                  <a:gd name="T5" fmla="*/ 1362 h 1574"/>
                  <a:gd name="T6" fmla="*/ 280 w 403"/>
                  <a:gd name="T7" fmla="*/ 1574 h 1574"/>
                  <a:gd name="T8" fmla="*/ 403 w 403"/>
                  <a:gd name="T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1574">
                    <a:moveTo>
                      <a:pt x="403" y="0"/>
                    </a:moveTo>
                    <a:lnTo>
                      <a:pt x="105" y="128"/>
                    </a:lnTo>
                    <a:lnTo>
                      <a:pt x="0" y="1362"/>
                    </a:lnTo>
                    <a:lnTo>
                      <a:pt x="280" y="1574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17"/>
              <p:cNvSpPr>
                <a:spLocks/>
              </p:cNvSpPr>
              <p:nvPr/>
            </p:nvSpPr>
            <p:spPr bwMode="auto">
              <a:xfrm>
                <a:off x="7900814" y="3115629"/>
                <a:ext cx="530225" cy="2228850"/>
              </a:xfrm>
              <a:custGeom>
                <a:avLst/>
                <a:gdLst>
                  <a:gd name="T0" fmla="*/ 334 w 334"/>
                  <a:gd name="T1" fmla="*/ 0 h 1404"/>
                  <a:gd name="T2" fmla="*/ 103 w 334"/>
                  <a:gd name="T3" fmla="*/ 89 h 1404"/>
                  <a:gd name="T4" fmla="*/ 0 w 334"/>
                  <a:gd name="T5" fmla="*/ 1255 h 1404"/>
                  <a:gd name="T6" fmla="*/ 215 w 334"/>
                  <a:gd name="T7" fmla="*/ 1404 h 1404"/>
                  <a:gd name="T8" fmla="*/ 334 w 334"/>
                  <a:gd name="T9" fmla="*/ 0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1404">
                    <a:moveTo>
                      <a:pt x="334" y="0"/>
                    </a:moveTo>
                    <a:lnTo>
                      <a:pt x="103" y="89"/>
                    </a:lnTo>
                    <a:lnTo>
                      <a:pt x="0" y="1255"/>
                    </a:lnTo>
                    <a:lnTo>
                      <a:pt x="215" y="140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9" name="Group 18"/>
              <p:cNvGrpSpPr/>
              <p:nvPr/>
            </p:nvGrpSpPr>
            <p:grpSpPr>
              <a:xfrm>
                <a:off x="6141864" y="3826829"/>
                <a:ext cx="2109787" cy="2184400"/>
                <a:chOff x="6272213" y="3826829"/>
                <a:chExt cx="2109787" cy="2184400"/>
              </a:xfrm>
            </p:grpSpPr>
            <p:sp>
              <p:nvSpPr>
                <p:cNvPr id="80" name="Freeform: Shape 19"/>
                <p:cNvSpPr>
                  <a:spLocks/>
                </p:cNvSpPr>
                <p:nvPr/>
              </p:nvSpPr>
              <p:spPr bwMode="auto">
                <a:xfrm>
                  <a:off x="7019925" y="3844291"/>
                  <a:ext cx="609600" cy="696913"/>
                </a:xfrm>
                <a:custGeom>
                  <a:avLst/>
                  <a:gdLst>
                    <a:gd name="T0" fmla="*/ 288 w 291"/>
                    <a:gd name="T1" fmla="*/ 130 h 332"/>
                    <a:gd name="T2" fmla="*/ 218 w 291"/>
                    <a:gd name="T3" fmla="*/ 99 h 332"/>
                    <a:gd name="T4" fmla="*/ 104 w 291"/>
                    <a:gd name="T5" fmla="*/ 26 h 332"/>
                    <a:gd name="T6" fmla="*/ 16 w 291"/>
                    <a:gd name="T7" fmla="*/ 6 h 332"/>
                    <a:gd name="T8" fmla="*/ 47 w 291"/>
                    <a:gd name="T9" fmla="*/ 76 h 332"/>
                    <a:gd name="T10" fmla="*/ 99 w 291"/>
                    <a:gd name="T11" fmla="*/ 88 h 332"/>
                    <a:gd name="T12" fmla="*/ 41 w 291"/>
                    <a:gd name="T13" fmla="*/ 93 h 332"/>
                    <a:gd name="T14" fmla="*/ 53 w 291"/>
                    <a:gd name="T15" fmla="*/ 319 h 332"/>
                    <a:gd name="T16" fmla="*/ 180 w 291"/>
                    <a:gd name="T17" fmla="*/ 320 h 332"/>
                    <a:gd name="T18" fmla="*/ 291 w 291"/>
                    <a:gd name="T19" fmla="*/ 304 h 332"/>
                    <a:gd name="T20" fmla="*/ 288 w 291"/>
                    <a:gd name="T21" fmla="*/ 130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1" h="332">
                      <a:moveTo>
                        <a:pt x="288" y="130"/>
                      </a:moveTo>
                      <a:cubicBezTo>
                        <a:pt x="288" y="130"/>
                        <a:pt x="231" y="125"/>
                        <a:pt x="218" y="99"/>
                      </a:cubicBezTo>
                      <a:cubicBezTo>
                        <a:pt x="204" y="73"/>
                        <a:pt x="156" y="32"/>
                        <a:pt x="104" y="26"/>
                      </a:cubicBezTo>
                      <a:cubicBezTo>
                        <a:pt x="44" y="18"/>
                        <a:pt x="31" y="0"/>
                        <a:pt x="16" y="6"/>
                      </a:cubicBezTo>
                      <a:cubicBezTo>
                        <a:pt x="0" y="12"/>
                        <a:pt x="14" y="69"/>
                        <a:pt x="47" y="76"/>
                      </a:cubicBezTo>
                      <a:cubicBezTo>
                        <a:pt x="81" y="84"/>
                        <a:pt x="92" y="83"/>
                        <a:pt x="99" y="88"/>
                      </a:cubicBezTo>
                      <a:cubicBezTo>
                        <a:pt x="107" y="93"/>
                        <a:pt x="69" y="100"/>
                        <a:pt x="41" y="93"/>
                      </a:cubicBezTo>
                      <a:cubicBezTo>
                        <a:pt x="10" y="84"/>
                        <a:pt x="53" y="319"/>
                        <a:pt x="53" y="319"/>
                      </a:cubicBezTo>
                      <a:cubicBezTo>
                        <a:pt x="53" y="319"/>
                        <a:pt x="145" y="332"/>
                        <a:pt x="180" y="320"/>
                      </a:cubicBezTo>
                      <a:cubicBezTo>
                        <a:pt x="215" y="309"/>
                        <a:pt x="291" y="304"/>
                        <a:pt x="291" y="304"/>
                      </a:cubicBezTo>
                      <a:cubicBezTo>
                        <a:pt x="288" y="130"/>
                        <a:pt x="288" y="130"/>
                        <a:pt x="288" y="130"/>
                      </a:cubicBezTo>
                    </a:path>
                  </a:pathLst>
                </a:custGeom>
                <a:solidFill>
                  <a:srgbClr val="E8D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Freeform: Shape 20"/>
                <p:cNvSpPr>
                  <a:spLocks/>
                </p:cNvSpPr>
                <p:nvPr/>
              </p:nvSpPr>
              <p:spPr bwMode="auto">
                <a:xfrm>
                  <a:off x="7005638" y="3826829"/>
                  <a:ext cx="647700" cy="688975"/>
                </a:xfrm>
                <a:custGeom>
                  <a:avLst/>
                  <a:gdLst>
                    <a:gd name="T0" fmla="*/ 103 w 309"/>
                    <a:gd name="T1" fmla="*/ 97 h 328"/>
                    <a:gd name="T2" fmla="*/ 130 w 309"/>
                    <a:gd name="T3" fmla="*/ 113 h 328"/>
                    <a:gd name="T4" fmla="*/ 192 w 309"/>
                    <a:gd name="T5" fmla="*/ 217 h 328"/>
                    <a:gd name="T6" fmla="*/ 166 w 309"/>
                    <a:gd name="T7" fmla="*/ 288 h 328"/>
                    <a:gd name="T8" fmla="*/ 215 w 309"/>
                    <a:gd name="T9" fmla="*/ 328 h 328"/>
                    <a:gd name="T10" fmla="*/ 309 w 309"/>
                    <a:gd name="T11" fmla="*/ 315 h 328"/>
                    <a:gd name="T12" fmla="*/ 307 w 309"/>
                    <a:gd name="T13" fmla="*/ 127 h 328"/>
                    <a:gd name="T14" fmla="*/ 144 w 309"/>
                    <a:gd name="T15" fmla="*/ 29 h 328"/>
                    <a:gd name="T16" fmla="*/ 23 w 309"/>
                    <a:gd name="T17" fmla="*/ 5 h 328"/>
                    <a:gd name="T18" fmla="*/ 16 w 309"/>
                    <a:gd name="T19" fmla="*/ 68 h 328"/>
                    <a:gd name="T20" fmla="*/ 103 w 309"/>
                    <a:gd name="T21" fmla="*/ 97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9" h="328">
                      <a:moveTo>
                        <a:pt x="103" y="97"/>
                      </a:moveTo>
                      <a:cubicBezTo>
                        <a:pt x="103" y="97"/>
                        <a:pt x="133" y="103"/>
                        <a:pt x="130" y="113"/>
                      </a:cubicBezTo>
                      <a:cubicBezTo>
                        <a:pt x="125" y="155"/>
                        <a:pt x="149" y="206"/>
                        <a:pt x="192" y="217"/>
                      </a:cubicBezTo>
                      <a:cubicBezTo>
                        <a:pt x="172" y="236"/>
                        <a:pt x="161" y="263"/>
                        <a:pt x="166" y="288"/>
                      </a:cubicBezTo>
                      <a:cubicBezTo>
                        <a:pt x="171" y="313"/>
                        <a:pt x="215" y="328"/>
                        <a:pt x="215" y="328"/>
                      </a:cubicBezTo>
                      <a:cubicBezTo>
                        <a:pt x="309" y="315"/>
                        <a:pt x="309" y="315"/>
                        <a:pt x="309" y="315"/>
                      </a:cubicBezTo>
                      <a:cubicBezTo>
                        <a:pt x="307" y="127"/>
                        <a:pt x="307" y="127"/>
                        <a:pt x="307" y="127"/>
                      </a:cubicBezTo>
                      <a:cubicBezTo>
                        <a:pt x="307" y="127"/>
                        <a:pt x="204" y="46"/>
                        <a:pt x="144" y="29"/>
                      </a:cubicBezTo>
                      <a:cubicBezTo>
                        <a:pt x="74" y="9"/>
                        <a:pt x="36" y="0"/>
                        <a:pt x="23" y="5"/>
                      </a:cubicBezTo>
                      <a:cubicBezTo>
                        <a:pt x="0" y="15"/>
                        <a:pt x="8" y="49"/>
                        <a:pt x="16" y="68"/>
                      </a:cubicBezTo>
                      <a:cubicBezTo>
                        <a:pt x="25" y="88"/>
                        <a:pt x="103" y="97"/>
                        <a:pt x="103" y="97"/>
                      </a:cubicBezTo>
                    </a:path>
                  </a:pathLst>
                </a:custGeom>
                <a:solidFill>
                  <a:srgbClr val="EFD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Freeform: Shape 21"/>
                <p:cNvSpPr>
                  <a:spLocks/>
                </p:cNvSpPr>
                <p:nvPr/>
              </p:nvSpPr>
              <p:spPr bwMode="auto">
                <a:xfrm>
                  <a:off x="7072313" y="3853816"/>
                  <a:ext cx="122238" cy="47625"/>
                </a:xfrm>
                <a:custGeom>
                  <a:avLst/>
                  <a:gdLst>
                    <a:gd name="T0" fmla="*/ 0 w 58"/>
                    <a:gd name="T1" fmla="*/ 0 h 22"/>
                    <a:gd name="T2" fmla="*/ 20 w 58"/>
                    <a:gd name="T3" fmla="*/ 20 h 22"/>
                    <a:gd name="T4" fmla="*/ 34 w 58"/>
                    <a:gd name="T5" fmla="*/ 22 h 22"/>
                    <a:gd name="T6" fmla="*/ 58 w 58"/>
                    <a:gd name="T7" fmla="*/ 17 h 22"/>
                    <a:gd name="T8" fmla="*/ 0 w 5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2">
                      <a:moveTo>
                        <a:pt x="0" y="0"/>
                      </a:moveTo>
                      <a:cubicBezTo>
                        <a:pt x="2" y="4"/>
                        <a:pt x="6" y="15"/>
                        <a:pt x="20" y="20"/>
                      </a:cubicBezTo>
                      <a:cubicBezTo>
                        <a:pt x="24" y="21"/>
                        <a:pt x="29" y="22"/>
                        <a:pt x="34" y="22"/>
                      </a:cubicBezTo>
                      <a:cubicBezTo>
                        <a:pt x="44" y="22"/>
                        <a:pt x="54" y="19"/>
                        <a:pt x="58" y="17"/>
                      </a:cubicBezTo>
                      <a:cubicBezTo>
                        <a:pt x="25" y="11"/>
                        <a:pt x="11" y="2"/>
                        <a:pt x="0" y="0"/>
                      </a:cubicBezTo>
                    </a:path>
                  </a:pathLst>
                </a:custGeom>
                <a:solidFill>
                  <a:srgbClr val="F3E8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Freeform: Shape 22"/>
                <p:cNvSpPr>
                  <a:spLocks/>
                </p:cNvSpPr>
                <p:nvPr/>
              </p:nvSpPr>
              <p:spPr bwMode="auto">
                <a:xfrm>
                  <a:off x="6767513" y="4030029"/>
                  <a:ext cx="479425" cy="519113"/>
                </a:xfrm>
                <a:custGeom>
                  <a:avLst/>
                  <a:gdLst>
                    <a:gd name="T0" fmla="*/ 186 w 228"/>
                    <a:gd name="T1" fmla="*/ 32 h 247"/>
                    <a:gd name="T2" fmla="*/ 116 w 228"/>
                    <a:gd name="T3" fmla="*/ 0 h 247"/>
                    <a:gd name="T4" fmla="*/ 45 w 228"/>
                    <a:gd name="T5" fmla="*/ 28 h 247"/>
                    <a:gd name="T6" fmla="*/ 4 w 228"/>
                    <a:gd name="T7" fmla="*/ 235 h 247"/>
                    <a:gd name="T8" fmla="*/ 12 w 228"/>
                    <a:gd name="T9" fmla="*/ 242 h 247"/>
                    <a:gd name="T10" fmla="*/ 19 w 228"/>
                    <a:gd name="T11" fmla="*/ 234 h 247"/>
                    <a:gd name="T12" fmla="*/ 55 w 228"/>
                    <a:gd name="T13" fmla="*/ 38 h 247"/>
                    <a:gd name="T14" fmla="*/ 116 w 228"/>
                    <a:gd name="T15" fmla="*/ 14 h 247"/>
                    <a:gd name="T16" fmla="*/ 175 w 228"/>
                    <a:gd name="T17" fmla="*/ 41 h 247"/>
                    <a:gd name="T18" fmla="*/ 205 w 228"/>
                    <a:gd name="T19" fmla="*/ 239 h 247"/>
                    <a:gd name="T20" fmla="*/ 212 w 228"/>
                    <a:gd name="T21" fmla="*/ 247 h 247"/>
                    <a:gd name="T22" fmla="*/ 220 w 228"/>
                    <a:gd name="T23" fmla="*/ 240 h 247"/>
                    <a:gd name="T24" fmla="*/ 186 w 228"/>
                    <a:gd name="T25" fmla="*/ 32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8" h="247">
                      <a:moveTo>
                        <a:pt x="186" y="32"/>
                      </a:moveTo>
                      <a:cubicBezTo>
                        <a:pt x="168" y="12"/>
                        <a:pt x="145" y="1"/>
                        <a:pt x="116" y="0"/>
                      </a:cubicBezTo>
                      <a:cubicBezTo>
                        <a:pt x="87" y="0"/>
                        <a:pt x="63" y="9"/>
                        <a:pt x="45" y="28"/>
                      </a:cubicBezTo>
                      <a:cubicBezTo>
                        <a:pt x="0" y="74"/>
                        <a:pt x="4" y="231"/>
                        <a:pt x="4" y="235"/>
                      </a:cubicBezTo>
                      <a:cubicBezTo>
                        <a:pt x="5" y="239"/>
                        <a:pt x="8" y="242"/>
                        <a:pt x="12" y="242"/>
                      </a:cubicBezTo>
                      <a:cubicBezTo>
                        <a:pt x="16" y="241"/>
                        <a:pt x="19" y="238"/>
                        <a:pt x="19" y="234"/>
                      </a:cubicBezTo>
                      <a:cubicBezTo>
                        <a:pt x="19" y="233"/>
                        <a:pt x="15" y="79"/>
                        <a:pt x="55" y="38"/>
                      </a:cubicBezTo>
                      <a:cubicBezTo>
                        <a:pt x="70" y="22"/>
                        <a:pt x="91" y="14"/>
                        <a:pt x="116" y="14"/>
                      </a:cubicBezTo>
                      <a:cubicBezTo>
                        <a:pt x="140" y="16"/>
                        <a:pt x="160" y="25"/>
                        <a:pt x="175" y="41"/>
                      </a:cubicBezTo>
                      <a:cubicBezTo>
                        <a:pt x="213" y="84"/>
                        <a:pt x="205" y="238"/>
                        <a:pt x="205" y="239"/>
                      </a:cubicBezTo>
                      <a:cubicBezTo>
                        <a:pt x="205" y="243"/>
                        <a:pt x="208" y="246"/>
                        <a:pt x="212" y="247"/>
                      </a:cubicBezTo>
                      <a:cubicBezTo>
                        <a:pt x="216" y="247"/>
                        <a:pt x="219" y="244"/>
                        <a:pt x="220" y="240"/>
                      </a:cubicBezTo>
                      <a:cubicBezTo>
                        <a:pt x="220" y="237"/>
                        <a:pt x="228" y="79"/>
                        <a:pt x="186" y="3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Freeform: Shape 23"/>
                <p:cNvSpPr>
                  <a:spLocks/>
                </p:cNvSpPr>
                <p:nvPr/>
              </p:nvSpPr>
              <p:spPr bwMode="auto">
                <a:xfrm>
                  <a:off x="6361113" y="4469766"/>
                  <a:ext cx="1285875" cy="155575"/>
                </a:xfrm>
                <a:custGeom>
                  <a:avLst/>
                  <a:gdLst>
                    <a:gd name="T0" fmla="*/ 406 w 810"/>
                    <a:gd name="T1" fmla="*/ 9 h 98"/>
                    <a:gd name="T2" fmla="*/ 0 w 810"/>
                    <a:gd name="T3" fmla="*/ 0 h 98"/>
                    <a:gd name="T4" fmla="*/ 79 w 810"/>
                    <a:gd name="T5" fmla="*/ 82 h 98"/>
                    <a:gd name="T6" fmla="*/ 403 w 810"/>
                    <a:gd name="T7" fmla="*/ 94 h 98"/>
                    <a:gd name="T8" fmla="*/ 727 w 810"/>
                    <a:gd name="T9" fmla="*/ 98 h 98"/>
                    <a:gd name="T10" fmla="*/ 810 w 810"/>
                    <a:gd name="T11" fmla="*/ 20 h 98"/>
                    <a:gd name="T12" fmla="*/ 406 w 810"/>
                    <a:gd name="T13" fmla="*/ 9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0" h="98">
                      <a:moveTo>
                        <a:pt x="406" y="9"/>
                      </a:moveTo>
                      <a:lnTo>
                        <a:pt x="0" y="0"/>
                      </a:lnTo>
                      <a:lnTo>
                        <a:pt x="79" y="82"/>
                      </a:lnTo>
                      <a:lnTo>
                        <a:pt x="403" y="94"/>
                      </a:lnTo>
                      <a:lnTo>
                        <a:pt x="727" y="98"/>
                      </a:lnTo>
                      <a:lnTo>
                        <a:pt x="810" y="20"/>
                      </a:lnTo>
                      <a:lnTo>
                        <a:pt x="406" y="9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Freeform: Shape 24"/>
                <p:cNvSpPr>
                  <a:spLocks/>
                </p:cNvSpPr>
                <p:nvPr/>
              </p:nvSpPr>
              <p:spPr bwMode="auto">
                <a:xfrm>
                  <a:off x="6361113" y="4469766"/>
                  <a:ext cx="1285875" cy="155575"/>
                </a:xfrm>
                <a:custGeom>
                  <a:avLst/>
                  <a:gdLst>
                    <a:gd name="T0" fmla="*/ 406 w 810"/>
                    <a:gd name="T1" fmla="*/ 9 h 98"/>
                    <a:gd name="T2" fmla="*/ 0 w 810"/>
                    <a:gd name="T3" fmla="*/ 0 h 98"/>
                    <a:gd name="T4" fmla="*/ 79 w 810"/>
                    <a:gd name="T5" fmla="*/ 82 h 98"/>
                    <a:gd name="T6" fmla="*/ 403 w 810"/>
                    <a:gd name="T7" fmla="*/ 94 h 98"/>
                    <a:gd name="T8" fmla="*/ 727 w 810"/>
                    <a:gd name="T9" fmla="*/ 98 h 98"/>
                    <a:gd name="T10" fmla="*/ 810 w 810"/>
                    <a:gd name="T11" fmla="*/ 20 h 98"/>
                    <a:gd name="T12" fmla="*/ 406 w 810"/>
                    <a:gd name="T13" fmla="*/ 9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0" h="98">
                      <a:moveTo>
                        <a:pt x="406" y="9"/>
                      </a:moveTo>
                      <a:lnTo>
                        <a:pt x="0" y="0"/>
                      </a:lnTo>
                      <a:lnTo>
                        <a:pt x="79" y="82"/>
                      </a:lnTo>
                      <a:lnTo>
                        <a:pt x="403" y="94"/>
                      </a:lnTo>
                      <a:lnTo>
                        <a:pt x="727" y="98"/>
                      </a:lnTo>
                      <a:lnTo>
                        <a:pt x="810" y="20"/>
                      </a:lnTo>
                      <a:lnTo>
                        <a:pt x="406" y="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Freeform: Shape 25"/>
                <p:cNvSpPr>
                  <a:spLocks/>
                </p:cNvSpPr>
                <p:nvPr/>
              </p:nvSpPr>
              <p:spPr bwMode="auto">
                <a:xfrm>
                  <a:off x="6767513" y="4528504"/>
                  <a:ext cx="44450" cy="44450"/>
                </a:xfrm>
                <a:custGeom>
                  <a:avLst/>
                  <a:gdLst>
                    <a:gd name="T0" fmla="*/ 21 w 21"/>
                    <a:gd name="T1" fmla="*/ 11 h 21"/>
                    <a:gd name="T2" fmla="*/ 11 w 21"/>
                    <a:gd name="T3" fmla="*/ 21 h 21"/>
                    <a:gd name="T4" fmla="*/ 1 w 21"/>
                    <a:gd name="T5" fmla="*/ 10 h 21"/>
                    <a:gd name="T6" fmla="*/ 11 w 21"/>
                    <a:gd name="T7" fmla="*/ 0 h 21"/>
                    <a:gd name="T8" fmla="*/ 21 w 21"/>
                    <a:gd name="T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21" y="11"/>
                      </a:moveTo>
                      <a:cubicBezTo>
                        <a:pt x="21" y="17"/>
                        <a:pt x="16" y="21"/>
                        <a:pt x="11" y="21"/>
                      </a:cubicBezTo>
                      <a:cubicBezTo>
                        <a:pt x="5" y="21"/>
                        <a:pt x="0" y="16"/>
                        <a:pt x="1" y="10"/>
                      </a:cubicBezTo>
                      <a:cubicBezTo>
                        <a:pt x="1" y="5"/>
                        <a:pt x="5" y="0"/>
                        <a:pt x="11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Freeform: Shape 26"/>
                <p:cNvSpPr>
                  <a:spLocks/>
                </p:cNvSpPr>
                <p:nvPr/>
              </p:nvSpPr>
              <p:spPr bwMode="auto">
                <a:xfrm>
                  <a:off x="6357938" y="4469766"/>
                  <a:ext cx="152400" cy="130175"/>
                </a:xfrm>
                <a:custGeom>
                  <a:avLst/>
                  <a:gdLst>
                    <a:gd name="T0" fmla="*/ 0 w 96"/>
                    <a:gd name="T1" fmla="*/ 54 h 82"/>
                    <a:gd name="T2" fmla="*/ 2 w 96"/>
                    <a:gd name="T3" fmla="*/ 0 h 82"/>
                    <a:gd name="T4" fmla="*/ 96 w 96"/>
                    <a:gd name="T5" fmla="*/ 29 h 82"/>
                    <a:gd name="T6" fmla="*/ 94 w 96"/>
                    <a:gd name="T7" fmla="*/ 82 h 82"/>
                    <a:gd name="T8" fmla="*/ 0 w 96"/>
                    <a:gd name="T9" fmla="*/ 5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82">
                      <a:moveTo>
                        <a:pt x="0" y="54"/>
                      </a:moveTo>
                      <a:lnTo>
                        <a:pt x="2" y="0"/>
                      </a:lnTo>
                      <a:lnTo>
                        <a:pt x="96" y="29"/>
                      </a:lnTo>
                      <a:lnTo>
                        <a:pt x="94" y="8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Freeform: Shape 27"/>
                <p:cNvSpPr>
                  <a:spLocks/>
                </p:cNvSpPr>
                <p:nvPr/>
              </p:nvSpPr>
              <p:spPr bwMode="auto">
                <a:xfrm>
                  <a:off x="6329363" y="4515804"/>
                  <a:ext cx="180975" cy="73025"/>
                </a:xfrm>
                <a:custGeom>
                  <a:avLst/>
                  <a:gdLst>
                    <a:gd name="T0" fmla="*/ 114 w 114"/>
                    <a:gd name="T1" fmla="*/ 0 h 46"/>
                    <a:gd name="T2" fmla="*/ 112 w 114"/>
                    <a:gd name="T3" fmla="*/ 46 h 46"/>
                    <a:gd name="T4" fmla="*/ 0 w 114"/>
                    <a:gd name="T5" fmla="*/ 21 h 46"/>
                    <a:gd name="T6" fmla="*/ 114 w 114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46">
                      <a:moveTo>
                        <a:pt x="114" y="0"/>
                      </a:moveTo>
                      <a:lnTo>
                        <a:pt x="112" y="46"/>
                      </a:lnTo>
                      <a:lnTo>
                        <a:pt x="0" y="2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Freeform: Shape 28"/>
                <p:cNvSpPr>
                  <a:spLocks/>
                </p:cNvSpPr>
                <p:nvPr/>
              </p:nvSpPr>
              <p:spPr bwMode="auto">
                <a:xfrm>
                  <a:off x="7191375" y="4538029"/>
                  <a:ext cx="44450" cy="44450"/>
                </a:xfrm>
                <a:custGeom>
                  <a:avLst/>
                  <a:gdLst>
                    <a:gd name="T0" fmla="*/ 0 w 21"/>
                    <a:gd name="T1" fmla="*/ 10 h 21"/>
                    <a:gd name="T2" fmla="*/ 10 w 21"/>
                    <a:gd name="T3" fmla="*/ 21 h 21"/>
                    <a:gd name="T4" fmla="*/ 21 w 21"/>
                    <a:gd name="T5" fmla="*/ 11 h 21"/>
                    <a:gd name="T6" fmla="*/ 11 w 21"/>
                    <a:gd name="T7" fmla="*/ 0 h 21"/>
                    <a:gd name="T8" fmla="*/ 0 w 21"/>
                    <a:gd name="T9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0" y="10"/>
                      </a:moveTo>
                      <a:cubicBezTo>
                        <a:pt x="0" y="16"/>
                        <a:pt x="4" y="21"/>
                        <a:pt x="10" y="21"/>
                      </a:cubicBezTo>
                      <a:cubicBezTo>
                        <a:pt x="16" y="21"/>
                        <a:pt x="21" y="17"/>
                        <a:pt x="21" y="11"/>
                      </a:cubicBezTo>
                      <a:cubicBezTo>
                        <a:pt x="21" y="5"/>
                        <a:pt x="16" y="0"/>
                        <a:pt x="11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Freeform: Shape 29"/>
                <p:cNvSpPr>
                  <a:spLocks/>
                </p:cNvSpPr>
                <p:nvPr/>
              </p:nvSpPr>
              <p:spPr bwMode="auto">
                <a:xfrm>
                  <a:off x="7502525" y="4498341"/>
                  <a:ext cx="144463" cy="107950"/>
                </a:xfrm>
                <a:custGeom>
                  <a:avLst/>
                  <a:gdLst>
                    <a:gd name="T0" fmla="*/ 87 w 91"/>
                    <a:gd name="T1" fmla="*/ 50 h 68"/>
                    <a:gd name="T2" fmla="*/ 91 w 91"/>
                    <a:gd name="T3" fmla="*/ 0 h 68"/>
                    <a:gd name="T4" fmla="*/ 2 w 91"/>
                    <a:gd name="T5" fmla="*/ 20 h 68"/>
                    <a:gd name="T6" fmla="*/ 0 w 91"/>
                    <a:gd name="T7" fmla="*/ 68 h 68"/>
                    <a:gd name="T8" fmla="*/ 87 w 91"/>
                    <a:gd name="T9" fmla="*/ 5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68">
                      <a:moveTo>
                        <a:pt x="87" y="50"/>
                      </a:moveTo>
                      <a:lnTo>
                        <a:pt x="91" y="0"/>
                      </a:lnTo>
                      <a:lnTo>
                        <a:pt x="2" y="20"/>
                      </a:lnTo>
                      <a:lnTo>
                        <a:pt x="0" y="68"/>
                      </a:lnTo>
                      <a:lnTo>
                        <a:pt x="87" y="5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Freeform: Shape 30"/>
                <p:cNvSpPr>
                  <a:spLocks/>
                </p:cNvSpPr>
                <p:nvPr/>
              </p:nvSpPr>
              <p:spPr bwMode="auto">
                <a:xfrm>
                  <a:off x="7502525" y="4530091"/>
                  <a:ext cx="171450" cy="76200"/>
                </a:xfrm>
                <a:custGeom>
                  <a:avLst/>
                  <a:gdLst>
                    <a:gd name="T0" fmla="*/ 2 w 108"/>
                    <a:gd name="T1" fmla="*/ 0 h 48"/>
                    <a:gd name="T2" fmla="*/ 0 w 108"/>
                    <a:gd name="T3" fmla="*/ 48 h 48"/>
                    <a:gd name="T4" fmla="*/ 108 w 108"/>
                    <a:gd name="T5" fmla="*/ 33 h 48"/>
                    <a:gd name="T6" fmla="*/ 2 w 108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48">
                      <a:moveTo>
                        <a:pt x="2" y="0"/>
                      </a:moveTo>
                      <a:lnTo>
                        <a:pt x="0" y="48"/>
                      </a:lnTo>
                      <a:lnTo>
                        <a:pt x="108" y="3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Freeform: Shape 31"/>
                <p:cNvSpPr>
                  <a:spLocks/>
                </p:cNvSpPr>
                <p:nvPr/>
              </p:nvSpPr>
              <p:spPr bwMode="auto">
                <a:xfrm>
                  <a:off x="6288088" y="4549141"/>
                  <a:ext cx="1385888" cy="1171575"/>
                </a:xfrm>
                <a:custGeom>
                  <a:avLst/>
                  <a:gdLst>
                    <a:gd name="T0" fmla="*/ 873 w 873"/>
                    <a:gd name="T1" fmla="*/ 20 h 738"/>
                    <a:gd name="T2" fmla="*/ 450 w 873"/>
                    <a:gd name="T3" fmla="*/ 9 h 738"/>
                    <a:gd name="T4" fmla="*/ 26 w 873"/>
                    <a:gd name="T5" fmla="*/ 0 h 738"/>
                    <a:gd name="T6" fmla="*/ 0 w 873"/>
                    <a:gd name="T7" fmla="*/ 715 h 738"/>
                    <a:gd name="T8" fmla="*/ 433 w 873"/>
                    <a:gd name="T9" fmla="*/ 722 h 738"/>
                    <a:gd name="T10" fmla="*/ 865 w 873"/>
                    <a:gd name="T11" fmla="*/ 738 h 738"/>
                    <a:gd name="T12" fmla="*/ 873 w 873"/>
                    <a:gd name="T13" fmla="*/ 2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3" h="738">
                      <a:moveTo>
                        <a:pt x="873" y="20"/>
                      </a:moveTo>
                      <a:lnTo>
                        <a:pt x="450" y="9"/>
                      </a:lnTo>
                      <a:lnTo>
                        <a:pt x="26" y="0"/>
                      </a:lnTo>
                      <a:lnTo>
                        <a:pt x="0" y="715"/>
                      </a:lnTo>
                      <a:lnTo>
                        <a:pt x="433" y="722"/>
                      </a:lnTo>
                      <a:lnTo>
                        <a:pt x="865" y="738"/>
                      </a:lnTo>
                      <a:lnTo>
                        <a:pt x="873" y="2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Freeform: Shape 32"/>
                <p:cNvSpPr>
                  <a:spLocks/>
                </p:cNvSpPr>
                <p:nvPr/>
              </p:nvSpPr>
              <p:spPr bwMode="auto">
                <a:xfrm>
                  <a:off x="7218363" y="4588829"/>
                  <a:ext cx="44450" cy="44450"/>
                </a:xfrm>
                <a:custGeom>
                  <a:avLst/>
                  <a:gdLst>
                    <a:gd name="T0" fmla="*/ 1 w 21"/>
                    <a:gd name="T1" fmla="*/ 10 h 21"/>
                    <a:gd name="T2" fmla="*/ 11 w 21"/>
                    <a:gd name="T3" fmla="*/ 21 h 21"/>
                    <a:gd name="T4" fmla="*/ 21 w 21"/>
                    <a:gd name="T5" fmla="*/ 11 h 21"/>
                    <a:gd name="T6" fmla="*/ 11 w 21"/>
                    <a:gd name="T7" fmla="*/ 0 h 21"/>
                    <a:gd name="T8" fmla="*/ 1 w 21"/>
                    <a:gd name="T9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1" y="10"/>
                      </a:moveTo>
                      <a:cubicBezTo>
                        <a:pt x="0" y="16"/>
                        <a:pt x="5" y="21"/>
                        <a:pt x="11" y="21"/>
                      </a:cubicBezTo>
                      <a:cubicBezTo>
                        <a:pt x="16" y="21"/>
                        <a:pt x="21" y="16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ubicBezTo>
                        <a:pt x="5" y="0"/>
                        <a:pt x="1" y="4"/>
                        <a:pt x="1" y="1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Freeform: Shape 33"/>
                <p:cNvSpPr>
                  <a:spLocks/>
                </p:cNvSpPr>
                <p:nvPr/>
              </p:nvSpPr>
              <p:spPr bwMode="auto">
                <a:xfrm>
                  <a:off x="6738938" y="4576129"/>
                  <a:ext cx="42863" cy="44450"/>
                </a:xfrm>
                <a:custGeom>
                  <a:avLst/>
                  <a:gdLst>
                    <a:gd name="T0" fmla="*/ 21 w 21"/>
                    <a:gd name="T1" fmla="*/ 11 h 21"/>
                    <a:gd name="T2" fmla="*/ 10 w 21"/>
                    <a:gd name="T3" fmla="*/ 21 h 21"/>
                    <a:gd name="T4" fmla="*/ 0 w 21"/>
                    <a:gd name="T5" fmla="*/ 11 h 21"/>
                    <a:gd name="T6" fmla="*/ 11 w 21"/>
                    <a:gd name="T7" fmla="*/ 0 h 21"/>
                    <a:gd name="T8" fmla="*/ 21 w 21"/>
                    <a:gd name="T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21" y="11"/>
                      </a:moveTo>
                      <a:cubicBezTo>
                        <a:pt x="21" y="17"/>
                        <a:pt x="16" y="21"/>
                        <a:pt x="10" y="21"/>
                      </a:cubicBezTo>
                      <a:cubicBezTo>
                        <a:pt x="4" y="21"/>
                        <a:pt x="0" y="16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" y="1"/>
                        <a:pt x="21" y="5"/>
                        <a:pt x="21" y="11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Freeform: Shape 34"/>
                <p:cNvSpPr>
                  <a:spLocks/>
                </p:cNvSpPr>
                <p:nvPr/>
              </p:nvSpPr>
              <p:spPr bwMode="auto">
                <a:xfrm>
                  <a:off x="6745288" y="3987166"/>
                  <a:ext cx="522288" cy="639763"/>
                </a:xfrm>
                <a:custGeom>
                  <a:avLst/>
                  <a:gdLst>
                    <a:gd name="T0" fmla="*/ 193 w 249"/>
                    <a:gd name="T1" fmla="*/ 30 h 305"/>
                    <a:gd name="T2" fmla="*/ 127 w 249"/>
                    <a:gd name="T3" fmla="*/ 0 h 305"/>
                    <a:gd name="T4" fmla="*/ 61 w 249"/>
                    <a:gd name="T5" fmla="*/ 27 h 305"/>
                    <a:gd name="T6" fmla="*/ 0 w 249"/>
                    <a:gd name="T7" fmla="*/ 293 h 305"/>
                    <a:gd name="T8" fmla="*/ 7 w 249"/>
                    <a:gd name="T9" fmla="*/ 300 h 305"/>
                    <a:gd name="T10" fmla="*/ 7 w 249"/>
                    <a:gd name="T11" fmla="*/ 300 h 305"/>
                    <a:gd name="T12" fmla="*/ 14 w 249"/>
                    <a:gd name="T13" fmla="*/ 293 h 305"/>
                    <a:gd name="T14" fmla="*/ 71 w 249"/>
                    <a:gd name="T15" fmla="*/ 37 h 305"/>
                    <a:gd name="T16" fmla="*/ 127 w 249"/>
                    <a:gd name="T17" fmla="*/ 15 h 305"/>
                    <a:gd name="T18" fmla="*/ 182 w 249"/>
                    <a:gd name="T19" fmla="*/ 40 h 305"/>
                    <a:gd name="T20" fmla="*/ 230 w 249"/>
                    <a:gd name="T21" fmla="*/ 298 h 305"/>
                    <a:gd name="T22" fmla="*/ 237 w 249"/>
                    <a:gd name="T23" fmla="*/ 305 h 305"/>
                    <a:gd name="T24" fmla="*/ 237 w 249"/>
                    <a:gd name="T25" fmla="*/ 305 h 305"/>
                    <a:gd name="T26" fmla="*/ 244 w 249"/>
                    <a:gd name="T27" fmla="*/ 298 h 305"/>
                    <a:gd name="T28" fmla="*/ 193 w 249"/>
                    <a:gd name="T29" fmla="*/ 3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9" h="305">
                      <a:moveTo>
                        <a:pt x="193" y="30"/>
                      </a:moveTo>
                      <a:cubicBezTo>
                        <a:pt x="175" y="11"/>
                        <a:pt x="153" y="1"/>
                        <a:pt x="127" y="0"/>
                      </a:cubicBezTo>
                      <a:cubicBezTo>
                        <a:pt x="102" y="0"/>
                        <a:pt x="79" y="9"/>
                        <a:pt x="61" y="27"/>
                      </a:cubicBezTo>
                      <a:cubicBezTo>
                        <a:pt x="2" y="84"/>
                        <a:pt x="0" y="287"/>
                        <a:pt x="0" y="293"/>
                      </a:cubicBezTo>
                      <a:cubicBezTo>
                        <a:pt x="0" y="296"/>
                        <a:pt x="3" y="300"/>
                        <a:pt x="7" y="300"/>
                      </a:cubicBezTo>
                      <a:cubicBezTo>
                        <a:pt x="7" y="300"/>
                        <a:pt x="7" y="300"/>
                        <a:pt x="7" y="300"/>
                      </a:cubicBezTo>
                      <a:cubicBezTo>
                        <a:pt x="11" y="300"/>
                        <a:pt x="14" y="297"/>
                        <a:pt x="14" y="293"/>
                      </a:cubicBezTo>
                      <a:cubicBezTo>
                        <a:pt x="14" y="291"/>
                        <a:pt x="16" y="90"/>
                        <a:pt x="71" y="37"/>
                      </a:cubicBezTo>
                      <a:cubicBezTo>
                        <a:pt x="87" y="22"/>
                        <a:pt x="105" y="15"/>
                        <a:pt x="127" y="15"/>
                      </a:cubicBezTo>
                      <a:cubicBezTo>
                        <a:pt x="149" y="16"/>
                        <a:pt x="167" y="24"/>
                        <a:pt x="182" y="40"/>
                      </a:cubicBezTo>
                      <a:cubicBezTo>
                        <a:pt x="234" y="95"/>
                        <a:pt x="230" y="297"/>
                        <a:pt x="230" y="298"/>
                      </a:cubicBezTo>
                      <a:cubicBezTo>
                        <a:pt x="230" y="302"/>
                        <a:pt x="233" y="305"/>
                        <a:pt x="237" y="305"/>
                      </a:cubicBezTo>
                      <a:cubicBezTo>
                        <a:pt x="237" y="305"/>
                        <a:pt x="237" y="305"/>
                        <a:pt x="237" y="305"/>
                      </a:cubicBezTo>
                      <a:cubicBezTo>
                        <a:pt x="241" y="305"/>
                        <a:pt x="244" y="302"/>
                        <a:pt x="244" y="298"/>
                      </a:cubicBezTo>
                      <a:cubicBezTo>
                        <a:pt x="244" y="293"/>
                        <a:pt x="249" y="90"/>
                        <a:pt x="193" y="3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Freeform: Shape 35"/>
                <p:cNvSpPr>
                  <a:spLocks/>
                </p:cNvSpPr>
                <p:nvPr/>
              </p:nvSpPr>
              <p:spPr bwMode="auto">
                <a:xfrm>
                  <a:off x="6784975" y="4030029"/>
                  <a:ext cx="263525" cy="382588"/>
                </a:xfrm>
                <a:custGeom>
                  <a:avLst/>
                  <a:gdLst>
                    <a:gd name="T0" fmla="*/ 108 w 126"/>
                    <a:gd name="T1" fmla="*/ 0 h 182"/>
                    <a:gd name="T2" fmla="*/ 37 w 126"/>
                    <a:gd name="T3" fmla="*/ 28 h 182"/>
                    <a:gd name="T4" fmla="*/ 0 w 126"/>
                    <a:gd name="T5" fmla="*/ 182 h 182"/>
                    <a:gd name="T6" fmla="*/ 15 w 126"/>
                    <a:gd name="T7" fmla="*/ 182 h 182"/>
                    <a:gd name="T8" fmla="*/ 47 w 126"/>
                    <a:gd name="T9" fmla="*/ 38 h 182"/>
                    <a:gd name="T10" fmla="*/ 81 w 126"/>
                    <a:gd name="T11" fmla="*/ 18 h 182"/>
                    <a:gd name="T12" fmla="*/ 126 w 126"/>
                    <a:gd name="T13" fmla="*/ 2 h 182"/>
                    <a:gd name="T14" fmla="*/ 108 w 126"/>
                    <a:gd name="T15" fmla="*/ 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6" h="182">
                      <a:moveTo>
                        <a:pt x="108" y="0"/>
                      </a:moveTo>
                      <a:cubicBezTo>
                        <a:pt x="79" y="0"/>
                        <a:pt x="55" y="9"/>
                        <a:pt x="37" y="28"/>
                      </a:cubicBezTo>
                      <a:cubicBezTo>
                        <a:pt x="15" y="50"/>
                        <a:pt x="5" y="156"/>
                        <a:pt x="0" y="182"/>
                      </a:cubicBezTo>
                      <a:cubicBezTo>
                        <a:pt x="15" y="182"/>
                        <a:pt x="15" y="182"/>
                        <a:pt x="15" y="182"/>
                      </a:cubicBezTo>
                      <a:cubicBezTo>
                        <a:pt x="20" y="158"/>
                        <a:pt x="29" y="57"/>
                        <a:pt x="47" y="38"/>
                      </a:cubicBezTo>
                      <a:cubicBezTo>
                        <a:pt x="56" y="28"/>
                        <a:pt x="68" y="22"/>
                        <a:pt x="81" y="18"/>
                      </a:cubicBezTo>
                      <a:cubicBezTo>
                        <a:pt x="99" y="10"/>
                        <a:pt x="126" y="2"/>
                        <a:pt x="126" y="2"/>
                      </a:cubicBezTo>
                      <a:cubicBezTo>
                        <a:pt x="120" y="1"/>
                        <a:pt x="114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Freeform: Shape 36"/>
                <p:cNvSpPr>
                  <a:spLocks/>
                </p:cNvSpPr>
                <p:nvPr/>
              </p:nvSpPr>
              <p:spPr bwMode="auto">
                <a:xfrm>
                  <a:off x="6745288" y="3987166"/>
                  <a:ext cx="322263" cy="628650"/>
                </a:xfrm>
                <a:custGeom>
                  <a:avLst/>
                  <a:gdLst>
                    <a:gd name="T0" fmla="*/ 127 w 154"/>
                    <a:gd name="T1" fmla="*/ 0 h 300"/>
                    <a:gd name="T2" fmla="*/ 61 w 154"/>
                    <a:gd name="T3" fmla="*/ 27 h 300"/>
                    <a:gd name="T4" fmla="*/ 0 w 154"/>
                    <a:gd name="T5" fmla="*/ 293 h 300"/>
                    <a:gd name="T6" fmla="*/ 7 w 154"/>
                    <a:gd name="T7" fmla="*/ 300 h 300"/>
                    <a:gd name="T8" fmla="*/ 7 w 154"/>
                    <a:gd name="T9" fmla="*/ 300 h 300"/>
                    <a:gd name="T10" fmla="*/ 14 w 154"/>
                    <a:gd name="T11" fmla="*/ 293 h 300"/>
                    <a:gd name="T12" fmla="*/ 71 w 154"/>
                    <a:gd name="T13" fmla="*/ 37 h 300"/>
                    <a:gd name="T14" fmla="*/ 127 w 154"/>
                    <a:gd name="T15" fmla="*/ 15 h 300"/>
                    <a:gd name="T16" fmla="*/ 147 w 154"/>
                    <a:gd name="T17" fmla="*/ 18 h 300"/>
                    <a:gd name="T18" fmla="*/ 154 w 154"/>
                    <a:gd name="T19" fmla="*/ 5 h 300"/>
                    <a:gd name="T20" fmla="*/ 127 w 154"/>
                    <a:gd name="T21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4" h="300">
                      <a:moveTo>
                        <a:pt x="127" y="0"/>
                      </a:moveTo>
                      <a:cubicBezTo>
                        <a:pt x="102" y="0"/>
                        <a:pt x="79" y="9"/>
                        <a:pt x="61" y="27"/>
                      </a:cubicBezTo>
                      <a:cubicBezTo>
                        <a:pt x="2" y="84"/>
                        <a:pt x="0" y="287"/>
                        <a:pt x="0" y="293"/>
                      </a:cubicBezTo>
                      <a:cubicBezTo>
                        <a:pt x="0" y="296"/>
                        <a:pt x="3" y="300"/>
                        <a:pt x="7" y="300"/>
                      </a:cubicBezTo>
                      <a:cubicBezTo>
                        <a:pt x="7" y="300"/>
                        <a:pt x="7" y="300"/>
                        <a:pt x="7" y="300"/>
                      </a:cubicBezTo>
                      <a:cubicBezTo>
                        <a:pt x="11" y="300"/>
                        <a:pt x="14" y="297"/>
                        <a:pt x="14" y="293"/>
                      </a:cubicBezTo>
                      <a:cubicBezTo>
                        <a:pt x="14" y="291"/>
                        <a:pt x="16" y="90"/>
                        <a:pt x="71" y="37"/>
                      </a:cubicBezTo>
                      <a:cubicBezTo>
                        <a:pt x="87" y="22"/>
                        <a:pt x="105" y="15"/>
                        <a:pt x="127" y="15"/>
                      </a:cubicBezTo>
                      <a:cubicBezTo>
                        <a:pt x="134" y="15"/>
                        <a:pt x="141" y="16"/>
                        <a:pt x="147" y="18"/>
                      </a:cubicBezTo>
                      <a:cubicBezTo>
                        <a:pt x="154" y="5"/>
                        <a:pt x="154" y="5"/>
                        <a:pt x="154" y="5"/>
                      </a:cubicBezTo>
                      <a:cubicBezTo>
                        <a:pt x="146" y="2"/>
                        <a:pt x="137" y="1"/>
                        <a:pt x="127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Freeform: Shape 37"/>
                <p:cNvSpPr>
                  <a:spLocks/>
                </p:cNvSpPr>
                <p:nvPr/>
              </p:nvSpPr>
              <p:spPr bwMode="auto">
                <a:xfrm>
                  <a:off x="6272213" y="5677854"/>
                  <a:ext cx="1392238" cy="333375"/>
                </a:xfrm>
                <a:custGeom>
                  <a:avLst/>
                  <a:gdLst>
                    <a:gd name="T0" fmla="*/ 875 w 877"/>
                    <a:gd name="T1" fmla="*/ 21 h 210"/>
                    <a:gd name="T2" fmla="*/ 443 w 877"/>
                    <a:gd name="T3" fmla="*/ 11 h 210"/>
                    <a:gd name="T4" fmla="*/ 10 w 877"/>
                    <a:gd name="T5" fmla="*/ 0 h 210"/>
                    <a:gd name="T6" fmla="*/ 0 w 877"/>
                    <a:gd name="T7" fmla="*/ 189 h 210"/>
                    <a:gd name="T8" fmla="*/ 438 w 877"/>
                    <a:gd name="T9" fmla="*/ 200 h 210"/>
                    <a:gd name="T10" fmla="*/ 877 w 877"/>
                    <a:gd name="T11" fmla="*/ 210 h 210"/>
                    <a:gd name="T12" fmla="*/ 875 w 877"/>
                    <a:gd name="T13" fmla="*/ 21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7" h="210">
                      <a:moveTo>
                        <a:pt x="875" y="21"/>
                      </a:moveTo>
                      <a:lnTo>
                        <a:pt x="443" y="11"/>
                      </a:lnTo>
                      <a:lnTo>
                        <a:pt x="10" y="0"/>
                      </a:lnTo>
                      <a:lnTo>
                        <a:pt x="0" y="189"/>
                      </a:lnTo>
                      <a:lnTo>
                        <a:pt x="438" y="200"/>
                      </a:lnTo>
                      <a:lnTo>
                        <a:pt x="877" y="210"/>
                      </a:lnTo>
                      <a:lnTo>
                        <a:pt x="875" y="2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Freeform: Shape 38"/>
                <p:cNvSpPr>
                  <a:spLocks/>
                </p:cNvSpPr>
                <p:nvPr/>
              </p:nvSpPr>
              <p:spPr bwMode="auto">
                <a:xfrm>
                  <a:off x="6935788" y="4030029"/>
                  <a:ext cx="274638" cy="127000"/>
                </a:xfrm>
                <a:custGeom>
                  <a:avLst/>
                  <a:gdLst>
                    <a:gd name="T0" fmla="*/ 131 w 131"/>
                    <a:gd name="T1" fmla="*/ 30 h 60"/>
                    <a:gd name="T2" fmla="*/ 101 w 131"/>
                    <a:gd name="T3" fmla="*/ 60 h 60"/>
                    <a:gd name="T4" fmla="*/ 30 w 131"/>
                    <a:gd name="T5" fmla="*/ 60 h 60"/>
                    <a:gd name="T6" fmla="*/ 0 w 131"/>
                    <a:gd name="T7" fmla="*/ 30 h 60"/>
                    <a:gd name="T8" fmla="*/ 30 w 131"/>
                    <a:gd name="T9" fmla="*/ 0 h 60"/>
                    <a:gd name="T10" fmla="*/ 101 w 131"/>
                    <a:gd name="T11" fmla="*/ 0 h 60"/>
                    <a:gd name="T12" fmla="*/ 131 w 131"/>
                    <a:gd name="T13" fmla="*/ 3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" h="60">
                      <a:moveTo>
                        <a:pt x="131" y="30"/>
                      </a:moveTo>
                      <a:cubicBezTo>
                        <a:pt x="131" y="47"/>
                        <a:pt x="118" y="60"/>
                        <a:pt x="101" y="60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4" y="60"/>
                        <a:pt x="0" y="47"/>
                        <a:pt x="0" y="30"/>
                      </a:cubicBezTo>
                      <a:cubicBezTo>
                        <a:pt x="0" y="14"/>
                        <a:pt x="14" y="0"/>
                        <a:pt x="30" y="0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118" y="0"/>
                        <a:pt x="131" y="14"/>
                        <a:pt x="131" y="30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Freeform: Shape 39"/>
                <p:cNvSpPr>
                  <a:spLocks/>
                </p:cNvSpPr>
                <p:nvPr/>
              </p:nvSpPr>
              <p:spPr bwMode="auto">
                <a:xfrm>
                  <a:off x="7005638" y="4406266"/>
                  <a:ext cx="238125" cy="109538"/>
                </a:xfrm>
                <a:custGeom>
                  <a:avLst/>
                  <a:gdLst>
                    <a:gd name="T0" fmla="*/ 114 w 114"/>
                    <a:gd name="T1" fmla="*/ 26 h 52"/>
                    <a:gd name="T2" fmla="*/ 88 w 114"/>
                    <a:gd name="T3" fmla="*/ 52 h 52"/>
                    <a:gd name="T4" fmla="*/ 26 w 114"/>
                    <a:gd name="T5" fmla="*/ 52 h 52"/>
                    <a:gd name="T6" fmla="*/ 0 w 114"/>
                    <a:gd name="T7" fmla="*/ 26 h 52"/>
                    <a:gd name="T8" fmla="*/ 26 w 114"/>
                    <a:gd name="T9" fmla="*/ 0 h 52"/>
                    <a:gd name="T10" fmla="*/ 88 w 114"/>
                    <a:gd name="T11" fmla="*/ 0 h 52"/>
                    <a:gd name="T12" fmla="*/ 114 w 114"/>
                    <a:gd name="T13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52">
                      <a:moveTo>
                        <a:pt x="114" y="26"/>
                      </a:moveTo>
                      <a:cubicBezTo>
                        <a:pt x="114" y="40"/>
                        <a:pt x="102" y="52"/>
                        <a:pt x="88" y="52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102" y="0"/>
                        <a:pt x="114" y="12"/>
                        <a:pt x="114" y="26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Freeform: Shape 40"/>
                <p:cNvSpPr>
                  <a:spLocks/>
                </p:cNvSpPr>
                <p:nvPr/>
              </p:nvSpPr>
              <p:spPr bwMode="auto">
                <a:xfrm>
                  <a:off x="6929438" y="4157029"/>
                  <a:ext cx="323850" cy="125413"/>
                </a:xfrm>
                <a:custGeom>
                  <a:avLst/>
                  <a:gdLst>
                    <a:gd name="T0" fmla="*/ 154 w 154"/>
                    <a:gd name="T1" fmla="*/ 30 h 60"/>
                    <a:gd name="T2" fmla="*/ 125 w 154"/>
                    <a:gd name="T3" fmla="*/ 60 h 60"/>
                    <a:gd name="T4" fmla="*/ 30 w 154"/>
                    <a:gd name="T5" fmla="*/ 60 h 60"/>
                    <a:gd name="T6" fmla="*/ 0 w 154"/>
                    <a:gd name="T7" fmla="*/ 30 h 60"/>
                    <a:gd name="T8" fmla="*/ 30 w 154"/>
                    <a:gd name="T9" fmla="*/ 0 h 60"/>
                    <a:gd name="T10" fmla="*/ 125 w 154"/>
                    <a:gd name="T11" fmla="*/ 0 h 60"/>
                    <a:gd name="T12" fmla="*/ 154 w 154"/>
                    <a:gd name="T13" fmla="*/ 3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60">
                      <a:moveTo>
                        <a:pt x="154" y="30"/>
                      </a:moveTo>
                      <a:cubicBezTo>
                        <a:pt x="154" y="46"/>
                        <a:pt x="141" y="60"/>
                        <a:pt x="125" y="60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3" y="60"/>
                        <a:pt x="0" y="46"/>
                        <a:pt x="0" y="30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41" y="0"/>
                        <a:pt x="154" y="13"/>
                        <a:pt x="154" y="30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Freeform: Shape 41"/>
                <p:cNvSpPr>
                  <a:spLocks/>
                </p:cNvSpPr>
                <p:nvPr/>
              </p:nvSpPr>
              <p:spPr bwMode="auto">
                <a:xfrm>
                  <a:off x="6948488" y="4282441"/>
                  <a:ext cx="322263" cy="123825"/>
                </a:xfrm>
                <a:custGeom>
                  <a:avLst/>
                  <a:gdLst>
                    <a:gd name="T0" fmla="*/ 154 w 154"/>
                    <a:gd name="T1" fmla="*/ 30 h 59"/>
                    <a:gd name="T2" fmla="*/ 124 w 154"/>
                    <a:gd name="T3" fmla="*/ 59 h 59"/>
                    <a:gd name="T4" fmla="*/ 29 w 154"/>
                    <a:gd name="T5" fmla="*/ 59 h 59"/>
                    <a:gd name="T6" fmla="*/ 0 w 154"/>
                    <a:gd name="T7" fmla="*/ 30 h 59"/>
                    <a:gd name="T8" fmla="*/ 29 w 154"/>
                    <a:gd name="T9" fmla="*/ 0 h 59"/>
                    <a:gd name="T10" fmla="*/ 124 w 154"/>
                    <a:gd name="T11" fmla="*/ 0 h 59"/>
                    <a:gd name="T12" fmla="*/ 154 w 154"/>
                    <a:gd name="T13" fmla="*/ 3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59">
                      <a:moveTo>
                        <a:pt x="154" y="30"/>
                      </a:moveTo>
                      <a:cubicBezTo>
                        <a:pt x="154" y="46"/>
                        <a:pt x="141" y="59"/>
                        <a:pt x="124" y="59"/>
                      </a:cubicBezTo>
                      <a:cubicBezTo>
                        <a:pt x="29" y="59"/>
                        <a:pt x="29" y="59"/>
                        <a:pt x="29" y="59"/>
                      </a:cubicBezTo>
                      <a:cubicBezTo>
                        <a:pt x="13" y="59"/>
                        <a:pt x="0" y="46"/>
                        <a:pt x="0" y="30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41" y="0"/>
                        <a:pt x="154" y="13"/>
                        <a:pt x="154" y="30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Rectangle 42"/>
                <p:cNvSpPr>
                  <a:spLocks/>
                </p:cNvSpPr>
                <p:nvPr/>
              </p:nvSpPr>
              <p:spPr bwMode="auto">
                <a:xfrm>
                  <a:off x="7164388" y="4172904"/>
                  <a:ext cx="69850" cy="93663"/>
                </a:xfrm>
                <a:prstGeom prst="rect">
                  <a:avLst/>
                </a:prstGeom>
                <a:solidFill>
                  <a:srgbClr val="F7EC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Oval 43"/>
                <p:cNvSpPr>
                  <a:spLocks/>
                </p:cNvSpPr>
                <p:nvPr/>
              </p:nvSpPr>
              <p:spPr bwMode="auto">
                <a:xfrm>
                  <a:off x="7119938" y="4047491"/>
                  <a:ext cx="69850" cy="92075"/>
                </a:xfrm>
                <a:prstGeom prst="ellipse">
                  <a:avLst/>
                </a:prstGeom>
                <a:solidFill>
                  <a:srgbClr val="F7EC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Oval 44"/>
                <p:cNvSpPr>
                  <a:spLocks/>
                </p:cNvSpPr>
                <p:nvPr/>
              </p:nvSpPr>
              <p:spPr bwMode="auto">
                <a:xfrm>
                  <a:off x="7185025" y="4299904"/>
                  <a:ext cx="68263" cy="90488"/>
                </a:xfrm>
                <a:prstGeom prst="ellipse">
                  <a:avLst/>
                </a:prstGeom>
                <a:solidFill>
                  <a:srgbClr val="F7EC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Oval 45"/>
                <p:cNvSpPr>
                  <a:spLocks/>
                </p:cNvSpPr>
                <p:nvPr/>
              </p:nvSpPr>
              <p:spPr bwMode="auto">
                <a:xfrm>
                  <a:off x="7169150" y="4423729"/>
                  <a:ext cx="55563" cy="74613"/>
                </a:xfrm>
                <a:prstGeom prst="ellipse">
                  <a:avLst/>
                </a:prstGeom>
                <a:solidFill>
                  <a:srgbClr val="F7EC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Freeform: Shape 46"/>
                <p:cNvSpPr>
                  <a:spLocks/>
                </p:cNvSpPr>
                <p:nvPr/>
              </p:nvSpPr>
              <p:spPr bwMode="auto">
                <a:xfrm>
                  <a:off x="7527925" y="4098291"/>
                  <a:ext cx="854075" cy="403225"/>
                </a:xfrm>
                <a:custGeom>
                  <a:avLst/>
                  <a:gdLst>
                    <a:gd name="T0" fmla="*/ 51 w 407"/>
                    <a:gd name="T1" fmla="*/ 0 h 192"/>
                    <a:gd name="T2" fmla="*/ 407 w 407"/>
                    <a:gd name="T3" fmla="*/ 0 h 192"/>
                    <a:gd name="T4" fmla="*/ 391 w 407"/>
                    <a:gd name="T5" fmla="*/ 192 h 192"/>
                    <a:gd name="T6" fmla="*/ 51 w 407"/>
                    <a:gd name="T7" fmla="*/ 192 h 192"/>
                    <a:gd name="T8" fmla="*/ 51 w 407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7" h="192">
                      <a:moveTo>
                        <a:pt x="51" y="0"/>
                      </a:moveTo>
                      <a:cubicBezTo>
                        <a:pt x="98" y="0"/>
                        <a:pt x="407" y="0"/>
                        <a:pt x="407" y="0"/>
                      </a:cubicBezTo>
                      <a:cubicBezTo>
                        <a:pt x="391" y="192"/>
                        <a:pt x="391" y="192"/>
                        <a:pt x="391" y="192"/>
                      </a:cubicBezTo>
                      <a:cubicBezTo>
                        <a:pt x="391" y="192"/>
                        <a:pt x="102" y="192"/>
                        <a:pt x="51" y="192"/>
                      </a:cubicBezTo>
                      <a:cubicBezTo>
                        <a:pt x="0" y="192"/>
                        <a:pt x="4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0" name="Oval 114"/>
            <p:cNvSpPr/>
            <p:nvPr/>
          </p:nvSpPr>
          <p:spPr>
            <a:xfrm>
              <a:off x="6126741" y="982504"/>
              <a:ext cx="1773521" cy="1773521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5"/>
            <p:cNvGrpSpPr/>
            <p:nvPr/>
          </p:nvGrpSpPr>
          <p:grpSpPr>
            <a:xfrm>
              <a:off x="6433900" y="1276023"/>
              <a:ext cx="1155365" cy="900247"/>
              <a:chOff x="8578534" y="1701365"/>
              <a:chExt cx="1540486" cy="1200329"/>
            </a:xfrm>
          </p:grpSpPr>
          <p:sp>
            <p:nvSpPr>
              <p:cNvPr id="12" name="TextBox 115"/>
              <p:cNvSpPr txBox="1"/>
              <p:nvPr/>
            </p:nvSpPr>
            <p:spPr>
              <a:xfrm>
                <a:off x="8578534" y="1701365"/>
                <a:ext cx="1540486" cy="92333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85000" lnSpcReduction="20000"/>
              </a:bodyPr>
              <a:lstStyle/>
              <a:p>
                <a:pPr algn="ctr"/>
                <a:r>
                  <a:rPr lang="en-US" sz="6000" b="1">
                    <a:solidFill>
                      <a:schemeClr val="bg1"/>
                    </a:solidFill>
                  </a:rPr>
                  <a:t>36%</a:t>
                </a:r>
              </a:p>
            </p:txBody>
          </p:sp>
          <p:sp>
            <p:nvSpPr>
              <p:cNvPr id="13" name="TextBox 116"/>
              <p:cNvSpPr txBox="1"/>
              <p:nvPr/>
            </p:nvSpPr>
            <p:spPr>
              <a:xfrm>
                <a:off x="8656279" y="2624695"/>
                <a:ext cx="1384995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Title text preset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2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8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2"/>
          <p:cNvGrpSpPr/>
          <p:nvPr/>
        </p:nvGrpSpPr>
        <p:grpSpPr>
          <a:xfrm>
            <a:off x="683568" y="1937080"/>
            <a:ext cx="7822857" cy="1536209"/>
            <a:chOff x="911424" y="2653916"/>
            <a:chExt cx="10430477" cy="2048279"/>
          </a:xfrm>
        </p:grpSpPr>
        <p:cxnSp>
          <p:nvCxnSpPr>
            <p:cNvPr id="22" name="Straight Connector 79"/>
            <p:cNvCxnSpPr/>
            <p:nvPr/>
          </p:nvCxnSpPr>
          <p:spPr>
            <a:xfrm flipH="1">
              <a:off x="6164537" y="2668208"/>
              <a:ext cx="5177362" cy="0"/>
            </a:xfrm>
            <a:prstGeom prst="line">
              <a:avLst/>
            </a:prstGeom>
            <a:ln w="381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80"/>
            <p:cNvCxnSpPr/>
            <p:nvPr/>
          </p:nvCxnSpPr>
          <p:spPr>
            <a:xfrm flipH="1">
              <a:off x="6164537" y="2653916"/>
              <a:ext cx="517736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73"/>
            <p:cNvSpPr/>
            <p:nvPr/>
          </p:nvSpPr>
          <p:spPr bwMode="auto">
            <a:xfrm flipV="1">
              <a:off x="5071888" y="2668400"/>
              <a:ext cx="2033795" cy="2033795"/>
            </a:xfrm>
            <a:prstGeom prst="ellipse">
              <a:avLst/>
            </a:prstGeom>
            <a:noFill/>
            <a:ln w="381000">
              <a:solidFill>
                <a:schemeClr val="tx2"/>
              </a:solidFill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Oval 74"/>
            <p:cNvSpPr/>
            <p:nvPr/>
          </p:nvSpPr>
          <p:spPr bwMode="auto">
            <a:xfrm flipV="1">
              <a:off x="5071888" y="2654108"/>
              <a:ext cx="2033795" cy="203379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6" name="Straight Connector 75"/>
            <p:cNvCxnSpPr>
              <a:stCxn id="24" idx="4"/>
            </p:cNvCxnSpPr>
            <p:nvPr/>
          </p:nvCxnSpPr>
          <p:spPr>
            <a:xfrm flipH="1">
              <a:off x="911424" y="2668400"/>
              <a:ext cx="5177362" cy="0"/>
            </a:xfrm>
            <a:prstGeom prst="line">
              <a:avLst/>
            </a:prstGeom>
            <a:ln w="381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6"/>
            <p:cNvCxnSpPr/>
            <p:nvPr/>
          </p:nvCxnSpPr>
          <p:spPr>
            <a:xfrm flipH="1">
              <a:off x="911424" y="2654108"/>
              <a:ext cx="517736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289820" y="1201700"/>
            <a:ext cx="564361" cy="564361"/>
            <a:chOff x="4289820" y="1201700"/>
            <a:chExt cx="564361" cy="564361"/>
          </a:xfrm>
        </p:grpSpPr>
        <p:sp>
          <p:nvSpPr>
            <p:cNvPr id="5" name="Teardrop 53"/>
            <p:cNvSpPr/>
            <p:nvPr/>
          </p:nvSpPr>
          <p:spPr>
            <a:xfrm rot="8100000">
              <a:off x="4289820" y="1201700"/>
              <a:ext cx="564361" cy="564361"/>
            </a:xfrm>
            <a:prstGeom prst="teardrop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83"/>
            <p:cNvSpPr>
              <a:spLocks/>
            </p:cNvSpPr>
            <p:nvPr/>
          </p:nvSpPr>
          <p:spPr bwMode="auto">
            <a:xfrm>
              <a:off x="4397982" y="1310004"/>
              <a:ext cx="348037" cy="348037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1"/>
          <p:cNvGrpSpPr/>
          <p:nvPr/>
        </p:nvGrpSpPr>
        <p:grpSpPr>
          <a:xfrm>
            <a:off x="3867840" y="2537126"/>
            <a:ext cx="1402057" cy="491673"/>
            <a:chOff x="5157121" y="3297475"/>
            <a:chExt cx="1869410" cy="655564"/>
          </a:xfrm>
        </p:grpSpPr>
        <p:sp>
          <p:nvSpPr>
            <p:cNvPr id="20" name="TextBox 84"/>
            <p:cNvSpPr txBox="1">
              <a:spLocks/>
            </p:cNvSpPr>
            <p:nvPr/>
          </p:nvSpPr>
          <p:spPr bwMode="auto">
            <a:xfrm>
              <a:off x="5553217" y="3297475"/>
              <a:ext cx="1077218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77500" lnSpcReduction="20000"/>
              <a:sp3d/>
            </a:bodyPr>
            <a:lstStyle/>
            <a:p>
              <a:pPr algn="ctr" latinLnBrk="0">
                <a:buClr>
                  <a:prstClr val="white"/>
                </a:buClr>
                <a:defRPr/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 text preset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ectangle 85"/>
            <p:cNvSpPr/>
            <p:nvPr/>
          </p:nvSpPr>
          <p:spPr>
            <a:xfrm>
              <a:off x="5157121" y="3491374"/>
              <a:ext cx="1869410" cy="461665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800" dirty="0"/>
                <a:t>This part of the content as a text layout placeholder display(Recommended theme font)</a:t>
              </a:r>
              <a:endParaRPr lang="zh-CN" altLang="en-US" sz="800" dirty="0"/>
            </a:p>
          </p:txBody>
        </p:sp>
      </p:grpSp>
      <p:sp>
        <p:nvSpPr>
          <p:cNvPr id="8" name="Rectangle 86"/>
          <p:cNvSpPr/>
          <p:nvPr/>
        </p:nvSpPr>
        <p:spPr>
          <a:xfrm>
            <a:off x="959321" y="2774811"/>
            <a:ext cx="1722469" cy="432811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050" dirty="0">
                <a:solidFill>
                  <a:schemeClr val="dk1">
                    <a:lumMod val="100000"/>
                  </a:schemeClr>
                </a:solidFill>
              </a:rPr>
              <a:t>This part of the content as a text layout placeholder display</a:t>
            </a: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/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en-US" altLang="zh-CN" sz="1050" dirty="0">
                <a:solidFill>
                  <a:schemeClr val="dk1">
                    <a:lumMod val="100000"/>
                  </a:schemeClr>
                </a:solidFill>
              </a:rPr>
              <a:t>(Recommended theme font)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9" name="TextBox 87"/>
          <p:cNvSpPr txBox="1">
            <a:spLocks/>
          </p:cNvSpPr>
          <p:nvPr/>
        </p:nvSpPr>
        <p:spPr bwMode="auto">
          <a:xfrm>
            <a:off x="1034607" y="2465087"/>
            <a:ext cx="1086836" cy="18697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  <a:sp3d/>
          </a:bodyPr>
          <a:lstStyle/>
          <a:p>
            <a:pPr latinLnBrk="0">
              <a:buClr>
                <a:prstClr val="white"/>
              </a:buClr>
              <a:defRPr/>
            </a:pPr>
            <a:r>
              <a:rPr lang="en-US" altLang="zh-CN" b="1" dirty="0"/>
              <a:t>Title text preset</a:t>
            </a:r>
            <a:r>
              <a:rPr lang="zh-CN" altLang="en-US" b="1" dirty="0"/>
              <a:t> </a:t>
            </a:r>
          </a:p>
        </p:txBody>
      </p:sp>
      <p:sp>
        <p:nvSpPr>
          <p:cNvPr id="10" name="Rectangle 88"/>
          <p:cNvSpPr/>
          <p:nvPr/>
        </p:nvSpPr>
        <p:spPr>
          <a:xfrm>
            <a:off x="959321" y="3207622"/>
            <a:ext cx="1722469" cy="432811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050" dirty="0">
                <a:solidFill>
                  <a:schemeClr val="dk1">
                    <a:lumMod val="100000"/>
                  </a:schemeClr>
                </a:solidFill>
              </a:rPr>
              <a:t>This part of the content as a text layout placeholder display</a:t>
            </a: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/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en-US" altLang="zh-CN" sz="1050" dirty="0">
                <a:solidFill>
                  <a:schemeClr val="dk1">
                    <a:lumMod val="100000"/>
                  </a:schemeClr>
                </a:solidFill>
              </a:rPr>
              <a:t>(Recommended theme font)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1" name="Rectangle 89"/>
          <p:cNvSpPr/>
          <p:nvPr/>
        </p:nvSpPr>
        <p:spPr>
          <a:xfrm>
            <a:off x="6714527" y="2774811"/>
            <a:ext cx="1722469" cy="432811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050" dirty="0">
                <a:solidFill>
                  <a:schemeClr val="dk1">
                    <a:lumMod val="100000"/>
                  </a:schemeClr>
                </a:solidFill>
              </a:rPr>
              <a:t>This part of the content as a text layout placeholder display</a:t>
            </a: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/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en-US" altLang="zh-CN" sz="1050" dirty="0">
                <a:solidFill>
                  <a:schemeClr val="dk1">
                    <a:lumMod val="100000"/>
                  </a:schemeClr>
                </a:solidFill>
              </a:rPr>
              <a:t>(Recommended theme font)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2" name="TextBox 90"/>
          <p:cNvSpPr txBox="1">
            <a:spLocks/>
          </p:cNvSpPr>
          <p:nvPr/>
        </p:nvSpPr>
        <p:spPr bwMode="auto">
          <a:xfrm>
            <a:off x="7281722" y="2465087"/>
            <a:ext cx="1086836" cy="18697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  <a:sp3d/>
          </a:bodyPr>
          <a:lstStyle/>
          <a:p>
            <a:pPr algn="r" latinLnBrk="0">
              <a:buClr>
                <a:prstClr val="white"/>
              </a:buClr>
              <a:defRPr/>
            </a:pPr>
            <a:r>
              <a:rPr lang="en-US" altLang="zh-CN" b="1" dirty="0"/>
              <a:t>Title text preset</a:t>
            </a:r>
            <a:r>
              <a:rPr lang="zh-CN" altLang="en-US" b="1" dirty="0"/>
              <a:t> </a:t>
            </a:r>
          </a:p>
        </p:txBody>
      </p:sp>
      <p:sp>
        <p:nvSpPr>
          <p:cNvPr id="13" name="Rectangle 91"/>
          <p:cNvSpPr/>
          <p:nvPr/>
        </p:nvSpPr>
        <p:spPr>
          <a:xfrm>
            <a:off x="6714527" y="3207622"/>
            <a:ext cx="1722469" cy="432811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050" dirty="0">
                <a:solidFill>
                  <a:schemeClr val="dk1">
                    <a:lumMod val="100000"/>
                  </a:schemeClr>
                </a:solidFill>
              </a:rPr>
              <a:t>This part of the content as a text layout placeholder display</a:t>
            </a: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/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en-US" altLang="zh-CN" sz="1050" dirty="0">
                <a:solidFill>
                  <a:schemeClr val="dk1">
                    <a:lumMod val="100000"/>
                  </a:schemeClr>
                </a:solidFill>
              </a:rPr>
              <a:t>(Recommended theme font)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14" name="Group 92"/>
          <p:cNvGrpSpPr/>
          <p:nvPr/>
        </p:nvGrpSpPr>
        <p:grpSpPr>
          <a:xfrm>
            <a:off x="1044495" y="3738575"/>
            <a:ext cx="318481" cy="8572"/>
            <a:chOff x="5926470" y="6430886"/>
            <a:chExt cx="339061" cy="11430"/>
          </a:xfrm>
        </p:grpSpPr>
        <p:cxnSp>
          <p:nvCxnSpPr>
            <p:cNvPr id="18" name="Straight Connector 93"/>
            <p:cNvCxnSpPr/>
            <p:nvPr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94"/>
            <p:cNvCxnSpPr/>
            <p:nvPr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5"/>
          <p:cNvGrpSpPr/>
          <p:nvPr/>
        </p:nvGrpSpPr>
        <p:grpSpPr>
          <a:xfrm>
            <a:off x="8050078" y="3738575"/>
            <a:ext cx="318481" cy="8572"/>
            <a:chOff x="5926470" y="6430886"/>
            <a:chExt cx="339061" cy="11430"/>
          </a:xfrm>
        </p:grpSpPr>
        <p:cxnSp>
          <p:nvCxnSpPr>
            <p:cNvPr id="16" name="Straight Connector 96"/>
            <p:cNvCxnSpPr/>
            <p:nvPr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97"/>
            <p:cNvCxnSpPr/>
            <p:nvPr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47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9"/>
          <p:cNvCxnSpPr/>
          <p:nvPr/>
        </p:nvCxnSpPr>
        <p:spPr>
          <a:xfrm rot="21540000" flipV="1">
            <a:off x="2703884" y="3191286"/>
            <a:ext cx="695040" cy="3407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0"/>
          <p:cNvCxnSpPr/>
          <p:nvPr/>
        </p:nvCxnSpPr>
        <p:spPr>
          <a:xfrm flipV="1">
            <a:off x="3803555" y="2694424"/>
            <a:ext cx="568367" cy="2864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1"/>
          <p:cNvCxnSpPr/>
          <p:nvPr/>
        </p:nvCxnSpPr>
        <p:spPr>
          <a:xfrm flipV="1">
            <a:off x="4772436" y="2179817"/>
            <a:ext cx="625153" cy="3183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2"/>
          <p:cNvCxnSpPr/>
          <p:nvPr/>
        </p:nvCxnSpPr>
        <p:spPr>
          <a:xfrm rot="21540000" flipV="1">
            <a:off x="5780884" y="1636815"/>
            <a:ext cx="695040" cy="3407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63"/>
          <p:cNvSpPr>
            <a:spLocks/>
          </p:cNvSpPr>
          <p:nvPr/>
        </p:nvSpPr>
        <p:spPr bwMode="auto">
          <a:xfrm>
            <a:off x="5428621" y="2544836"/>
            <a:ext cx="1377257" cy="994976"/>
          </a:xfrm>
          <a:custGeom>
            <a:avLst/>
            <a:gdLst/>
            <a:ahLst/>
            <a:cxnLst>
              <a:cxn ang="0">
                <a:pos x="203" y="0"/>
              </a:cxn>
              <a:cxn ang="0">
                <a:pos x="193" y="27"/>
              </a:cxn>
              <a:cxn ang="0">
                <a:pos x="207" y="25"/>
              </a:cxn>
              <a:cxn ang="0">
                <a:pos x="175" y="112"/>
              </a:cxn>
              <a:cxn ang="0">
                <a:pos x="95" y="146"/>
              </a:cxn>
              <a:cxn ang="0">
                <a:pos x="15" y="114"/>
              </a:cxn>
              <a:cxn ang="0">
                <a:pos x="1" y="99"/>
              </a:cxn>
              <a:cxn ang="0">
                <a:pos x="0" y="100"/>
              </a:cxn>
              <a:cxn ang="0">
                <a:pos x="13" y="116"/>
              </a:cxn>
              <a:cxn ang="0">
                <a:pos x="176" y="113"/>
              </a:cxn>
              <a:cxn ang="0">
                <a:pos x="209" y="25"/>
              </a:cxn>
              <a:cxn ang="0">
                <a:pos x="222" y="23"/>
              </a:cxn>
              <a:cxn ang="0">
                <a:pos x="203" y="0"/>
              </a:cxn>
            </a:cxnLst>
            <a:rect l="0" t="0" r="r" b="b"/>
            <a:pathLst>
              <a:path w="222" h="160">
                <a:moveTo>
                  <a:pt x="203" y="0"/>
                </a:moveTo>
                <a:cubicBezTo>
                  <a:pt x="193" y="27"/>
                  <a:pt x="193" y="27"/>
                  <a:pt x="193" y="27"/>
                </a:cubicBezTo>
                <a:cubicBezTo>
                  <a:pt x="207" y="25"/>
                  <a:pt x="207" y="25"/>
                  <a:pt x="207" y="25"/>
                </a:cubicBezTo>
                <a:cubicBezTo>
                  <a:pt x="209" y="56"/>
                  <a:pt x="198" y="88"/>
                  <a:pt x="175" y="112"/>
                </a:cubicBezTo>
                <a:cubicBezTo>
                  <a:pt x="153" y="134"/>
                  <a:pt x="124" y="146"/>
                  <a:pt x="95" y="146"/>
                </a:cubicBezTo>
                <a:cubicBezTo>
                  <a:pt x="66" y="146"/>
                  <a:pt x="37" y="136"/>
                  <a:pt x="15" y="114"/>
                </a:cubicBezTo>
                <a:cubicBezTo>
                  <a:pt x="10" y="109"/>
                  <a:pt x="5" y="104"/>
                  <a:pt x="1" y="99"/>
                </a:cubicBezTo>
                <a:cubicBezTo>
                  <a:pt x="0" y="100"/>
                  <a:pt x="0" y="100"/>
                  <a:pt x="0" y="100"/>
                </a:cubicBezTo>
                <a:cubicBezTo>
                  <a:pt x="3" y="105"/>
                  <a:pt x="8" y="111"/>
                  <a:pt x="13" y="116"/>
                </a:cubicBezTo>
                <a:cubicBezTo>
                  <a:pt x="59" y="160"/>
                  <a:pt x="132" y="159"/>
                  <a:pt x="176" y="113"/>
                </a:cubicBezTo>
                <a:cubicBezTo>
                  <a:pt x="200" y="89"/>
                  <a:pt x="211" y="56"/>
                  <a:pt x="209" y="25"/>
                </a:cubicBezTo>
                <a:cubicBezTo>
                  <a:pt x="222" y="23"/>
                  <a:pt x="222" y="23"/>
                  <a:pt x="222" y="23"/>
                </a:cubicBezTo>
                <a:lnTo>
                  <a:pt x="203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Freeform: Shape 64"/>
          <p:cNvSpPr>
            <a:spLocks/>
          </p:cNvSpPr>
          <p:nvPr/>
        </p:nvSpPr>
        <p:spPr bwMode="auto">
          <a:xfrm>
            <a:off x="3312987" y="3445551"/>
            <a:ext cx="1377257" cy="994976"/>
          </a:xfrm>
          <a:custGeom>
            <a:avLst/>
            <a:gdLst/>
            <a:ahLst/>
            <a:cxnLst>
              <a:cxn ang="0">
                <a:pos x="204" y="0"/>
              </a:cxn>
              <a:cxn ang="0">
                <a:pos x="193" y="27"/>
              </a:cxn>
              <a:cxn ang="0">
                <a:pos x="207" y="25"/>
              </a:cxn>
              <a:cxn ang="0">
                <a:pos x="176" y="112"/>
              </a:cxn>
              <a:cxn ang="0">
                <a:pos x="96" y="146"/>
              </a:cxn>
              <a:cxn ang="0">
                <a:pos x="15" y="114"/>
              </a:cxn>
              <a:cxn ang="0">
                <a:pos x="2" y="99"/>
              </a:cxn>
              <a:cxn ang="0">
                <a:pos x="0" y="100"/>
              </a:cxn>
              <a:cxn ang="0">
                <a:pos x="14" y="116"/>
              </a:cxn>
              <a:cxn ang="0">
                <a:pos x="177" y="113"/>
              </a:cxn>
              <a:cxn ang="0">
                <a:pos x="209" y="25"/>
              </a:cxn>
              <a:cxn ang="0">
                <a:pos x="222" y="23"/>
              </a:cxn>
              <a:cxn ang="0">
                <a:pos x="204" y="0"/>
              </a:cxn>
            </a:cxnLst>
            <a:rect l="0" t="0" r="r" b="b"/>
            <a:pathLst>
              <a:path w="222" h="160">
                <a:moveTo>
                  <a:pt x="204" y="0"/>
                </a:moveTo>
                <a:cubicBezTo>
                  <a:pt x="193" y="27"/>
                  <a:pt x="193" y="27"/>
                  <a:pt x="193" y="27"/>
                </a:cubicBezTo>
                <a:cubicBezTo>
                  <a:pt x="207" y="25"/>
                  <a:pt x="207" y="25"/>
                  <a:pt x="207" y="25"/>
                </a:cubicBezTo>
                <a:cubicBezTo>
                  <a:pt x="209" y="56"/>
                  <a:pt x="199" y="88"/>
                  <a:pt x="176" y="112"/>
                </a:cubicBezTo>
                <a:cubicBezTo>
                  <a:pt x="154" y="134"/>
                  <a:pt x="125" y="146"/>
                  <a:pt x="96" y="146"/>
                </a:cubicBezTo>
                <a:cubicBezTo>
                  <a:pt x="67" y="146"/>
                  <a:pt x="38" y="136"/>
                  <a:pt x="15" y="114"/>
                </a:cubicBezTo>
                <a:cubicBezTo>
                  <a:pt x="10" y="109"/>
                  <a:pt x="6" y="104"/>
                  <a:pt x="2" y="99"/>
                </a:cubicBezTo>
                <a:cubicBezTo>
                  <a:pt x="0" y="100"/>
                  <a:pt x="0" y="100"/>
                  <a:pt x="0" y="100"/>
                </a:cubicBezTo>
                <a:cubicBezTo>
                  <a:pt x="4" y="105"/>
                  <a:pt x="9" y="111"/>
                  <a:pt x="14" y="116"/>
                </a:cubicBezTo>
                <a:cubicBezTo>
                  <a:pt x="60" y="160"/>
                  <a:pt x="133" y="159"/>
                  <a:pt x="177" y="113"/>
                </a:cubicBezTo>
                <a:cubicBezTo>
                  <a:pt x="201" y="89"/>
                  <a:pt x="212" y="56"/>
                  <a:pt x="209" y="25"/>
                </a:cubicBezTo>
                <a:cubicBezTo>
                  <a:pt x="222" y="23"/>
                  <a:pt x="222" y="23"/>
                  <a:pt x="222" y="23"/>
                </a:cubicBezTo>
                <a:lnTo>
                  <a:pt x="204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0" name="Group 65"/>
          <p:cNvGrpSpPr/>
          <p:nvPr/>
        </p:nvGrpSpPr>
        <p:grpSpPr>
          <a:xfrm>
            <a:off x="5287307" y="1789507"/>
            <a:ext cx="588978" cy="578522"/>
            <a:chOff x="5228990" y="1578048"/>
            <a:chExt cx="526908" cy="517554"/>
          </a:xfrm>
        </p:grpSpPr>
        <p:sp>
          <p:nvSpPr>
            <p:cNvPr id="56" name="Oval 66"/>
            <p:cNvSpPr>
              <a:spLocks/>
            </p:cNvSpPr>
            <p:nvPr/>
          </p:nvSpPr>
          <p:spPr bwMode="auto">
            <a:xfrm>
              <a:off x="5228990" y="1578048"/>
              <a:ext cx="526908" cy="5175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7" name="Group 67"/>
            <p:cNvGrpSpPr/>
            <p:nvPr/>
          </p:nvGrpSpPr>
          <p:grpSpPr>
            <a:xfrm>
              <a:off x="5358338" y="1714211"/>
              <a:ext cx="268204" cy="245257"/>
              <a:chOff x="2046288" y="3759200"/>
              <a:chExt cx="296863" cy="271463"/>
            </a:xfrm>
            <a:solidFill>
              <a:schemeClr val="bg1"/>
            </a:solidFill>
          </p:grpSpPr>
          <p:sp>
            <p:nvSpPr>
              <p:cNvPr id="58" name="Rectangle 68"/>
              <p:cNvSpPr>
                <a:spLocks/>
              </p:cNvSpPr>
              <p:nvPr/>
            </p:nvSpPr>
            <p:spPr bwMode="auto">
              <a:xfrm>
                <a:off x="2065338" y="3973513"/>
                <a:ext cx="55563" cy="571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Rectangle 69"/>
              <p:cNvSpPr>
                <a:spLocks/>
              </p:cNvSpPr>
              <p:nvPr/>
            </p:nvSpPr>
            <p:spPr bwMode="auto">
              <a:xfrm>
                <a:off x="2139950" y="3935413"/>
                <a:ext cx="55563" cy="95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Rectangle 70"/>
              <p:cNvSpPr>
                <a:spLocks/>
              </p:cNvSpPr>
              <p:nvPr/>
            </p:nvSpPr>
            <p:spPr bwMode="auto">
              <a:xfrm>
                <a:off x="2212975" y="3898900"/>
                <a:ext cx="57150" cy="1317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Rectangle 74"/>
              <p:cNvSpPr>
                <a:spLocks/>
              </p:cNvSpPr>
              <p:nvPr/>
            </p:nvSpPr>
            <p:spPr bwMode="auto">
              <a:xfrm>
                <a:off x="2287588" y="3860800"/>
                <a:ext cx="55563" cy="1698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75"/>
              <p:cNvSpPr>
                <a:spLocks/>
              </p:cNvSpPr>
              <p:nvPr/>
            </p:nvSpPr>
            <p:spPr bwMode="auto">
              <a:xfrm>
                <a:off x="2046288" y="3759200"/>
                <a:ext cx="296863" cy="176213"/>
              </a:xfrm>
              <a:custGeom>
                <a:avLst/>
                <a:gdLst/>
                <a:ahLst/>
                <a:cxnLst>
                  <a:cxn ang="0">
                    <a:pos x="162" y="25"/>
                  </a:cxn>
                  <a:cxn ang="0">
                    <a:pos x="126" y="25"/>
                  </a:cxn>
                  <a:cxn ang="0">
                    <a:pos x="81" y="59"/>
                  </a:cxn>
                  <a:cxn ang="0">
                    <a:pos x="59" y="48"/>
                  </a:cxn>
                  <a:cxn ang="0">
                    <a:pos x="0" y="96"/>
                  </a:cxn>
                  <a:cxn ang="0">
                    <a:pos x="0" y="111"/>
                  </a:cxn>
                  <a:cxn ang="0">
                    <a:pos x="60" y="62"/>
                  </a:cxn>
                  <a:cxn ang="0">
                    <a:pos x="83" y="74"/>
                  </a:cxn>
                  <a:cxn ang="0">
                    <a:pos x="131" y="37"/>
                  </a:cxn>
                  <a:cxn ang="0">
                    <a:pos x="166" y="37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162" y="25"/>
                  </a:cxn>
                </a:cxnLst>
                <a:rect l="0" t="0" r="r" b="b"/>
                <a:pathLst>
                  <a:path w="187" h="111">
                    <a:moveTo>
                      <a:pt x="162" y="25"/>
                    </a:moveTo>
                    <a:lnTo>
                      <a:pt x="126" y="25"/>
                    </a:lnTo>
                    <a:lnTo>
                      <a:pt x="81" y="59"/>
                    </a:lnTo>
                    <a:lnTo>
                      <a:pt x="59" y="48"/>
                    </a:lnTo>
                    <a:lnTo>
                      <a:pt x="0" y="96"/>
                    </a:lnTo>
                    <a:lnTo>
                      <a:pt x="0" y="111"/>
                    </a:lnTo>
                    <a:lnTo>
                      <a:pt x="60" y="62"/>
                    </a:lnTo>
                    <a:lnTo>
                      <a:pt x="83" y="74"/>
                    </a:lnTo>
                    <a:lnTo>
                      <a:pt x="131" y="37"/>
                    </a:lnTo>
                    <a:lnTo>
                      <a:pt x="166" y="37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162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1" name="Group 79"/>
          <p:cNvGrpSpPr/>
          <p:nvPr/>
        </p:nvGrpSpPr>
        <p:grpSpPr>
          <a:xfrm>
            <a:off x="6369987" y="1247507"/>
            <a:ext cx="578522" cy="578522"/>
            <a:chOff x="6197571" y="1093168"/>
            <a:chExt cx="517554" cy="517554"/>
          </a:xfrm>
        </p:grpSpPr>
        <p:sp>
          <p:nvSpPr>
            <p:cNvPr id="52" name="Oval 80"/>
            <p:cNvSpPr>
              <a:spLocks/>
            </p:cNvSpPr>
            <p:nvPr/>
          </p:nvSpPr>
          <p:spPr bwMode="auto">
            <a:xfrm>
              <a:off x="6197571" y="1093168"/>
              <a:ext cx="517554" cy="517554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3" name="Group 86"/>
            <p:cNvGrpSpPr/>
            <p:nvPr/>
          </p:nvGrpSpPr>
          <p:grpSpPr>
            <a:xfrm>
              <a:off x="6337933" y="1204619"/>
              <a:ext cx="236825" cy="294653"/>
              <a:chOff x="649288" y="2347912"/>
              <a:chExt cx="273050" cy="339725"/>
            </a:xfrm>
            <a:solidFill>
              <a:schemeClr val="bg1"/>
            </a:solidFill>
          </p:grpSpPr>
          <p:sp>
            <p:nvSpPr>
              <p:cNvPr id="54" name="Freeform: Shape 87"/>
              <p:cNvSpPr>
                <a:spLocks/>
              </p:cNvSpPr>
              <p:nvPr/>
            </p:nvSpPr>
            <p:spPr bwMode="auto">
              <a:xfrm>
                <a:off x="727075" y="2487612"/>
                <a:ext cx="117475" cy="115888"/>
              </a:xfrm>
              <a:custGeom>
                <a:avLst/>
                <a:gdLst/>
                <a:ahLst/>
                <a:cxnLst>
                  <a:cxn ang="0">
                    <a:pos x="28" y="38"/>
                  </a:cxn>
                  <a:cxn ang="0">
                    <a:pos x="27" y="38"/>
                  </a:cxn>
                  <a:cxn ang="0">
                    <a:pos x="27" y="41"/>
                  </a:cxn>
                  <a:cxn ang="0">
                    <a:pos x="26" y="42"/>
                  </a:cxn>
                  <a:cxn ang="0">
                    <a:pos x="25" y="42"/>
                  </a:cxn>
                  <a:cxn ang="0">
                    <a:pos x="23" y="41"/>
                  </a:cxn>
                  <a:cxn ang="0">
                    <a:pos x="23" y="38"/>
                  </a:cxn>
                  <a:cxn ang="0">
                    <a:pos x="23" y="38"/>
                  </a:cxn>
                  <a:cxn ang="0">
                    <a:pos x="18" y="36"/>
                  </a:cxn>
                  <a:cxn ang="0">
                    <a:pos x="17" y="35"/>
                  </a:cxn>
                  <a:cxn ang="0">
                    <a:pos x="18" y="33"/>
                  </a:cxn>
                  <a:cxn ang="0">
                    <a:pos x="19" y="32"/>
                  </a:cxn>
                  <a:cxn ang="0">
                    <a:pos x="19" y="32"/>
                  </a:cxn>
                  <a:cxn ang="0">
                    <a:pos x="25" y="34"/>
                  </a:cxn>
                  <a:cxn ang="0">
                    <a:pos x="29" y="31"/>
                  </a:cxn>
                  <a:cxn ang="0">
                    <a:pos x="25" y="26"/>
                  </a:cxn>
                  <a:cxn ang="0">
                    <a:pos x="17" y="19"/>
                  </a:cxn>
                  <a:cxn ang="0">
                    <a:pos x="23" y="12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5" y="7"/>
                  </a:cxn>
                  <a:cxn ang="0">
                    <a:pos x="26" y="7"/>
                  </a:cxn>
                  <a:cxn ang="0">
                    <a:pos x="28" y="9"/>
                  </a:cxn>
                  <a:cxn ang="0">
                    <a:pos x="28" y="11"/>
                  </a:cxn>
                  <a:cxn ang="0">
                    <a:pos x="28" y="11"/>
                  </a:cxn>
                  <a:cxn ang="0">
                    <a:pos x="32" y="13"/>
                  </a:cxn>
                  <a:cxn ang="0">
                    <a:pos x="33" y="14"/>
                  </a:cxn>
                  <a:cxn ang="0">
                    <a:pos x="32" y="16"/>
                  </a:cxn>
                  <a:cxn ang="0">
                    <a:pos x="31" y="17"/>
                  </a:cxn>
                  <a:cxn ang="0">
                    <a:pos x="30" y="16"/>
                  </a:cxn>
                  <a:cxn ang="0">
                    <a:pos x="26" y="15"/>
                  </a:cxn>
                  <a:cxn ang="0">
                    <a:pos x="22" y="18"/>
                  </a:cxn>
                  <a:cxn ang="0">
                    <a:pos x="27" y="22"/>
                  </a:cxn>
                  <a:cxn ang="0">
                    <a:pos x="34" y="30"/>
                  </a:cxn>
                  <a:cxn ang="0">
                    <a:pos x="28" y="38"/>
                  </a:cxn>
                  <a:cxn ang="0">
                    <a:pos x="25" y="0"/>
                  </a:cxn>
                  <a:cxn ang="0">
                    <a:pos x="0" y="25"/>
                  </a:cxn>
                  <a:cxn ang="0">
                    <a:pos x="25" y="50"/>
                  </a:cxn>
                  <a:cxn ang="0">
                    <a:pos x="51" y="25"/>
                  </a:cxn>
                  <a:cxn ang="0">
                    <a:pos x="25" y="0"/>
                  </a:cxn>
                </a:cxnLst>
                <a:rect l="0" t="0" r="r" b="b"/>
                <a:pathLst>
                  <a:path w="51" h="50">
                    <a:moveTo>
                      <a:pt x="28" y="38"/>
                    </a:moveTo>
                    <a:cubicBezTo>
                      <a:pt x="28" y="38"/>
                      <a:pt x="27" y="38"/>
                      <a:pt x="27" y="38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27" y="42"/>
                      <a:pt x="26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19" y="37"/>
                      <a:pt x="18" y="36"/>
                    </a:cubicBezTo>
                    <a:cubicBezTo>
                      <a:pt x="17" y="36"/>
                      <a:pt x="17" y="36"/>
                      <a:pt x="17" y="35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3"/>
                      <a:pt x="18" y="32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2" y="34"/>
                      <a:pt x="25" y="34"/>
                    </a:cubicBezTo>
                    <a:cubicBezTo>
                      <a:pt x="27" y="34"/>
                      <a:pt x="29" y="33"/>
                      <a:pt x="29" y="31"/>
                    </a:cubicBezTo>
                    <a:cubicBezTo>
                      <a:pt x="29" y="29"/>
                      <a:pt x="28" y="28"/>
                      <a:pt x="25" y="26"/>
                    </a:cubicBezTo>
                    <a:cubicBezTo>
                      <a:pt x="21" y="25"/>
                      <a:pt x="17" y="23"/>
                      <a:pt x="17" y="19"/>
                    </a:cubicBezTo>
                    <a:cubicBezTo>
                      <a:pt x="17" y="15"/>
                      <a:pt x="20" y="13"/>
                      <a:pt x="23" y="12"/>
                    </a:cubicBezTo>
                    <a:cubicBezTo>
                      <a:pt x="23" y="12"/>
                      <a:pt x="24" y="12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4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8" y="8"/>
                      <a:pt x="28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31" y="12"/>
                      <a:pt x="32" y="13"/>
                    </a:cubicBezTo>
                    <a:cubicBezTo>
                      <a:pt x="33" y="13"/>
                      <a:pt x="33" y="13"/>
                      <a:pt x="33" y="14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6"/>
                      <a:pt x="32" y="17"/>
                      <a:pt x="31" y="17"/>
                    </a:cubicBezTo>
                    <a:cubicBezTo>
                      <a:pt x="31" y="17"/>
                      <a:pt x="31" y="16"/>
                      <a:pt x="30" y="16"/>
                    </a:cubicBezTo>
                    <a:cubicBezTo>
                      <a:pt x="30" y="16"/>
                      <a:pt x="28" y="15"/>
                      <a:pt x="26" y="15"/>
                    </a:cubicBezTo>
                    <a:cubicBezTo>
                      <a:pt x="23" y="15"/>
                      <a:pt x="22" y="17"/>
                      <a:pt x="22" y="18"/>
                    </a:cubicBezTo>
                    <a:cubicBezTo>
                      <a:pt x="22" y="20"/>
                      <a:pt x="23" y="21"/>
                      <a:pt x="27" y="22"/>
                    </a:cubicBezTo>
                    <a:cubicBezTo>
                      <a:pt x="32" y="24"/>
                      <a:pt x="34" y="27"/>
                      <a:pt x="34" y="30"/>
                    </a:cubicBezTo>
                    <a:cubicBezTo>
                      <a:pt x="34" y="34"/>
                      <a:pt x="32" y="37"/>
                      <a:pt x="28" y="38"/>
                    </a:cubicBezTo>
                    <a:moveTo>
                      <a:pt x="25" y="0"/>
                    </a:move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39" y="50"/>
                      <a:pt x="51" y="39"/>
                      <a:pt x="51" y="25"/>
                    </a:cubicBezTo>
                    <a:cubicBezTo>
                      <a:pt x="51" y="11"/>
                      <a:pt x="39" y="0"/>
                      <a:pt x="2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88"/>
              <p:cNvSpPr>
                <a:spLocks/>
              </p:cNvSpPr>
              <p:nvPr/>
            </p:nvSpPr>
            <p:spPr bwMode="auto">
              <a:xfrm>
                <a:off x="649288" y="2347912"/>
                <a:ext cx="273050" cy="339725"/>
              </a:xfrm>
              <a:custGeom>
                <a:avLst/>
                <a:gdLst/>
                <a:ahLst/>
                <a:cxnLst>
                  <a:cxn ang="0">
                    <a:pos x="59" y="118"/>
                  </a:cxn>
                  <a:cxn ang="0">
                    <a:pos x="27" y="86"/>
                  </a:cxn>
                  <a:cxn ang="0">
                    <a:pos x="59" y="53"/>
                  </a:cxn>
                  <a:cxn ang="0">
                    <a:pos x="92" y="86"/>
                  </a:cxn>
                  <a:cxn ang="0">
                    <a:pos x="59" y="118"/>
                  </a:cxn>
                  <a:cxn ang="0">
                    <a:pos x="76" y="27"/>
                  </a:cxn>
                  <a:cxn ang="0">
                    <a:pos x="76" y="25"/>
                  </a:cxn>
                  <a:cxn ang="0">
                    <a:pos x="90" y="8"/>
                  </a:cxn>
                  <a:cxn ang="0">
                    <a:pos x="87" y="0"/>
                  </a:cxn>
                  <a:cxn ang="0">
                    <a:pos x="32" y="0"/>
                  </a:cxn>
                  <a:cxn ang="0">
                    <a:pos x="29" y="8"/>
                  </a:cxn>
                  <a:cxn ang="0">
                    <a:pos x="43" y="25"/>
                  </a:cxn>
                  <a:cxn ang="0">
                    <a:pos x="42" y="27"/>
                  </a:cxn>
                  <a:cxn ang="0">
                    <a:pos x="0" y="104"/>
                  </a:cxn>
                  <a:cxn ang="0">
                    <a:pos x="59" y="148"/>
                  </a:cxn>
                  <a:cxn ang="0">
                    <a:pos x="119" y="104"/>
                  </a:cxn>
                  <a:cxn ang="0">
                    <a:pos x="76" y="27"/>
                  </a:cxn>
                </a:cxnLst>
                <a:rect l="0" t="0" r="r" b="b"/>
                <a:pathLst>
                  <a:path w="119" h="148">
                    <a:moveTo>
                      <a:pt x="59" y="118"/>
                    </a:moveTo>
                    <a:cubicBezTo>
                      <a:pt x="41" y="118"/>
                      <a:pt x="27" y="104"/>
                      <a:pt x="27" y="86"/>
                    </a:cubicBezTo>
                    <a:cubicBezTo>
                      <a:pt x="27" y="68"/>
                      <a:pt x="41" y="53"/>
                      <a:pt x="59" y="53"/>
                    </a:cubicBezTo>
                    <a:cubicBezTo>
                      <a:pt x="78" y="53"/>
                      <a:pt x="92" y="68"/>
                      <a:pt x="92" y="86"/>
                    </a:cubicBezTo>
                    <a:cubicBezTo>
                      <a:pt x="92" y="104"/>
                      <a:pt x="78" y="118"/>
                      <a:pt x="59" y="118"/>
                    </a:cubicBezTo>
                    <a:moveTo>
                      <a:pt x="76" y="27"/>
                    </a:moveTo>
                    <a:cubicBezTo>
                      <a:pt x="76" y="26"/>
                      <a:pt x="75" y="26"/>
                      <a:pt x="76" y="25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94" y="4"/>
                      <a:pt x="92" y="0"/>
                      <a:pt x="8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5" y="4"/>
                      <a:pt x="29" y="8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6"/>
                      <a:pt x="43" y="27"/>
                      <a:pt x="42" y="27"/>
                    </a:cubicBezTo>
                    <a:cubicBezTo>
                      <a:pt x="18" y="40"/>
                      <a:pt x="0" y="78"/>
                      <a:pt x="0" y="104"/>
                    </a:cubicBezTo>
                    <a:cubicBezTo>
                      <a:pt x="0" y="137"/>
                      <a:pt x="27" y="148"/>
                      <a:pt x="59" y="148"/>
                    </a:cubicBezTo>
                    <a:cubicBezTo>
                      <a:pt x="92" y="148"/>
                      <a:pt x="119" y="137"/>
                      <a:pt x="119" y="104"/>
                    </a:cubicBezTo>
                    <a:cubicBezTo>
                      <a:pt x="119" y="77"/>
                      <a:pt x="101" y="40"/>
                      <a:pt x="76" y="2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2" name="Group 89"/>
          <p:cNvGrpSpPr/>
          <p:nvPr/>
        </p:nvGrpSpPr>
        <p:grpSpPr>
          <a:xfrm>
            <a:off x="4277920" y="2304457"/>
            <a:ext cx="578522" cy="585490"/>
            <a:chOff x="4325979" y="2038730"/>
            <a:chExt cx="517554" cy="523788"/>
          </a:xfrm>
        </p:grpSpPr>
        <p:sp>
          <p:nvSpPr>
            <p:cNvPr id="48" name="Oval 90"/>
            <p:cNvSpPr>
              <a:spLocks/>
            </p:cNvSpPr>
            <p:nvPr/>
          </p:nvSpPr>
          <p:spPr bwMode="auto">
            <a:xfrm>
              <a:off x="4325979" y="2038730"/>
              <a:ext cx="517554" cy="523788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9" name="Group 118"/>
            <p:cNvGrpSpPr/>
            <p:nvPr/>
          </p:nvGrpSpPr>
          <p:grpSpPr>
            <a:xfrm>
              <a:off x="4440743" y="2155974"/>
              <a:ext cx="288027" cy="289301"/>
              <a:chOff x="3249814" y="1657349"/>
              <a:chExt cx="523900" cy="526219"/>
            </a:xfrm>
            <a:solidFill>
              <a:schemeClr val="bg1"/>
            </a:solidFill>
          </p:grpSpPr>
          <p:sp>
            <p:nvSpPr>
              <p:cNvPr id="50" name="Freeform: Shape 119"/>
              <p:cNvSpPr>
                <a:spLocks/>
              </p:cNvSpPr>
              <p:nvPr/>
            </p:nvSpPr>
            <p:spPr bwMode="auto">
              <a:xfrm>
                <a:off x="3249814" y="1657349"/>
                <a:ext cx="523900" cy="52621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31" y="46"/>
                  </a:cxn>
                  <a:cxn ang="0">
                    <a:pos x="36" y="68"/>
                  </a:cxn>
                  <a:cxn ang="0">
                    <a:pos x="4" y="100"/>
                  </a:cxn>
                  <a:cxn ang="0">
                    <a:pos x="4" y="100"/>
                  </a:cxn>
                  <a:cxn ang="0">
                    <a:pos x="0" y="109"/>
                  </a:cxn>
                  <a:cxn ang="0">
                    <a:pos x="13" y="123"/>
                  </a:cxn>
                  <a:cxn ang="0">
                    <a:pos x="23" y="119"/>
                  </a:cxn>
                  <a:cxn ang="0">
                    <a:pos x="23" y="119"/>
                  </a:cxn>
                  <a:cxn ang="0">
                    <a:pos x="55" y="87"/>
                  </a:cxn>
                  <a:cxn ang="0">
                    <a:pos x="77" y="92"/>
                  </a:cxn>
                  <a:cxn ang="0">
                    <a:pos x="123" y="46"/>
                  </a:cxn>
                  <a:cxn ang="0">
                    <a:pos x="77" y="0"/>
                  </a:cxn>
                  <a:cxn ang="0">
                    <a:pos x="18" y="114"/>
                  </a:cxn>
                  <a:cxn ang="0">
                    <a:pos x="13" y="116"/>
                  </a:cxn>
                  <a:cxn ang="0">
                    <a:pos x="7" y="109"/>
                  </a:cxn>
                  <a:cxn ang="0">
                    <a:pos x="9" y="104"/>
                  </a:cxn>
                  <a:cxn ang="0">
                    <a:pos x="9" y="104"/>
                  </a:cxn>
                  <a:cxn ang="0">
                    <a:pos x="40" y="73"/>
                  </a:cxn>
                  <a:cxn ang="0">
                    <a:pos x="49" y="83"/>
                  </a:cxn>
                  <a:cxn ang="0">
                    <a:pos x="18" y="114"/>
                  </a:cxn>
                  <a:cxn ang="0">
                    <a:pos x="77" y="84"/>
                  </a:cxn>
                  <a:cxn ang="0">
                    <a:pos x="38" y="46"/>
                  </a:cxn>
                  <a:cxn ang="0">
                    <a:pos x="77" y="8"/>
                  </a:cxn>
                  <a:cxn ang="0">
                    <a:pos x="115" y="46"/>
                  </a:cxn>
                  <a:cxn ang="0">
                    <a:pos x="77" y="84"/>
                  </a:cxn>
                  <a:cxn ang="0">
                    <a:pos x="77" y="84"/>
                  </a:cxn>
                  <a:cxn ang="0">
                    <a:pos x="77" y="84"/>
                  </a:cxn>
                </a:cxnLst>
                <a:rect l="0" t="0" r="r" b="b"/>
                <a:pathLst>
                  <a:path w="123" h="123">
                    <a:moveTo>
                      <a:pt x="77" y="0"/>
                    </a:moveTo>
                    <a:cubicBezTo>
                      <a:pt x="51" y="0"/>
                      <a:pt x="31" y="21"/>
                      <a:pt x="31" y="46"/>
                    </a:cubicBezTo>
                    <a:cubicBezTo>
                      <a:pt x="31" y="54"/>
                      <a:pt x="33" y="61"/>
                      <a:pt x="36" y="68"/>
                    </a:cubicBezTo>
                    <a:cubicBezTo>
                      <a:pt x="4" y="100"/>
                      <a:pt x="4" y="100"/>
                      <a:pt x="4" y="100"/>
                    </a:cubicBezTo>
                    <a:cubicBezTo>
                      <a:pt x="4" y="100"/>
                      <a:pt x="4" y="100"/>
                      <a:pt x="4" y="100"/>
                    </a:cubicBezTo>
                    <a:cubicBezTo>
                      <a:pt x="2" y="102"/>
                      <a:pt x="0" y="105"/>
                      <a:pt x="0" y="109"/>
                    </a:cubicBezTo>
                    <a:cubicBezTo>
                      <a:pt x="0" y="117"/>
                      <a:pt x="6" y="123"/>
                      <a:pt x="13" y="123"/>
                    </a:cubicBezTo>
                    <a:cubicBezTo>
                      <a:pt x="17" y="123"/>
                      <a:pt x="21" y="121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2" y="90"/>
                      <a:pt x="69" y="92"/>
                      <a:pt x="77" y="92"/>
                    </a:cubicBezTo>
                    <a:cubicBezTo>
                      <a:pt x="102" y="92"/>
                      <a:pt x="123" y="71"/>
                      <a:pt x="123" y="46"/>
                    </a:cubicBezTo>
                    <a:cubicBezTo>
                      <a:pt x="123" y="21"/>
                      <a:pt x="102" y="0"/>
                      <a:pt x="77" y="0"/>
                    </a:cubicBezTo>
                    <a:close/>
                    <a:moveTo>
                      <a:pt x="18" y="114"/>
                    </a:moveTo>
                    <a:cubicBezTo>
                      <a:pt x="17" y="115"/>
                      <a:pt x="15" y="116"/>
                      <a:pt x="13" y="116"/>
                    </a:cubicBezTo>
                    <a:cubicBezTo>
                      <a:pt x="10" y="116"/>
                      <a:pt x="7" y="113"/>
                      <a:pt x="7" y="109"/>
                    </a:cubicBezTo>
                    <a:cubicBezTo>
                      <a:pt x="7" y="107"/>
                      <a:pt x="8" y="106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2" y="77"/>
                      <a:pt x="46" y="80"/>
                      <a:pt x="49" y="83"/>
                    </a:cubicBezTo>
                    <a:lnTo>
                      <a:pt x="18" y="114"/>
                    </a:lnTo>
                    <a:close/>
                    <a:moveTo>
                      <a:pt x="77" y="84"/>
                    </a:moveTo>
                    <a:cubicBezTo>
                      <a:pt x="55" y="84"/>
                      <a:pt x="38" y="67"/>
                      <a:pt x="38" y="46"/>
                    </a:cubicBezTo>
                    <a:cubicBezTo>
                      <a:pt x="38" y="25"/>
                      <a:pt x="55" y="8"/>
                      <a:pt x="77" y="8"/>
                    </a:cubicBezTo>
                    <a:cubicBezTo>
                      <a:pt x="98" y="8"/>
                      <a:pt x="115" y="25"/>
                      <a:pt x="115" y="46"/>
                    </a:cubicBezTo>
                    <a:cubicBezTo>
                      <a:pt x="115" y="67"/>
                      <a:pt x="98" y="84"/>
                      <a:pt x="77" y="84"/>
                    </a:cubicBezTo>
                    <a:close/>
                    <a:moveTo>
                      <a:pt x="77" y="84"/>
                    </a:moveTo>
                    <a:cubicBezTo>
                      <a:pt x="77" y="84"/>
                      <a:pt x="77" y="84"/>
                      <a:pt x="77" y="8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120"/>
              <p:cNvSpPr>
                <a:spLocks/>
              </p:cNvSpPr>
              <p:nvPr/>
            </p:nvSpPr>
            <p:spPr bwMode="auto">
              <a:xfrm>
                <a:off x="3463083" y="1738483"/>
                <a:ext cx="122862" cy="12518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4" y="27"/>
                  </a:cxn>
                  <a:cxn ang="0">
                    <a:pos x="27" y="4"/>
                  </a:cxn>
                  <a:cxn ang="0">
                    <a:pos x="29" y="2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7" y="0"/>
                  </a:cxn>
                </a:cxnLst>
                <a:rect l="0" t="0" r="r" b="b"/>
                <a:pathLst>
                  <a:path w="29" h="29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3" y="29"/>
                      <a:pt x="4" y="28"/>
                      <a:pt x="4" y="27"/>
                    </a:cubicBezTo>
                    <a:cubicBezTo>
                      <a:pt x="4" y="14"/>
                      <a:pt x="14" y="4"/>
                      <a:pt x="27" y="4"/>
                    </a:cubicBezTo>
                    <a:cubicBezTo>
                      <a:pt x="28" y="4"/>
                      <a:pt x="29" y="3"/>
                      <a:pt x="29" y="2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3" name="Group 121"/>
          <p:cNvGrpSpPr/>
          <p:nvPr/>
        </p:nvGrpSpPr>
        <p:grpSpPr>
          <a:xfrm>
            <a:off x="2225126" y="3355285"/>
            <a:ext cx="578522" cy="578522"/>
            <a:chOff x="2489522" y="2978815"/>
            <a:chExt cx="517554" cy="517554"/>
          </a:xfrm>
        </p:grpSpPr>
        <p:sp>
          <p:nvSpPr>
            <p:cNvPr id="39" name="Oval 122"/>
            <p:cNvSpPr>
              <a:spLocks/>
            </p:cNvSpPr>
            <p:nvPr/>
          </p:nvSpPr>
          <p:spPr bwMode="auto">
            <a:xfrm>
              <a:off x="2489522" y="2978815"/>
              <a:ext cx="517554" cy="51755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0" name="Group 123"/>
            <p:cNvGrpSpPr/>
            <p:nvPr/>
          </p:nvGrpSpPr>
          <p:grpSpPr>
            <a:xfrm>
              <a:off x="2600366" y="3088050"/>
              <a:ext cx="295866" cy="299084"/>
              <a:chOff x="4427538" y="1254125"/>
              <a:chExt cx="292100" cy="295275"/>
            </a:xfrm>
            <a:solidFill>
              <a:schemeClr val="bg1"/>
            </a:solidFill>
          </p:grpSpPr>
          <p:sp>
            <p:nvSpPr>
              <p:cNvPr id="41" name="Freeform: Shape 124"/>
              <p:cNvSpPr>
                <a:spLocks/>
              </p:cNvSpPr>
              <p:nvPr/>
            </p:nvSpPr>
            <p:spPr bwMode="auto">
              <a:xfrm>
                <a:off x="4471988" y="1287463"/>
                <a:ext cx="33338" cy="3333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</a:cxnLst>
                <a:rect l="0" t="0" r="r" b="b"/>
                <a:pathLst>
                  <a:path w="13" h="13">
                    <a:moveTo>
                      <a:pt x="12" y="7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125"/>
              <p:cNvSpPr>
                <a:spLocks/>
              </p:cNvSpPr>
              <p:nvPr/>
            </p:nvSpPr>
            <p:spPr bwMode="auto">
              <a:xfrm>
                <a:off x="4427538" y="1382713"/>
                <a:ext cx="34925" cy="19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4"/>
                  </a:cxn>
                  <a:cxn ang="0">
                    <a:pos x="11" y="0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4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126"/>
              <p:cNvSpPr>
                <a:spLocks/>
              </p:cNvSpPr>
              <p:nvPr/>
            </p:nvSpPr>
            <p:spPr bwMode="auto">
              <a:xfrm>
                <a:off x="4684713" y="1401763"/>
                <a:ext cx="34925" cy="190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4" y="4"/>
                  </a:cxn>
                  <a:cxn ang="0">
                    <a:pos x="10" y="0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127"/>
              <p:cNvSpPr>
                <a:spLocks/>
              </p:cNvSpPr>
              <p:nvPr/>
            </p:nvSpPr>
            <p:spPr bwMode="auto">
              <a:xfrm>
                <a:off x="4654551" y="1303338"/>
                <a:ext cx="31750" cy="31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6" y="1"/>
                  </a:cxn>
                  <a:cxn ang="0">
                    <a:pos x="1" y="6"/>
                  </a:cxn>
                  <a:cxn ang="0">
                    <a:pos x="1" y="11"/>
                  </a:cxn>
                  <a:cxn ang="0">
                    <a:pos x="6" y="11"/>
                  </a:cxn>
                  <a:cxn ang="0">
                    <a:pos x="12" y="6"/>
                  </a:cxn>
                  <a:cxn ang="0">
                    <a:pos x="12" y="1"/>
                  </a:cxn>
                </a:cxnLst>
                <a:rect l="0" t="0" r="r" b="b"/>
                <a:pathLst>
                  <a:path w="13" h="13">
                    <a:moveTo>
                      <a:pt x="12" y="1"/>
                    </a:moveTo>
                    <a:cubicBezTo>
                      <a:pt x="10" y="0"/>
                      <a:pt x="8" y="0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10"/>
                      <a:pt x="1" y="11"/>
                    </a:cubicBezTo>
                    <a:cubicBezTo>
                      <a:pt x="3" y="13"/>
                      <a:pt x="5" y="13"/>
                      <a:pt x="6" y="1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28"/>
              <p:cNvSpPr>
                <a:spLocks/>
              </p:cNvSpPr>
              <p:nvPr/>
            </p:nvSpPr>
            <p:spPr bwMode="auto">
              <a:xfrm>
                <a:off x="4573588" y="125412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5" y="15"/>
                      <a:pt x="6" y="14"/>
                      <a:pt x="6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29"/>
              <p:cNvSpPr>
                <a:spLocks/>
              </p:cNvSpPr>
              <p:nvPr/>
            </p:nvSpPr>
            <p:spPr bwMode="auto">
              <a:xfrm>
                <a:off x="4500563" y="1327150"/>
                <a:ext cx="146050" cy="1666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9"/>
                  </a:cxn>
                  <a:cxn ang="0">
                    <a:pos x="14" y="54"/>
                  </a:cxn>
                  <a:cxn ang="0">
                    <a:pos x="14" y="66"/>
                  </a:cxn>
                  <a:cxn ang="0">
                    <a:pos x="44" y="66"/>
                  </a:cxn>
                  <a:cxn ang="0">
                    <a:pos x="44" y="54"/>
                  </a:cxn>
                  <a:cxn ang="0">
                    <a:pos x="58" y="29"/>
                  </a:cxn>
                  <a:cxn ang="0">
                    <a:pos x="29" y="0"/>
                  </a:cxn>
                  <a:cxn ang="0">
                    <a:pos x="40" y="48"/>
                  </a:cxn>
                  <a:cxn ang="0">
                    <a:pos x="36" y="50"/>
                  </a:cxn>
                  <a:cxn ang="0">
                    <a:pos x="36" y="54"/>
                  </a:cxn>
                  <a:cxn ang="0">
                    <a:pos x="36" y="58"/>
                  </a:cxn>
                  <a:cxn ang="0">
                    <a:pos x="22" y="58"/>
                  </a:cxn>
                  <a:cxn ang="0">
                    <a:pos x="22" y="54"/>
                  </a:cxn>
                  <a:cxn ang="0">
                    <a:pos x="22" y="50"/>
                  </a:cxn>
                  <a:cxn ang="0">
                    <a:pos x="18" y="48"/>
                  </a:cxn>
                  <a:cxn ang="0">
                    <a:pos x="7" y="29"/>
                  </a:cxn>
                  <a:cxn ang="0">
                    <a:pos x="29" y="8"/>
                  </a:cxn>
                  <a:cxn ang="0">
                    <a:pos x="51" y="29"/>
                  </a:cxn>
                  <a:cxn ang="0">
                    <a:pos x="40" y="48"/>
                  </a:cxn>
                </a:cxnLst>
                <a:rect l="0" t="0" r="r" b="b"/>
                <a:pathLst>
                  <a:path w="58" h="6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0"/>
                      <a:pt x="6" y="49"/>
                      <a:pt x="14" y="54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52" y="49"/>
                      <a:pt x="58" y="40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40" y="48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1" y="44"/>
                      <a:pt x="7" y="37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41" y="8"/>
                      <a:pt x="51" y="17"/>
                      <a:pt x="51" y="29"/>
                    </a:cubicBezTo>
                    <a:cubicBezTo>
                      <a:pt x="51" y="37"/>
                      <a:pt x="47" y="44"/>
                      <a:pt x="40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130"/>
              <p:cNvSpPr>
                <a:spLocks/>
              </p:cNvSpPr>
              <p:nvPr/>
            </p:nvSpPr>
            <p:spPr bwMode="auto">
              <a:xfrm>
                <a:off x="4535488" y="1511300"/>
                <a:ext cx="76200" cy="38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15" y="15"/>
                  </a:cxn>
                  <a:cxn ang="0">
                    <a:pos x="22" y="8"/>
                  </a:cxn>
                  <a:cxn ang="0">
                    <a:pos x="22" y="7"/>
                  </a:cxn>
                  <a:cxn ang="0">
                    <a:pos x="30" y="7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15">
                    <a:moveTo>
                      <a:pt x="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11" y="15"/>
                      <a:pt x="15" y="15"/>
                    </a:cubicBezTo>
                    <a:cubicBezTo>
                      <a:pt x="19" y="15"/>
                      <a:pt x="22" y="12"/>
                      <a:pt x="22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4" name="Group 131"/>
          <p:cNvGrpSpPr/>
          <p:nvPr/>
        </p:nvGrpSpPr>
        <p:grpSpPr>
          <a:xfrm>
            <a:off x="3309128" y="2794522"/>
            <a:ext cx="578522" cy="582010"/>
            <a:chOff x="3459284" y="2477149"/>
            <a:chExt cx="517554" cy="520674"/>
          </a:xfrm>
        </p:grpSpPr>
        <p:sp>
          <p:nvSpPr>
            <p:cNvPr id="37" name="Oval 132"/>
            <p:cNvSpPr>
              <a:spLocks/>
            </p:cNvSpPr>
            <p:nvPr/>
          </p:nvSpPr>
          <p:spPr bwMode="auto">
            <a:xfrm>
              <a:off x="3459284" y="2477149"/>
              <a:ext cx="517554" cy="52067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133"/>
            <p:cNvSpPr>
              <a:spLocks/>
            </p:cNvSpPr>
            <p:nvPr/>
          </p:nvSpPr>
          <p:spPr bwMode="auto">
            <a:xfrm>
              <a:off x="3582120" y="2611009"/>
              <a:ext cx="271883" cy="252955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" name="Cube 135"/>
          <p:cNvSpPr/>
          <p:nvPr/>
        </p:nvSpPr>
        <p:spPr bwMode="auto">
          <a:xfrm>
            <a:off x="1995652" y="4159633"/>
            <a:ext cx="1042705" cy="430869"/>
          </a:xfrm>
          <a:prstGeom prst="cube">
            <a:avLst>
              <a:gd name="adj" fmla="val 375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Title text preset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Cube 138"/>
          <p:cNvSpPr/>
          <p:nvPr/>
        </p:nvSpPr>
        <p:spPr bwMode="auto">
          <a:xfrm>
            <a:off x="3084889" y="3552174"/>
            <a:ext cx="1042705" cy="430869"/>
          </a:xfrm>
          <a:prstGeom prst="cube">
            <a:avLst>
              <a:gd name="adj" fmla="val 3750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  <a:scene3d>
            <a:camera prst="orthographicFront">
              <a:rot lat="1200000" lon="0" rev="0"/>
            </a:camera>
            <a:lightRig rig="threePt" dir="t"/>
          </a:scene3d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Title text preset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41"/>
          <p:cNvSpPr/>
          <p:nvPr/>
        </p:nvSpPr>
        <p:spPr bwMode="auto">
          <a:xfrm>
            <a:off x="4135025" y="3102564"/>
            <a:ext cx="885426" cy="252246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Title text preset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Cube 144"/>
          <p:cNvSpPr/>
          <p:nvPr/>
        </p:nvSpPr>
        <p:spPr bwMode="auto">
          <a:xfrm flipH="1" flipV="1">
            <a:off x="5093468" y="2546725"/>
            <a:ext cx="1021162" cy="430869"/>
          </a:xfrm>
          <a:prstGeom prst="cube">
            <a:avLst>
              <a:gd name="adj" fmla="val 2775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scene3d>
            <a:camera prst="orthographicFront">
              <a:rot lat="1800000" lon="0" rev="0"/>
            </a:camera>
            <a:lightRig rig="threePt" dir="t"/>
          </a:scene3d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Cube 147"/>
          <p:cNvSpPr/>
          <p:nvPr/>
        </p:nvSpPr>
        <p:spPr bwMode="auto">
          <a:xfrm flipH="1" flipV="1">
            <a:off x="6172232" y="2012580"/>
            <a:ext cx="1021162" cy="430868"/>
          </a:xfrm>
          <a:prstGeom prst="cube">
            <a:avLst>
              <a:gd name="adj" fmla="val 2775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scene3d>
            <a:camera prst="orthographicFront">
              <a:rot lat="1800000" lon="0" rev="0"/>
            </a:camera>
            <a:lightRig rig="threePt" dir="t"/>
          </a:scene3d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 2"/>
          <p:cNvSpPr/>
          <p:nvPr/>
        </p:nvSpPr>
        <p:spPr>
          <a:xfrm>
            <a:off x="5213584" y="2606168"/>
            <a:ext cx="901045" cy="207749"/>
          </a:xfrm>
          <a:prstGeom prst="rect">
            <a:avLst/>
          </a:prstGeom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Title text preset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 73"/>
          <p:cNvSpPr/>
          <p:nvPr/>
        </p:nvSpPr>
        <p:spPr>
          <a:xfrm>
            <a:off x="6300469" y="2071920"/>
            <a:ext cx="901045" cy="207749"/>
          </a:xfrm>
          <a:prstGeom prst="rect">
            <a:avLst/>
          </a:prstGeom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Title text preset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2" name="Group 3"/>
          <p:cNvGrpSpPr/>
          <p:nvPr/>
        </p:nvGrpSpPr>
        <p:grpSpPr>
          <a:xfrm>
            <a:off x="4796447" y="3354810"/>
            <a:ext cx="1805853" cy="861765"/>
            <a:chOff x="6395262" y="4582956"/>
            <a:chExt cx="2407804" cy="1149020"/>
          </a:xfrm>
        </p:grpSpPr>
        <p:sp>
          <p:nvSpPr>
            <p:cNvPr id="35" name="TextBox 77"/>
            <p:cNvSpPr txBox="1">
              <a:spLocks/>
            </p:cNvSpPr>
            <p:nvPr/>
          </p:nvSpPr>
          <p:spPr bwMode="auto">
            <a:xfrm>
              <a:off x="6395262" y="4582956"/>
              <a:ext cx="2407803" cy="547903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b" anchorCtr="0">
              <a:normAutofit/>
            </a:bodyPr>
            <a:lstStyle/>
            <a:p>
              <a:pPr algn="l" latinLnBrk="0"/>
              <a:r>
                <a:rPr lang="en-US" altLang="zh-CN" sz="1400" dirty="0">
                  <a:solidFill>
                    <a:schemeClr val="accent3">
                      <a:lumMod val="100000"/>
                    </a:schemeClr>
                  </a:solidFill>
                  <a:effectLst/>
                </a:rPr>
                <a:t>Title text preset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6" name="TextBox 78"/>
            <p:cNvSpPr txBox="1">
              <a:spLocks/>
            </p:cNvSpPr>
            <p:nvPr/>
          </p:nvSpPr>
          <p:spPr bwMode="auto">
            <a:xfrm>
              <a:off x="6395263" y="5175797"/>
              <a:ext cx="2407803" cy="556179"/>
            </a:xfrm>
            <a:prstGeom prst="rect">
              <a:avLst/>
            </a:prstGeom>
            <a:noFill/>
            <a:extLst/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en-US" altLang="zh-CN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This part of the content as a text layout placeholder display</a:t>
              </a: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/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en-US" altLang="zh-CN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(Recommended theme font)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3" name="Group 4"/>
          <p:cNvGrpSpPr/>
          <p:nvPr/>
        </p:nvGrpSpPr>
        <p:grpSpPr>
          <a:xfrm>
            <a:off x="4277920" y="1025316"/>
            <a:ext cx="1670968" cy="764191"/>
            <a:chOff x="5703893" y="1340008"/>
            <a:chExt cx="2227958" cy="1018921"/>
          </a:xfrm>
        </p:grpSpPr>
        <p:sp>
          <p:nvSpPr>
            <p:cNvPr id="33" name="TextBox 82"/>
            <p:cNvSpPr txBox="1">
              <a:spLocks/>
            </p:cNvSpPr>
            <p:nvPr/>
          </p:nvSpPr>
          <p:spPr bwMode="auto">
            <a:xfrm>
              <a:off x="5703893" y="1340008"/>
              <a:ext cx="2227958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t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chemeClr val="accent4">
                      <a:lumMod val="100000"/>
                    </a:schemeClr>
                  </a:solidFill>
                  <a:effectLst/>
                </a:rPr>
                <a:t>Title text preset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4" name="TextBox 83"/>
            <p:cNvSpPr txBox="1">
              <a:spLocks/>
            </p:cNvSpPr>
            <p:nvPr/>
          </p:nvSpPr>
          <p:spPr bwMode="auto">
            <a:xfrm>
              <a:off x="5703893" y="1649966"/>
              <a:ext cx="2227958" cy="708963"/>
            </a:xfrm>
            <a:prstGeom prst="rect">
              <a:avLst/>
            </a:prstGeom>
            <a:noFill/>
            <a:extLst/>
          </p:spPr>
          <p:txBody>
            <a:bodyPr wrap="square" lIns="0" tIns="0" rIns="0" bIns="0" anchor="t" anchorCtr="0">
              <a:normAutofit lnSpcReduction="1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en-US" altLang="zh-CN" sz="1000" b="0" dirty="0">
                  <a:solidFill>
                    <a:schemeClr val="tx1"/>
                  </a:solidFill>
                  <a:effectLst/>
                </a:rPr>
                <a:t>This part of the content as a text layout placeholder display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</a:rPr>
                <a:t/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</a:rPr>
              </a:br>
              <a:r>
                <a:rPr lang="en-US" altLang="zh-CN" sz="1000" b="0" dirty="0">
                  <a:solidFill>
                    <a:schemeClr val="tx1"/>
                  </a:solidFill>
                  <a:effectLst/>
                </a:rPr>
                <a:t>(Recommended theme font)</a:t>
              </a: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4" name="Group 84"/>
          <p:cNvGrpSpPr/>
          <p:nvPr/>
        </p:nvGrpSpPr>
        <p:grpSpPr>
          <a:xfrm>
            <a:off x="7002270" y="2443448"/>
            <a:ext cx="1805853" cy="861765"/>
            <a:chOff x="6395262" y="4582956"/>
            <a:chExt cx="2407804" cy="1149020"/>
          </a:xfrm>
        </p:grpSpPr>
        <p:sp>
          <p:nvSpPr>
            <p:cNvPr id="31" name="TextBox 85"/>
            <p:cNvSpPr txBox="1">
              <a:spLocks/>
            </p:cNvSpPr>
            <p:nvPr/>
          </p:nvSpPr>
          <p:spPr bwMode="auto">
            <a:xfrm>
              <a:off x="6395262" y="4582956"/>
              <a:ext cx="2407803" cy="547903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b" anchorCtr="0">
              <a:normAutofit/>
            </a:bodyPr>
            <a:lstStyle/>
            <a:p>
              <a:pPr algn="l" latinLnBrk="0"/>
              <a:r>
                <a:rPr lang="en-US" altLang="zh-CN" sz="1400" dirty="0">
                  <a:solidFill>
                    <a:schemeClr val="accent5">
                      <a:lumMod val="100000"/>
                    </a:schemeClr>
                  </a:solidFill>
                  <a:effectLst/>
                </a:rPr>
                <a:t>Title text preset</a:t>
              </a:r>
              <a:endPara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2" name="TextBox 91"/>
            <p:cNvSpPr txBox="1">
              <a:spLocks/>
            </p:cNvSpPr>
            <p:nvPr/>
          </p:nvSpPr>
          <p:spPr bwMode="auto">
            <a:xfrm>
              <a:off x="6395263" y="5175797"/>
              <a:ext cx="2407803" cy="556179"/>
            </a:xfrm>
            <a:prstGeom prst="rect">
              <a:avLst/>
            </a:prstGeom>
            <a:noFill/>
            <a:extLst/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en-US" altLang="zh-CN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This part of the content as a text layout placeholder display</a:t>
              </a: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/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en-US" altLang="zh-CN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(Recommended theme font)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5" name="Group 5"/>
          <p:cNvGrpSpPr/>
          <p:nvPr/>
        </p:nvGrpSpPr>
        <p:grpSpPr>
          <a:xfrm>
            <a:off x="2279153" y="2030332"/>
            <a:ext cx="1670968" cy="764191"/>
            <a:chOff x="3038870" y="2707108"/>
            <a:chExt cx="2227958" cy="1018921"/>
          </a:xfrm>
        </p:grpSpPr>
        <p:sp>
          <p:nvSpPr>
            <p:cNvPr id="29" name="TextBox 96"/>
            <p:cNvSpPr txBox="1">
              <a:spLocks/>
            </p:cNvSpPr>
            <p:nvPr/>
          </p:nvSpPr>
          <p:spPr bwMode="auto">
            <a:xfrm>
              <a:off x="3038870" y="2707108"/>
              <a:ext cx="2227958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t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Title text preset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0" name="TextBox 97"/>
            <p:cNvSpPr txBox="1">
              <a:spLocks/>
            </p:cNvSpPr>
            <p:nvPr/>
          </p:nvSpPr>
          <p:spPr bwMode="auto">
            <a:xfrm>
              <a:off x="3038870" y="3017066"/>
              <a:ext cx="2227958" cy="708963"/>
            </a:xfrm>
            <a:prstGeom prst="rect">
              <a:avLst/>
            </a:prstGeom>
            <a:noFill/>
            <a:extLst/>
          </p:spPr>
          <p:txBody>
            <a:bodyPr wrap="square" lIns="0" tIns="0" rIns="0" bIns="0" anchor="t" anchorCtr="0">
              <a:normAutofit lnSpcReduction="1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en-US" altLang="zh-CN" sz="1000" b="0" dirty="0">
                  <a:solidFill>
                    <a:schemeClr val="tx1"/>
                  </a:solidFill>
                  <a:effectLst/>
                </a:rPr>
                <a:t>This part of the content as a text layout placeholder display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</a:rPr>
                <a:t/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</a:rPr>
              </a:br>
              <a:r>
                <a:rPr lang="en-US" altLang="zh-CN" sz="1000" b="0" dirty="0">
                  <a:solidFill>
                    <a:schemeClr val="tx1"/>
                  </a:solidFill>
                  <a:effectLst/>
                </a:rPr>
                <a:t>(Recommended theme font)</a:t>
              </a: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6" name="Group 98"/>
          <p:cNvGrpSpPr/>
          <p:nvPr/>
        </p:nvGrpSpPr>
        <p:grpSpPr>
          <a:xfrm>
            <a:off x="554158" y="3383641"/>
            <a:ext cx="1670968" cy="764191"/>
            <a:chOff x="5703893" y="1340008"/>
            <a:chExt cx="2227958" cy="1018921"/>
          </a:xfrm>
        </p:grpSpPr>
        <p:sp>
          <p:nvSpPr>
            <p:cNvPr id="27" name="TextBox 99"/>
            <p:cNvSpPr txBox="1">
              <a:spLocks/>
            </p:cNvSpPr>
            <p:nvPr/>
          </p:nvSpPr>
          <p:spPr bwMode="auto">
            <a:xfrm>
              <a:off x="5703893" y="1340008"/>
              <a:ext cx="2227958" cy="309958"/>
            </a:xfrm>
            <a:prstGeom prst="rect">
              <a:avLst/>
            </a:prstGeom>
            <a:noFill/>
            <a:extLst/>
          </p:spPr>
          <p:txBody>
            <a:bodyPr wrap="none" lIns="0" tIns="0" rIns="288000" bIns="0" anchor="t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chemeClr val="accent1">
                      <a:lumMod val="100000"/>
                    </a:schemeClr>
                  </a:solidFill>
                  <a:effectLst/>
                </a:rPr>
                <a:t>Title text preset</a:t>
              </a:r>
              <a:endPara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8" name="TextBox 100"/>
            <p:cNvSpPr txBox="1">
              <a:spLocks/>
            </p:cNvSpPr>
            <p:nvPr/>
          </p:nvSpPr>
          <p:spPr bwMode="auto">
            <a:xfrm>
              <a:off x="5703893" y="1649966"/>
              <a:ext cx="2227958" cy="708963"/>
            </a:xfrm>
            <a:prstGeom prst="rect">
              <a:avLst/>
            </a:prstGeom>
            <a:noFill/>
            <a:extLst/>
          </p:spPr>
          <p:txBody>
            <a:bodyPr wrap="square" lIns="0" tIns="0" rIns="288000" bIns="0" anchor="t" anchorCtr="0">
              <a:normAutofit fontScale="77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en-US" altLang="zh-CN" sz="1000" b="0" dirty="0">
                  <a:solidFill>
                    <a:schemeClr val="tx1"/>
                  </a:solidFill>
                  <a:effectLst/>
                </a:rPr>
                <a:t>This part of the content as a text layout placeholder display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</a:rPr>
                <a:t/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</a:rPr>
              </a:br>
              <a:r>
                <a:rPr lang="en-US" altLang="zh-CN" sz="1000" b="0" dirty="0">
                  <a:solidFill>
                    <a:schemeClr val="tx1"/>
                  </a:solidFill>
                  <a:effectLst/>
                </a:rPr>
                <a:t>(Recommended theme font)</a:t>
              </a: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6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3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">
            <a:extLst>
              <a:ext uri="{FF2B5EF4-FFF2-40B4-BE49-F238E27FC236}">
                <a16:creationId xmlns:a16="http://schemas.microsoft.com/office/drawing/2014/main" xmlns="" id="{9A8B3778-3BE9-442D-A136-5860EE955C7A}"/>
              </a:ext>
            </a:extLst>
          </p:cNvPr>
          <p:cNvGrpSpPr/>
          <p:nvPr/>
        </p:nvGrpSpPr>
        <p:grpSpPr>
          <a:xfrm>
            <a:off x="3829417" y="1059582"/>
            <a:ext cx="1485165" cy="1485165"/>
            <a:chOff x="731404" y="2060848"/>
            <a:chExt cx="1980220" cy="1980220"/>
          </a:xfrm>
        </p:grpSpPr>
        <p:sp>
          <p:nvSpPr>
            <p:cNvPr id="11" name="Diamond 2">
              <a:extLst>
                <a:ext uri="{FF2B5EF4-FFF2-40B4-BE49-F238E27FC236}">
                  <a16:creationId xmlns:a16="http://schemas.microsoft.com/office/drawing/2014/main" xmlns="" id="{F9A22716-09E1-493E-8EDB-8F7D43BFF0AB}"/>
                </a:ext>
              </a:extLst>
            </p:cNvPr>
            <p:cNvSpPr/>
            <p:nvPr/>
          </p:nvSpPr>
          <p:spPr bwMode="auto">
            <a:xfrm>
              <a:off x="731404" y="2060848"/>
              <a:ext cx="1980220" cy="1980220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TextBox 33">
              <a:extLst>
                <a:ext uri="{FF2B5EF4-FFF2-40B4-BE49-F238E27FC236}">
                  <a16:creationId xmlns:a16="http://schemas.microsoft.com/office/drawing/2014/main" xmlns="" id="{CD914367-2997-4266-BA9E-80FC4A1A2D8A}"/>
                </a:ext>
              </a:extLst>
            </p:cNvPr>
            <p:cNvSpPr txBox="1"/>
            <p:nvPr/>
          </p:nvSpPr>
          <p:spPr>
            <a:xfrm>
              <a:off x="917232" y="2828933"/>
              <a:ext cx="1608565" cy="610759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13" name="Group 49">
            <a:extLst>
              <a:ext uri="{FF2B5EF4-FFF2-40B4-BE49-F238E27FC236}">
                <a16:creationId xmlns:a16="http://schemas.microsoft.com/office/drawing/2014/main" xmlns="" id="{EC854462-3846-432B-9D82-6C927A23D6EB}"/>
              </a:ext>
            </a:extLst>
          </p:cNvPr>
          <p:cNvGrpSpPr/>
          <p:nvPr/>
        </p:nvGrpSpPr>
        <p:grpSpPr>
          <a:xfrm>
            <a:off x="3820218" y="2657886"/>
            <a:ext cx="1530772" cy="642945"/>
            <a:chOff x="1732858" y="5001250"/>
            <a:chExt cx="2213143" cy="857260"/>
          </a:xfrm>
        </p:grpSpPr>
        <p:sp>
          <p:nvSpPr>
            <p:cNvPr id="14" name="TextBox 62">
              <a:extLst>
                <a:ext uri="{FF2B5EF4-FFF2-40B4-BE49-F238E27FC236}">
                  <a16:creationId xmlns:a16="http://schemas.microsoft.com/office/drawing/2014/main" xmlns="" id="{6EE77303-BAB5-478D-AFC3-2C89E94B479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5001250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sz="1400" b="1" dirty="0">
                  <a:solidFill>
                    <a:srgbClr val="1458A5"/>
                  </a:solidFill>
                </a:rPr>
                <a:t>Title text preset</a:t>
              </a:r>
              <a:endParaRPr lang="zh-CN" altLang="en-US" sz="1400" b="1" dirty="0">
                <a:solidFill>
                  <a:srgbClr val="1458A5"/>
                </a:solidFill>
              </a:endParaRPr>
            </a:p>
          </p:txBody>
        </p:sp>
        <p:sp>
          <p:nvSpPr>
            <p:cNvPr id="15" name="TextBox 63">
              <a:extLst>
                <a:ext uri="{FF2B5EF4-FFF2-40B4-BE49-F238E27FC236}">
                  <a16:creationId xmlns:a16="http://schemas.microsoft.com/office/drawing/2014/main" xmlns="" id="{96E34B20-476E-416B-B4B7-BEB9B382A15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5284280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000" dirty="0"/>
                <a:t>This part of the content as a text layout placeholder display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r>
                <a:rPr lang="en-US" altLang="zh-CN" sz="1000" dirty="0"/>
                <a:t>(Recommended theme font)</a:t>
              </a:r>
              <a:endParaRPr lang="zh-CN" altLang="en-US" sz="1000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8F5381E-BD92-427C-AC2D-157465D1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5148" flipH="1">
            <a:off x="-2279321" y="1811329"/>
            <a:ext cx="5295937" cy="38152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A6055AC-508C-4931-B8BC-C05ED3C7F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24128" y="-994983"/>
            <a:ext cx="5859375" cy="42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97458" y="870561"/>
            <a:ext cx="3212300" cy="3685964"/>
            <a:chOff x="-897458" y="870561"/>
            <a:chExt cx="3212300" cy="3685964"/>
          </a:xfrm>
        </p:grpSpPr>
        <p:sp>
          <p:nvSpPr>
            <p:cNvPr id="4" name="Freeform: Shape 59"/>
            <p:cNvSpPr>
              <a:spLocks/>
            </p:cNvSpPr>
            <p:nvPr/>
          </p:nvSpPr>
          <p:spPr bwMode="auto">
            <a:xfrm>
              <a:off x="-856120" y="2499964"/>
              <a:ext cx="2804088" cy="373764"/>
            </a:xfrm>
            <a:custGeom>
              <a:avLst/>
              <a:gdLst>
                <a:gd name="T0" fmla="*/ 704 w 1607"/>
                <a:gd name="T1" fmla="*/ 116 h 214"/>
                <a:gd name="T2" fmla="*/ 0 w 1607"/>
                <a:gd name="T3" fmla="*/ 138 h 214"/>
                <a:gd name="T4" fmla="*/ 0 w 1607"/>
                <a:gd name="T5" fmla="*/ 168 h 214"/>
                <a:gd name="T6" fmla="*/ 706 w 1607"/>
                <a:gd name="T7" fmla="*/ 191 h 214"/>
                <a:gd name="T8" fmla="*/ 1529 w 1607"/>
                <a:gd name="T9" fmla="*/ 214 h 214"/>
                <a:gd name="T10" fmla="*/ 1602 w 1607"/>
                <a:gd name="T11" fmla="*/ 210 h 214"/>
                <a:gd name="T12" fmla="*/ 1607 w 1607"/>
                <a:gd name="T13" fmla="*/ 0 h 214"/>
                <a:gd name="T14" fmla="*/ 704 w 1607"/>
                <a:gd name="T15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7" h="214">
                  <a:moveTo>
                    <a:pt x="704" y="116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706" y="191"/>
                    <a:pt x="706" y="191"/>
                    <a:pt x="706" y="191"/>
                  </a:cubicBezTo>
                  <a:cubicBezTo>
                    <a:pt x="1529" y="214"/>
                    <a:pt x="1529" y="214"/>
                    <a:pt x="1529" y="214"/>
                  </a:cubicBezTo>
                  <a:cubicBezTo>
                    <a:pt x="1602" y="210"/>
                    <a:pt x="1602" y="210"/>
                    <a:pt x="1602" y="210"/>
                  </a:cubicBezTo>
                  <a:cubicBezTo>
                    <a:pt x="1607" y="0"/>
                    <a:pt x="1607" y="0"/>
                    <a:pt x="1607" y="0"/>
                  </a:cubicBezTo>
                  <a:cubicBezTo>
                    <a:pt x="1607" y="0"/>
                    <a:pt x="1090" y="92"/>
                    <a:pt x="704" y="116"/>
                  </a:cubicBezTo>
                </a:path>
              </a:pathLst>
            </a:custGeom>
            <a:solidFill>
              <a:schemeClr val="accent4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60"/>
            <p:cNvSpPr>
              <a:spLocks/>
            </p:cNvSpPr>
            <p:nvPr/>
          </p:nvSpPr>
          <p:spPr bwMode="auto">
            <a:xfrm>
              <a:off x="-856120" y="2826670"/>
              <a:ext cx="2917767" cy="1205689"/>
            </a:xfrm>
            <a:custGeom>
              <a:avLst/>
              <a:gdLst>
                <a:gd name="T0" fmla="*/ 1251 w 1672"/>
                <a:gd name="T1" fmla="*/ 184 h 690"/>
                <a:gd name="T2" fmla="*/ 876 w 1672"/>
                <a:gd name="T3" fmla="*/ 66 h 690"/>
                <a:gd name="T4" fmla="*/ 286 w 1672"/>
                <a:gd name="T5" fmla="*/ 17 h 690"/>
                <a:gd name="T6" fmla="*/ 0 w 1672"/>
                <a:gd name="T7" fmla="*/ 0 h 690"/>
                <a:gd name="T8" fmla="*/ 0 w 1672"/>
                <a:gd name="T9" fmla="*/ 25 h 690"/>
                <a:gd name="T10" fmla="*/ 287 w 1672"/>
                <a:gd name="T11" fmla="*/ 40 h 690"/>
                <a:gd name="T12" fmla="*/ 835 w 1672"/>
                <a:gd name="T13" fmla="*/ 121 h 690"/>
                <a:gd name="T14" fmla="*/ 1485 w 1672"/>
                <a:gd name="T15" fmla="*/ 598 h 690"/>
                <a:gd name="T16" fmla="*/ 1652 w 1672"/>
                <a:gd name="T17" fmla="*/ 686 h 690"/>
                <a:gd name="T18" fmla="*/ 1672 w 1672"/>
                <a:gd name="T19" fmla="*/ 391 h 690"/>
                <a:gd name="T20" fmla="*/ 1251 w 1672"/>
                <a:gd name="T21" fmla="*/ 1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2" h="690">
                  <a:moveTo>
                    <a:pt x="1251" y="184"/>
                  </a:moveTo>
                  <a:cubicBezTo>
                    <a:pt x="1047" y="98"/>
                    <a:pt x="876" y="66"/>
                    <a:pt x="876" y="66"/>
                  </a:cubicBezTo>
                  <a:cubicBezTo>
                    <a:pt x="712" y="24"/>
                    <a:pt x="286" y="17"/>
                    <a:pt x="286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684" y="66"/>
                    <a:pt x="835" y="121"/>
                    <a:pt x="835" y="121"/>
                  </a:cubicBezTo>
                  <a:cubicBezTo>
                    <a:pt x="1038" y="197"/>
                    <a:pt x="1313" y="435"/>
                    <a:pt x="1485" y="598"/>
                  </a:cubicBezTo>
                  <a:cubicBezTo>
                    <a:pt x="1583" y="690"/>
                    <a:pt x="1652" y="686"/>
                    <a:pt x="1652" y="686"/>
                  </a:cubicBezTo>
                  <a:cubicBezTo>
                    <a:pt x="1672" y="391"/>
                    <a:pt x="1672" y="391"/>
                    <a:pt x="1672" y="391"/>
                  </a:cubicBezTo>
                  <a:cubicBezTo>
                    <a:pt x="1251" y="184"/>
                    <a:pt x="1251" y="184"/>
                    <a:pt x="1251" y="184"/>
                  </a:cubicBezTo>
                </a:path>
              </a:pathLst>
            </a:custGeom>
            <a:solidFill>
              <a:schemeClr val="accent6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61"/>
            <p:cNvSpPr>
              <a:spLocks/>
            </p:cNvSpPr>
            <p:nvPr/>
          </p:nvSpPr>
          <p:spPr bwMode="auto">
            <a:xfrm>
              <a:off x="-856120" y="2785884"/>
              <a:ext cx="2583619" cy="568396"/>
            </a:xfrm>
            <a:custGeom>
              <a:avLst/>
              <a:gdLst>
                <a:gd name="T0" fmla="*/ 0 w 1480"/>
                <a:gd name="T1" fmla="*/ 0 h 326"/>
                <a:gd name="T2" fmla="*/ 0 w 1480"/>
                <a:gd name="T3" fmla="*/ 31 h 326"/>
                <a:gd name="T4" fmla="*/ 726 w 1480"/>
                <a:gd name="T5" fmla="*/ 76 h 326"/>
                <a:gd name="T6" fmla="*/ 1382 w 1480"/>
                <a:gd name="T7" fmla="*/ 285 h 326"/>
                <a:gd name="T8" fmla="*/ 1471 w 1480"/>
                <a:gd name="T9" fmla="*/ 316 h 326"/>
                <a:gd name="T10" fmla="*/ 1480 w 1480"/>
                <a:gd name="T11" fmla="*/ 45 h 326"/>
                <a:gd name="T12" fmla="*/ 0 w 1480"/>
                <a:gd name="T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0" h="326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726" y="76"/>
                    <a:pt x="726" y="76"/>
                    <a:pt x="726" y="76"/>
                  </a:cubicBezTo>
                  <a:cubicBezTo>
                    <a:pt x="1000" y="98"/>
                    <a:pt x="1244" y="210"/>
                    <a:pt x="1382" y="285"/>
                  </a:cubicBezTo>
                  <a:cubicBezTo>
                    <a:pt x="1457" y="326"/>
                    <a:pt x="1471" y="316"/>
                    <a:pt x="1471" y="316"/>
                  </a:cubicBezTo>
                  <a:cubicBezTo>
                    <a:pt x="1480" y="45"/>
                    <a:pt x="1480" y="45"/>
                    <a:pt x="1480" y="4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2"/>
            <p:cNvSpPr>
              <a:spLocks/>
            </p:cNvSpPr>
            <p:nvPr/>
          </p:nvSpPr>
          <p:spPr bwMode="auto">
            <a:xfrm>
              <a:off x="-856120" y="2102086"/>
              <a:ext cx="2742081" cy="647627"/>
            </a:xfrm>
            <a:custGeom>
              <a:avLst/>
              <a:gdLst>
                <a:gd name="T0" fmla="*/ 1491 w 1571"/>
                <a:gd name="T1" fmla="*/ 0 h 371"/>
                <a:gd name="T2" fmla="*/ 726 w 1571"/>
                <a:gd name="T3" fmla="*/ 287 h 371"/>
                <a:gd name="T4" fmla="*/ 0 w 1571"/>
                <a:gd name="T5" fmla="*/ 343 h 371"/>
                <a:gd name="T6" fmla="*/ 0 w 1571"/>
                <a:gd name="T7" fmla="*/ 371 h 371"/>
                <a:gd name="T8" fmla="*/ 550 w 1571"/>
                <a:gd name="T9" fmla="*/ 361 h 371"/>
                <a:gd name="T10" fmla="*/ 1571 w 1571"/>
                <a:gd name="T11" fmla="*/ 245 h 371"/>
                <a:gd name="T12" fmla="*/ 1491 w 1571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1" h="371">
                  <a:moveTo>
                    <a:pt x="1491" y="0"/>
                  </a:moveTo>
                  <a:cubicBezTo>
                    <a:pt x="1491" y="0"/>
                    <a:pt x="1040" y="255"/>
                    <a:pt x="726" y="287"/>
                  </a:cubicBezTo>
                  <a:cubicBezTo>
                    <a:pt x="726" y="287"/>
                    <a:pt x="451" y="323"/>
                    <a:pt x="0" y="343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59" y="368"/>
                    <a:pt x="408" y="363"/>
                    <a:pt x="550" y="361"/>
                  </a:cubicBezTo>
                  <a:cubicBezTo>
                    <a:pt x="1064" y="334"/>
                    <a:pt x="1571" y="245"/>
                    <a:pt x="1571" y="245"/>
                  </a:cubicBezTo>
                  <a:cubicBezTo>
                    <a:pt x="1491" y="0"/>
                    <a:pt x="1491" y="0"/>
                    <a:pt x="1491" y="0"/>
                  </a:cubicBezTo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63"/>
            <p:cNvSpPr>
              <a:spLocks/>
            </p:cNvSpPr>
            <p:nvPr/>
          </p:nvSpPr>
          <p:spPr bwMode="auto">
            <a:xfrm>
              <a:off x="-856120" y="1085863"/>
              <a:ext cx="2872984" cy="1562229"/>
            </a:xfrm>
            <a:custGeom>
              <a:avLst/>
              <a:gdLst>
                <a:gd name="T0" fmla="*/ 1354 w 1646"/>
                <a:gd name="T1" fmla="*/ 0 h 895"/>
                <a:gd name="T2" fmla="*/ 821 w 1646"/>
                <a:gd name="T3" fmla="*/ 718 h 895"/>
                <a:gd name="T4" fmla="*/ 195 w 1646"/>
                <a:gd name="T5" fmla="*/ 846 h 895"/>
                <a:gd name="T6" fmla="*/ 0 w 1646"/>
                <a:gd name="T7" fmla="*/ 863 h 895"/>
                <a:gd name="T8" fmla="*/ 0 w 1646"/>
                <a:gd name="T9" fmla="*/ 895 h 895"/>
                <a:gd name="T10" fmla="*/ 194 w 1646"/>
                <a:gd name="T11" fmla="*/ 885 h 895"/>
                <a:gd name="T12" fmla="*/ 874 w 1646"/>
                <a:gd name="T13" fmla="*/ 779 h 895"/>
                <a:gd name="T14" fmla="*/ 1646 w 1646"/>
                <a:gd name="T15" fmla="*/ 164 h 895"/>
                <a:gd name="T16" fmla="*/ 1354 w 1646"/>
                <a:gd name="T17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6" h="895">
                  <a:moveTo>
                    <a:pt x="1354" y="0"/>
                  </a:moveTo>
                  <a:cubicBezTo>
                    <a:pt x="1354" y="0"/>
                    <a:pt x="1024" y="570"/>
                    <a:pt x="821" y="718"/>
                  </a:cubicBezTo>
                  <a:cubicBezTo>
                    <a:pt x="821" y="718"/>
                    <a:pt x="705" y="816"/>
                    <a:pt x="195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194" y="885"/>
                    <a:pt x="194" y="885"/>
                    <a:pt x="194" y="885"/>
                  </a:cubicBezTo>
                  <a:cubicBezTo>
                    <a:pt x="194" y="885"/>
                    <a:pt x="682" y="877"/>
                    <a:pt x="874" y="779"/>
                  </a:cubicBezTo>
                  <a:cubicBezTo>
                    <a:pt x="874" y="779"/>
                    <a:pt x="1338" y="484"/>
                    <a:pt x="1646" y="164"/>
                  </a:cubicBezTo>
                  <a:cubicBezTo>
                    <a:pt x="1354" y="0"/>
                    <a:pt x="1354" y="0"/>
                    <a:pt x="1354" y="0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64"/>
            <p:cNvSpPr>
              <a:spLocks/>
            </p:cNvSpPr>
            <p:nvPr/>
          </p:nvSpPr>
          <p:spPr bwMode="auto">
            <a:xfrm>
              <a:off x="-856120" y="1404509"/>
              <a:ext cx="3005611" cy="1296977"/>
            </a:xfrm>
            <a:custGeom>
              <a:avLst/>
              <a:gdLst>
                <a:gd name="T0" fmla="*/ 1646 w 1722"/>
                <a:gd name="T1" fmla="*/ 45 h 744"/>
                <a:gd name="T2" fmla="*/ 1569 w 1722"/>
                <a:gd name="T3" fmla="*/ 44 h 744"/>
                <a:gd name="T4" fmla="*/ 836 w 1722"/>
                <a:gd name="T5" fmla="*/ 614 h 744"/>
                <a:gd name="T6" fmla="*/ 288 w 1722"/>
                <a:gd name="T7" fmla="*/ 695 h 744"/>
                <a:gd name="T8" fmla="*/ 0 w 1722"/>
                <a:gd name="T9" fmla="*/ 712 h 744"/>
                <a:gd name="T10" fmla="*/ 0 w 1722"/>
                <a:gd name="T11" fmla="*/ 744 h 744"/>
                <a:gd name="T12" fmla="*/ 286 w 1722"/>
                <a:gd name="T13" fmla="*/ 728 h 744"/>
                <a:gd name="T14" fmla="*/ 853 w 1722"/>
                <a:gd name="T15" fmla="*/ 670 h 744"/>
                <a:gd name="T16" fmla="*/ 1221 w 1722"/>
                <a:gd name="T17" fmla="*/ 541 h 744"/>
                <a:gd name="T18" fmla="*/ 1722 w 1722"/>
                <a:gd name="T19" fmla="*/ 302 h 744"/>
                <a:gd name="T20" fmla="*/ 1646 w 1722"/>
                <a:gd name="T21" fmla="*/ 45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2" h="744">
                  <a:moveTo>
                    <a:pt x="1646" y="45"/>
                  </a:moveTo>
                  <a:cubicBezTo>
                    <a:pt x="1646" y="45"/>
                    <a:pt x="1618" y="0"/>
                    <a:pt x="1569" y="44"/>
                  </a:cubicBezTo>
                  <a:cubicBezTo>
                    <a:pt x="1407" y="188"/>
                    <a:pt x="1036" y="511"/>
                    <a:pt x="836" y="614"/>
                  </a:cubicBezTo>
                  <a:cubicBezTo>
                    <a:pt x="836" y="614"/>
                    <a:pt x="661" y="680"/>
                    <a:pt x="288" y="695"/>
                  </a:cubicBezTo>
                  <a:cubicBezTo>
                    <a:pt x="0" y="712"/>
                    <a:pt x="0" y="712"/>
                    <a:pt x="0" y="712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286" y="728"/>
                    <a:pt x="286" y="728"/>
                    <a:pt x="286" y="728"/>
                  </a:cubicBezTo>
                  <a:cubicBezTo>
                    <a:pt x="286" y="728"/>
                    <a:pt x="689" y="712"/>
                    <a:pt x="853" y="670"/>
                  </a:cubicBezTo>
                  <a:cubicBezTo>
                    <a:pt x="853" y="670"/>
                    <a:pt x="1018" y="627"/>
                    <a:pt x="1221" y="541"/>
                  </a:cubicBezTo>
                  <a:cubicBezTo>
                    <a:pt x="1722" y="302"/>
                    <a:pt x="1722" y="302"/>
                    <a:pt x="1722" y="302"/>
                  </a:cubicBezTo>
                  <a:cubicBezTo>
                    <a:pt x="1646" y="45"/>
                    <a:pt x="1646" y="45"/>
                    <a:pt x="1646" y="45"/>
                  </a:cubicBezTo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65"/>
            <p:cNvSpPr>
              <a:spLocks/>
            </p:cNvSpPr>
            <p:nvPr/>
          </p:nvSpPr>
          <p:spPr bwMode="auto">
            <a:xfrm>
              <a:off x="1665493" y="2060749"/>
              <a:ext cx="468497" cy="4667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Oval 66"/>
            <p:cNvSpPr>
              <a:spLocks/>
            </p:cNvSpPr>
            <p:nvPr/>
          </p:nvSpPr>
          <p:spPr bwMode="auto">
            <a:xfrm>
              <a:off x="1486361" y="870561"/>
              <a:ext cx="620069" cy="616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Oval 67"/>
            <p:cNvSpPr>
              <a:spLocks/>
            </p:cNvSpPr>
            <p:nvPr/>
          </p:nvSpPr>
          <p:spPr bwMode="auto">
            <a:xfrm>
              <a:off x="1525979" y="2853058"/>
              <a:ext cx="546005" cy="5442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68"/>
            <p:cNvSpPr>
              <a:spLocks/>
            </p:cNvSpPr>
            <p:nvPr/>
          </p:nvSpPr>
          <p:spPr bwMode="auto">
            <a:xfrm>
              <a:off x="-897458" y="2868009"/>
              <a:ext cx="2878152" cy="1560506"/>
            </a:xfrm>
            <a:custGeom>
              <a:avLst/>
              <a:gdLst>
                <a:gd name="T0" fmla="*/ 904 w 1649"/>
                <a:gd name="T1" fmla="*/ 117 h 894"/>
                <a:gd name="T2" fmla="*/ 224 w 1649"/>
                <a:gd name="T3" fmla="*/ 10 h 894"/>
                <a:gd name="T4" fmla="*/ 24 w 1649"/>
                <a:gd name="T5" fmla="*/ 0 h 894"/>
                <a:gd name="T6" fmla="*/ 0 w 1649"/>
                <a:gd name="T7" fmla="*/ 32 h 894"/>
                <a:gd name="T8" fmla="*/ 225 w 1649"/>
                <a:gd name="T9" fmla="*/ 49 h 894"/>
                <a:gd name="T10" fmla="*/ 850 w 1649"/>
                <a:gd name="T11" fmla="*/ 177 h 894"/>
                <a:gd name="T12" fmla="*/ 1387 w 1649"/>
                <a:gd name="T13" fmla="*/ 894 h 894"/>
                <a:gd name="T14" fmla="*/ 1649 w 1649"/>
                <a:gd name="T15" fmla="*/ 681 h 894"/>
                <a:gd name="T16" fmla="*/ 904 w 1649"/>
                <a:gd name="T17" fmla="*/ 117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9" h="894">
                  <a:moveTo>
                    <a:pt x="904" y="117"/>
                  </a:moveTo>
                  <a:cubicBezTo>
                    <a:pt x="741" y="33"/>
                    <a:pt x="224" y="10"/>
                    <a:pt x="224" y="1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735" y="79"/>
                    <a:pt x="850" y="177"/>
                    <a:pt x="850" y="177"/>
                  </a:cubicBezTo>
                  <a:cubicBezTo>
                    <a:pt x="1054" y="325"/>
                    <a:pt x="1387" y="894"/>
                    <a:pt x="1387" y="894"/>
                  </a:cubicBezTo>
                  <a:cubicBezTo>
                    <a:pt x="1649" y="681"/>
                    <a:pt x="1649" y="681"/>
                    <a:pt x="1649" y="681"/>
                  </a:cubicBezTo>
                  <a:cubicBezTo>
                    <a:pt x="1291" y="256"/>
                    <a:pt x="904" y="117"/>
                    <a:pt x="904" y="11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69"/>
            <p:cNvSpPr>
              <a:spLocks/>
            </p:cNvSpPr>
            <p:nvPr/>
          </p:nvSpPr>
          <p:spPr bwMode="auto">
            <a:xfrm>
              <a:off x="1458804" y="3953680"/>
              <a:ext cx="602845" cy="6028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70"/>
            <p:cNvSpPr>
              <a:spLocks/>
            </p:cNvSpPr>
            <p:nvPr/>
          </p:nvSpPr>
          <p:spPr bwMode="auto">
            <a:xfrm>
              <a:off x="1782616" y="1421733"/>
              <a:ext cx="532226" cy="53050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71"/>
            <p:cNvSpPr>
              <a:spLocks/>
            </p:cNvSpPr>
            <p:nvPr/>
          </p:nvSpPr>
          <p:spPr bwMode="auto">
            <a:xfrm>
              <a:off x="1758502" y="2520634"/>
              <a:ext cx="353096" cy="3548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72"/>
            <p:cNvSpPr>
              <a:spLocks/>
            </p:cNvSpPr>
            <p:nvPr/>
          </p:nvSpPr>
          <p:spPr bwMode="auto">
            <a:xfrm>
              <a:off x="1751612" y="3505301"/>
              <a:ext cx="520169" cy="5184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73"/>
            <p:cNvSpPr>
              <a:spLocks/>
            </p:cNvSpPr>
            <p:nvPr/>
          </p:nvSpPr>
          <p:spPr bwMode="auto">
            <a:xfrm>
              <a:off x="1620229" y="3012491"/>
              <a:ext cx="351000" cy="270000"/>
            </a:xfrm>
            <a:custGeom>
              <a:avLst/>
              <a:gdLst>
                <a:gd name="T0" fmla="*/ 899 w 1092"/>
                <a:gd name="T1" fmla="*/ 20 h 819"/>
                <a:gd name="T2" fmla="*/ 242 w 1092"/>
                <a:gd name="T3" fmla="*/ 0 h 819"/>
                <a:gd name="T4" fmla="*/ 20 w 1092"/>
                <a:gd name="T5" fmla="*/ 193 h 819"/>
                <a:gd name="T6" fmla="*/ 17 w 1092"/>
                <a:gd name="T7" fmla="*/ 287 h 819"/>
                <a:gd name="T8" fmla="*/ 546 w 1092"/>
                <a:gd name="T9" fmla="*/ 819 h 819"/>
                <a:gd name="T10" fmla="*/ 1075 w 1092"/>
                <a:gd name="T11" fmla="*/ 287 h 819"/>
                <a:gd name="T12" fmla="*/ 1072 w 1092"/>
                <a:gd name="T13" fmla="*/ 193 h 819"/>
                <a:gd name="T14" fmla="*/ 470 w 1092"/>
                <a:gd name="T15" fmla="*/ 239 h 819"/>
                <a:gd name="T16" fmla="*/ 622 w 1092"/>
                <a:gd name="T17" fmla="*/ 239 h 819"/>
                <a:gd name="T18" fmla="*/ 666 w 1092"/>
                <a:gd name="T19" fmla="*/ 76 h 819"/>
                <a:gd name="T20" fmla="*/ 648 w 1092"/>
                <a:gd name="T21" fmla="*/ 217 h 819"/>
                <a:gd name="T22" fmla="*/ 444 w 1092"/>
                <a:gd name="T23" fmla="*/ 217 h 819"/>
                <a:gd name="T24" fmla="*/ 426 w 1092"/>
                <a:gd name="T25" fmla="*/ 76 h 819"/>
                <a:gd name="T26" fmla="*/ 444 w 1092"/>
                <a:gd name="T27" fmla="*/ 217 h 819"/>
                <a:gd name="T28" fmla="*/ 546 w 1092"/>
                <a:gd name="T29" fmla="*/ 698 h 819"/>
                <a:gd name="T30" fmla="*/ 631 w 1092"/>
                <a:gd name="T31" fmla="*/ 273 h 819"/>
                <a:gd name="T32" fmla="*/ 833 w 1092"/>
                <a:gd name="T33" fmla="*/ 273 h 819"/>
                <a:gd name="T34" fmla="*/ 666 w 1092"/>
                <a:gd name="T35" fmla="*/ 273 h 819"/>
                <a:gd name="T36" fmla="*/ 759 w 1092"/>
                <a:gd name="T37" fmla="*/ 169 h 819"/>
                <a:gd name="T38" fmla="*/ 675 w 1092"/>
                <a:gd name="T39" fmla="*/ 239 h 819"/>
                <a:gd name="T40" fmla="*/ 826 w 1092"/>
                <a:gd name="T41" fmla="*/ 68 h 819"/>
                <a:gd name="T42" fmla="*/ 707 w 1092"/>
                <a:gd name="T43" fmla="*/ 68 h 819"/>
                <a:gd name="T44" fmla="*/ 470 w 1092"/>
                <a:gd name="T45" fmla="*/ 68 h 819"/>
                <a:gd name="T46" fmla="*/ 546 w 1092"/>
                <a:gd name="T47" fmla="*/ 131 h 819"/>
                <a:gd name="T48" fmla="*/ 266 w 1092"/>
                <a:gd name="T49" fmla="*/ 68 h 819"/>
                <a:gd name="T50" fmla="*/ 331 w 1092"/>
                <a:gd name="T51" fmla="*/ 123 h 819"/>
                <a:gd name="T52" fmla="*/ 417 w 1092"/>
                <a:gd name="T53" fmla="*/ 239 h 819"/>
                <a:gd name="T54" fmla="*/ 333 w 1092"/>
                <a:gd name="T55" fmla="*/ 169 h 819"/>
                <a:gd name="T56" fmla="*/ 510 w 1092"/>
                <a:gd name="T57" fmla="*/ 692 h 819"/>
                <a:gd name="T58" fmla="*/ 426 w 1092"/>
                <a:gd name="T59" fmla="*/ 273 h 819"/>
                <a:gd name="T60" fmla="*/ 98 w 1092"/>
                <a:gd name="T61" fmla="*/ 273 h 819"/>
                <a:gd name="T62" fmla="*/ 434 w 1092"/>
                <a:gd name="T63" fmla="*/ 631 h 819"/>
                <a:gd name="T64" fmla="*/ 994 w 1092"/>
                <a:gd name="T65" fmla="*/ 273 h 819"/>
                <a:gd name="T66" fmla="*/ 873 w 1092"/>
                <a:gd name="T67" fmla="*/ 273 h 819"/>
                <a:gd name="T68" fmla="*/ 785 w 1092"/>
                <a:gd name="T69" fmla="*/ 147 h 819"/>
                <a:gd name="T70" fmla="*/ 1021 w 1092"/>
                <a:gd name="T71" fmla="*/ 239 h 819"/>
                <a:gd name="T72" fmla="*/ 228 w 1092"/>
                <a:gd name="T73" fmla="*/ 82 h 819"/>
                <a:gd name="T74" fmla="*/ 215 w 1092"/>
                <a:gd name="T75" fmla="*/ 239 h 819"/>
                <a:gd name="T76" fmla="*/ 228 w 1092"/>
                <a:gd name="T77" fmla="*/ 82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92" h="819">
                  <a:moveTo>
                    <a:pt x="1072" y="193"/>
                  </a:moveTo>
                  <a:cubicBezTo>
                    <a:pt x="899" y="20"/>
                    <a:pt x="899" y="20"/>
                    <a:pt x="899" y="20"/>
                  </a:cubicBezTo>
                  <a:cubicBezTo>
                    <a:pt x="886" y="7"/>
                    <a:pt x="868" y="0"/>
                    <a:pt x="850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24" y="0"/>
                    <a:pt x="206" y="7"/>
                    <a:pt x="193" y="20"/>
                  </a:cubicBezTo>
                  <a:cubicBezTo>
                    <a:pt x="20" y="193"/>
                    <a:pt x="20" y="193"/>
                    <a:pt x="20" y="193"/>
                  </a:cubicBezTo>
                  <a:cubicBezTo>
                    <a:pt x="7" y="207"/>
                    <a:pt x="0" y="224"/>
                    <a:pt x="0" y="242"/>
                  </a:cubicBezTo>
                  <a:cubicBezTo>
                    <a:pt x="0" y="258"/>
                    <a:pt x="6" y="274"/>
                    <a:pt x="17" y="287"/>
                  </a:cubicBezTo>
                  <a:cubicBezTo>
                    <a:pt x="495" y="796"/>
                    <a:pt x="495" y="796"/>
                    <a:pt x="495" y="796"/>
                  </a:cubicBezTo>
                  <a:cubicBezTo>
                    <a:pt x="508" y="810"/>
                    <a:pt x="527" y="819"/>
                    <a:pt x="546" y="819"/>
                  </a:cubicBezTo>
                  <a:cubicBezTo>
                    <a:pt x="565" y="819"/>
                    <a:pt x="584" y="810"/>
                    <a:pt x="597" y="796"/>
                  </a:cubicBezTo>
                  <a:cubicBezTo>
                    <a:pt x="1075" y="287"/>
                    <a:pt x="1075" y="287"/>
                    <a:pt x="1075" y="287"/>
                  </a:cubicBezTo>
                  <a:cubicBezTo>
                    <a:pt x="1086" y="274"/>
                    <a:pt x="1092" y="257"/>
                    <a:pt x="1092" y="241"/>
                  </a:cubicBezTo>
                  <a:cubicBezTo>
                    <a:pt x="1092" y="224"/>
                    <a:pt x="1085" y="207"/>
                    <a:pt x="1072" y="193"/>
                  </a:cubicBezTo>
                  <a:close/>
                  <a:moveTo>
                    <a:pt x="622" y="239"/>
                  </a:moveTo>
                  <a:cubicBezTo>
                    <a:pt x="470" y="239"/>
                    <a:pt x="470" y="239"/>
                    <a:pt x="470" y="239"/>
                  </a:cubicBezTo>
                  <a:cubicBezTo>
                    <a:pt x="546" y="176"/>
                    <a:pt x="546" y="176"/>
                    <a:pt x="546" y="176"/>
                  </a:cubicBezTo>
                  <a:lnTo>
                    <a:pt x="622" y="239"/>
                  </a:lnTo>
                  <a:close/>
                  <a:moveTo>
                    <a:pt x="573" y="154"/>
                  </a:moveTo>
                  <a:cubicBezTo>
                    <a:pt x="666" y="76"/>
                    <a:pt x="666" y="76"/>
                    <a:pt x="666" y="76"/>
                  </a:cubicBezTo>
                  <a:cubicBezTo>
                    <a:pt x="735" y="145"/>
                    <a:pt x="735" y="145"/>
                    <a:pt x="735" y="145"/>
                  </a:cubicBezTo>
                  <a:cubicBezTo>
                    <a:pt x="648" y="217"/>
                    <a:pt x="648" y="217"/>
                    <a:pt x="648" y="217"/>
                  </a:cubicBezTo>
                  <a:lnTo>
                    <a:pt x="573" y="154"/>
                  </a:lnTo>
                  <a:close/>
                  <a:moveTo>
                    <a:pt x="444" y="217"/>
                  </a:moveTo>
                  <a:cubicBezTo>
                    <a:pt x="357" y="145"/>
                    <a:pt x="357" y="145"/>
                    <a:pt x="357" y="145"/>
                  </a:cubicBezTo>
                  <a:cubicBezTo>
                    <a:pt x="426" y="76"/>
                    <a:pt x="426" y="76"/>
                    <a:pt x="426" y="76"/>
                  </a:cubicBezTo>
                  <a:cubicBezTo>
                    <a:pt x="519" y="154"/>
                    <a:pt x="519" y="154"/>
                    <a:pt x="519" y="154"/>
                  </a:cubicBezTo>
                  <a:lnTo>
                    <a:pt x="444" y="217"/>
                  </a:lnTo>
                  <a:close/>
                  <a:moveTo>
                    <a:pt x="631" y="273"/>
                  </a:moveTo>
                  <a:cubicBezTo>
                    <a:pt x="546" y="698"/>
                    <a:pt x="546" y="698"/>
                    <a:pt x="546" y="698"/>
                  </a:cubicBezTo>
                  <a:cubicBezTo>
                    <a:pt x="461" y="273"/>
                    <a:pt x="461" y="273"/>
                    <a:pt x="461" y="273"/>
                  </a:cubicBezTo>
                  <a:lnTo>
                    <a:pt x="631" y="273"/>
                  </a:lnTo>
                  <a:close/>
                  <a:moveTo>
                    <a:pt x="666" y="273"/>
                  </a:moveTo>
                  <a:cubicBezTo>
                    <a:pt x="833" y="273"/>
                    <a:pt x="833" y="273"/>
                    <a:pt x="833" y="273"/>
                  </a:cubicBezTo>
                  <a:cubicBezTo>
                    <a:pt x="582" y="692"/>
                    <a:pt x="582" y="692"/>
                    <a:pt x="582" y="692"/>
                  </a:cubicBezTo>
                  <a:lnTo>
                    <a:pt x="666" y="273"/>
                  </a:lnTo>
                  <a:close/>
                  <a:moveTo>
                    <a:pt x="675" y="239"/>
                  </a:moveTo>
                  <a:cubicBezTo>
                    <a:pt x="759" y="169"/>
                    <a:pt x="759" y="169"/>
                    <a:pt x="759" y="169"/>
                  </a:cubicBezTo>
                  <a:cubicBezTo>
                    <a:pt x="829" y="239"/>
                    <a:pt x="829" y="239"/>
                    <a:pt x="829" y="239"/>
                  </a:cubicBezTo>
                  <a:lnTo>
                    <a:pt x="675" y="239"/>
                  </a:lnTo>
                  <a:close/>
                  <a:moveTo>
                    <a:pt x="707" y="68"/>
                  </a:moveTo>
                  <a:cubicBezTo>
                    <a:pt x="826" y="68"/>
                    <a:pt x="826" y="68"/>
                    <a:pt x="826" y="68"/>
                  </a:cubicBezTo>
                  <a:cubicBezTo>
                    <a:pt x="761" y="123"/>
                    <a:pt x="761" y="123"/>
                    <a:pt x="761" y="123"/>
                  </a:cubicBezTo>
                  <a:lnTo>
                    <a:pt x="707" y="68"/>
                  </a:lnTo>
                  <a:close/>
                  <a:moveTo>
                    <a:pt x="546" y="131"/>
                  </a:moveTo>
                  <a:cubicBezTo>
                    <a:pt x="470" y="68"/>
                    <a:pt x="470" y="68"/>
                    <a:pt x="470" y="68"/>
                  </a:cubicBezTo>
                  <a:cubicBezTo>
                    <a:pt x="622" y="68"/>
                    <a:pt x="622" y="68"/>
                    <a:pt x="622" y="68"/>
                  </a:cubicBezTo>
                  <a:lnTo>
                    <a:pt x="546" y="131"/>
                  </a:lnTo>
                  <a:close/>
                  <a:moveTo>
                    <a:pt x="331" y="123"/>
                  </a:moveTo>
                  <a:cubicBezTo>
                    <a:pt x="266" y="68"/>
                    <a:pt x="266" y="68"/>
                    <a:pt x="266" y="68"/>
                  </a:cubicBezTo>
                  <a:cubicBezTo>
                    <a:pt x="385" y="68"/>
                    <a:pt x="385" y="68"/>
                    <a:pt x="385" y="68"/>
                  </a:cubicBezTo>
                  <a:lnTo>
                    <a:pt x="331" y="123"/>
                  </a:lnTo>
                  <a:close/>
                  <a:moveTo>
                    <a:pt x="333" y="169"/>
                  </a:moveTo>
                  <a:cubicBezTo>
                    <a:pt x="417" y="239"/>
                    <a:pt x="417" y="239"/>
                    <a:pt x="417" y="239"/>
                  </a:cubicBezTo>
                  <a:cubicBezTo>
                    <a:pt x="263" y="239"/>
                    <a:pt x="263" y="239"/>
                    <a:pt x="263" y="239"/>
                  </a:cubicBezTo>
                  <a:lnTo>
                    <a:pt x="333" y="169"/>
                  </a:lnTo>
                  <a:close/>
                  <a:moveTo>
                    <a:pt x="426" y="273"/>
                  </a:moveTo>
                  <a:cubicBezTo>
                    <a:pt x="510" y="692"/>
                    <a:pt x="510" y="692"/>
                    <a:pt x="510" y="692"/>
                  </a:cubicBezTo>
                  <a:cubicBezTo>
                    <a:pt x="259" y="273"/>
                    <a:pt x="259" y="273"/>
                    <a:pt x="259" y="273"/>
                  </a:cubicBezTo>
                  <a:lnTo>
                    <a:pt x="426" y="273"/>
                  </a:lnTo>
                  <a:close/>
                  <a:moveTo>
                    <a:pt x="434" y="631"/>
                  </a:moveTo>
                  <a:cubicBezTo>
                    <a:pt x="98" y="273"/>
                    <a:pt x="98" y="273"/>
                    <a:pt x="98" y="273"/>
                  </a:cubicBezTo>
                  <a:cubicBezTo>
                    <a:pt x="219" y="273"/>
                    <a:pt x="219" y="273"/>
                    <a:pt x="219" y="273"/>
                  </a:cubicBezTo>
                  <a:lnTo>
                    <a:pt x="434" y="631"/>
                  </a:lnTo>
                  <a:close/>
                  <a:moveTo>
                    <a:pt x="873" y="273"/>
                  </a:moveTo>
                  <a:cubicBezTo>
                    <a:pt x="994" y="273"/>
                    <a:pt x="994" y="273"/>
                    <a:pt x="994" y="273"/>
                  </a:cubicBezTo>
                  <a:cubicBezTo>
                    <a:pt x="658" y="631"/>
                    <a:pt x="658" y="631"/>
                    <a:pt x="658" y="631"/>
                  </a:cubicBezTo>
                  <a:lnTo>
                    <a:pt x="873" y="273"/>
                  </a:lnTo>
                  <a:close/>
                  <a:moveTo>
                    <a:pt x="877" y="239"/>
                  </a:moveTo>
                  <a:cubicBezTo>
                    <a:pt x="785" y="147"/>
                    <a:pt x="785" y="147"/>
                    <a:pt x="785" y="147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1021" y="239"/>
                    <a:pt x="1021" y="239"/>
                    <a:pt x="1021" y="239"/>
                  </a:cubicBezTo>
                  <a:lnTo>
                    <a:pt x="877" y="239"/>
                  </a:lnTo>
                  <a:close/>
                  <a:moveTo>
                    <a:pt x="228" y="82"/>
                  </a:moveTo>
                  <a:cubicBezTo>
                    <a:pt x="307" y="147"/>
                    <a:pt x="307" y="147"/>
                    <a:pt x="307" y="147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68" y="239"/>
                    <a:pt x="68" y="239"/>
                    <a:pt x="68" y="239"/>
                  </a:cubicBezTo>
                  <a:lnTo>
                    <a:pt x="228" y="8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74"/>
            <p:cNvSpPr>
              <a:spLocks noChangeAspect="1"/>
            </p:cNvSpPr>
            <p:nvPr/>
          </p:nvSpPr>
          <p:spPr bwMode="auto">
            <a:xfrm>
              <a:off x="1643721" y="1011302"/>
              <a:ext cx="297000" cy="297000"/>
            </a:xfrm>
            <a:custGeom>
              <a:avLst/>
              <a:gdLst>
                <a:gd name="T0" fmla="*/ 419 w 425"/>
                <a:gd name="T1" fmla="*/ 2 h 425"/>
                <a:gd name="T2" fmla="*/ 411 w 425"/>
                <a:gd name="T3" fmla="*/ 0 h 425"/>
                <a:gd name="T4" fmla="*/ 404 w 425"/>
                <a:gd name="T5" fmla="*/ 3 h 425"/>
                <a:gd name="T6" fmla="*/ 6 w 425"/>
                <a:gd name="T7" fmla="*/ 268 h 425"/>
                <a:gd name="T8" fmla="*/ 0 w 425"/>
                <a:gd name="T9" fmla="*/ 280 h 425"/>
                <a:gd name="T10" fmla="*/ 8 w 425"/>
                <a:gd name="T11" fmla="*/ 291 h 425"/>
                <a:gd name="T12" fmla="*/ 112 w 425"/>
                <a:gd name="T13" fmla="*/ 333 h 425"/>
                <a:gd name="T14" fmla="*/ 161 w 425"/>
                <a:gd name="T15" fmla="*/ 418 h 425"/>
                <a:gd name="T16" fmla="*/ 172 w 425"/>
                <a:gd name="T17" fmla="*/ 425 h 425"/>
                <a:gd name="T18" fmla="*/ 173 w 425"/>
                <a:gd name="T19" fmla="*/ 425 h 425"/>
                <a:gd name="T20" fmla="*/ 184 w 425"/>
                <a:gd name="T21" fmla="*/ 419 h 425"/>
                <a:gd name="T22" fmla="*/ 211 w 425"/>
                <a:gd name="T23" fmla="*/ 373 h 425"/>
                <a:gd name="T24" fmla="*/ 340 w 425"/>
                <a:gd name="T25" fmla="*/ 424 h 425"/>
                <a:gd name="T26" fmla="*/ 345 w 425"/>
                <a:gd name="T27" fmla="*/ 425 h 425"/>
                <a:gd name="T28" fmla="*/ 352 w 425"/>
                <a:gd name="T29" fmla="*/ 423 h 425"/>
                <a:gd name="T30" fmla="*/ 358 w 425"/>
                <a:gd name="T31" fmla="*/ 414 h 425"/>
                <a:gd name="T32" fmla="*/ 424 w 425"/>
                <a:gd name="T33" fmla="*/ 16 h 425"/>
                <a:gd name="T34" fmla="*/ 419 w 425"/>
                <a:gd name="T35" fmla="*/ 2 h 425"/>
                <a:gd name="T36" fmla="*/ 42 w 425"/>
                <a:gd name="T37" fmla="*/ 276 h 425"/>
                <a:gd name="T38" fmla="*/ 349 w 425"/>
                <a:gd name="T39" fmla="*/ 71 h 425"/>
                <a:gd name="T40" fmla="*/ 126 w 425"/>
                <a:gd name="T41" fmla="*/ 310 h 425"/>
                <a:gd name="T42" fmla="*/ 122 w 425"/>
                <a:gd name="T43" fmla="*/ 308 h 425"/>
                <a:gd name="T44" fmla="*/ 42 w 425"/>
                <a:gd name="T45" fmla="*/ 276 h 425"/>
                <a:gd name="T46" fmla="*/ 135 w 425"/>
                <a:gd name="T47" fmla="*/ 320 h 425"/>
                <a:gd name="T48" fmla="*/ 135 w 425"/>
                <a:gd name="T49" fmla="*/ 320 h 425"/>
                <a:gd name="T50" fmla="*/ 386 w 425"/>
                <a:gd name="T51" fmla="*/ 51 h 425"/>
                <a:gd name="T52" fmla="*/ 172 w 425"/>
                <a:gd name="T53" fmla="*/ 384 h 425"/>
                <a:gd name="T54" fmla="*/ 135 w 425"/>
                <a:gd name="T55" fmla="*/ 320 h 425"/>
                <a:gd name="T56" fmla="*/ 335 w 425"/>
                <a:gd name="T57" fmla="*/ 393 h 425"/>
                <a:gd name="T58" fmla="*/ 221 w 425"/>
                <a:gd name="T59" fmla="*/ 348 h 425"/>
                <a:gd name="T60" fmla="*/ 213 w 425"/>
                <a:gd name="T61" fmla="*/ 346 h 425"/>
                <a:gd name="T62" fmla="*/ 388 w 425"/>
                <a:gd name="T63" fmla="*/ 76 h 425"/>
                <a:gd name="T64" fmla="*/ 335 w 425"/>
                <a:gd name="T65" fmla="*/ 39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5" h="425">
                  <a:moveTo>
                    <a:pt x="419" y="2"/>
                  </a:moveTo>
                  <a:cubicBezTo>
                    <a:pt x="416" y="1"/>
                    <a:pt x="414" y="0"/>
                    <a:pt x="411" y="0"/>
                  </a:cubicBezTo>
                  <a:cubicBezTo>
                    <a:pt x="409" y="0"/>
                    <a:pt x="406" y="1"/>
                    <a:pt x="404" y="3"/>
                  </a:cubicBezTo>
                  <a:cubicBezTo>
                    <a:pt x="6" y="268"/>
                    <a:pt x="6" y="268"/>
                    <a:pt x="6" y="268"/>
                  </a:cubicBezTo>
                  <a:cubicBezTo>
                    <a:pt x="2" y="271"/>
                    <a:pt x="0" y="276"/>
                    <a:pt x="0" y="280"/>
                  </a:cubicBezTo>
                  <a:cubicBezTo>
                    <a:pt x="1" y="285"/>
                    <a:pt x="4" y="290"/>
                    <a:pt x="8" y="291"/>
                  </a:cubicBezTo>
                  <a:cubicBezTo>
                    <a:pt x="112" y="333"/>
                    <a:pt x="112" y="333"/>
                    <a:pt x="112" y="333"/>
                  </a:cubicBezTo>
                  <a:cubicBezTo>
                    <a:pt x="161" y="418"/>
                    <a:pt x="161" y="418"/>
                    <a:pt x="161" y="418"/>
                  </a:cubicBezTo>
                  <a:cubicBezTo>
                    <a:pt x="163" y="422"/>
                    <a:pt x="168" y="425"/>
                    <a:pt x="172" y="425"/>
                  </a:cubicBezTo>
                  <a:cubicBezTo>
                    <a:pt x="172" y="425"/>
                    <a:pt x="172" y="425"/>
                    <a:pt x="173" y="425"/>
                  </a:cubicBezTo>
                  <a:cubicBezTo>
                    <a:pt x="177" y="425"/>
                    <a:pt x="181" y="423"/>
                    <a:pt x="184" y="419"/>
                  </a:cubicBezTo>
                  <a:cubicBezTo>
                    <a:pt x="211" y="373"/>
                    <a:pt x="211" y="373"/>
                    <a:pt x="211" y="373"/>
                  </a:cubicBezTo>
                  <a:cubicBezTo>
                    <a:pt x="340" y="424"/>
                    <a:pt x="340" y="424"/>
                    <a:pt x="340" y="424"/>
                  </a:cubicBezTo>
                  <a:cubicBezTo>
                    <a:pt x="342" y="425"/>
                    <a:pt x="343" y="425"/>
                    <a:pt x="345" y="425"/>
                  </a:cubicBezTo>
                  <a:cubicBezTo>
                    <a:pt x="347" y="425"/>
                    <a:pt x="350" y="424"/>
                    <a:pt x="352" y="423"/>
                  </a:cubicBezTo>
                  <a:cubicBezTo>
                    <a:pt x="355" y="421"/>
                    <a:pt x="357" y="418"/>
                    <a:pt x="358" y="414"/>
                  </a:cubicBezTo>
                  <a:cubicBezTo>
                    <a:pt x="424" y="16"/>
                    <a:pt x="424" y="16"/>
                    <a:pt x="424" y="16"/>
                  </a:cubicBezTo>
                  <a:cubicBezTo>
                    <a:pt x="425" y="11"/>
                    <a:pt x="423" y="5"/>
                    <a:pt x="419" y="2"/>
                  </a:cubicBezTo>
                  <a:close/>
                  <a:moveTo>
                    <a:pt x="42" y="276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126" y="310"/>
                    <a:pt x="126" y="310"/>
                    <a:pt x="126" y="310"/>
                  </a:cubicBezTo>
                  <a:cubicBezTo>
                    <a:pt x="124" y="310"/>
                    <a:pt x="123" y="309"/>
                    <a:pt x="122" y="308"/>
                  </a:cubicBezTo>
                  <a:lnTo>
                    <a:pt x="42" y="276"/>
                  </a:lnTo>
                  <a:close/>
                  <a:moveTo>
                    <a:pt x="135" y="320"/>
                  </a:moveTo>
                  <a:cubicBezTo>
                    <a:pt x="135" y="320"/>
                    <a:pt x="135" y="320"/>
                    <a:pt x="135" y="320"/>
                  </a:cubicBezTo>
                  <a:cubicBezTo>
                    <a:pt x="386" y="51"/>
                    <a:pt x="386" y="51"/>
                    <a:pt x="386" y="51"/>
                  </a:cubicBezTo>
                  <a:cubicBezTo>
                    <a:pt x="172" y="384"/>
                    <a:pt x="172" y="384"/>
                    <a:pt x="172" y="384"/>
                  </a:cubicBezTo>
                  <a:lnTo>
                    <a:pt x="135" y="320"/>
                  </a:lnTo>
                  <a:close/>
                  <a:moveTo>
                    <a:pt x="335" y="393"/>
                  </a:moveTo>
                  <a:cubicBezTo>
                    <a:pt x="221" y="348"/>
                    <a:pt x="221" y="348"/>
                    <a:pt x="221" y="348"/>
                  </a:cubicBezTo>
                  <a:cubicBezTo>
                    <a:pt x="219" y="347"/>
                    <a:pt x="216" y="347"/>
                    <a:pt x="213" y="346"/>
                  </a:cubicBezTo>
                  <a:cubicBezTo>
                    <a:pt x="388" y="76"/>
                    <a:pt x="388" y="76"/>
                    <a:pt x="388" y="76"/>
                  </a:cubicBezTo>
                  <a:lnTo>
                    <a:pt x="335" y="3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Group 75"/>
            <p:cNvGrpSpPr>
              <a:grpSpLocks/>
            </p:cNvGrpSpPr>
            <p:nvPr/>
          </p:nvGrpSpPr>
          <p:grpSpPr>
            <a:xfrm>
              <a:off x="1804306" y="2149454"/>
              <a:ext cx="189002" cy="270000"/>
              <a:chOff x="1559893" y="2241774"/>
              <a:chExt cx="174947" cy="256404"/>
            </a:xfrm>
            <a:solidFill>
              <a:schemeClr val="accent3"/>
            </a:solidFill>
          </p:grpSpPr>
          <p:sp>
            <p:nvSpPr>
              <p:cNvPr id="51" name="Oval 76"/>
              <p:cNvSpPr>
                <a:spLocks/>
              </p:cNvSpPr>
              <p:nvPr/>
            </p:nvSpPr>
            <p:spPr bwMode="auto">
              <a:xfrm>
                <a:off x="1630705" y="2313975"/>
                <a:ext cx="16662" cy="166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Oval 77"/>
              <p:cNvSpPr>
                <a:spLocks/>
              </p:cNvSpPr>
              <p:nvPr/>
            </p:nvSpPr>
            <p:spPr bwMode="auto">
              <a:xfrm>
                <a:off x="1630705" y="2410242"/>
                <a:ext cx="16662" cy="1527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Oval 78"/>
              <p:cNvSpPr>
                <a:spLocks/>
              </p:cNvSpPr>
              <p:nvPr/>
            </p:nvSpPr>
            <p:spPr bwMode="auto">
              <a:xfrm>
                <a:off x="1583960" y="2362108"/>
                <a:ext cx="15273" cy="1527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Oval 79"/>
              <p:cNvSpPr>
                <a:spLocks/>
              </p:cNvSpPr>
              <p:nvPr/>
            </p:nvSpPr>
            <p:spPr bwMode="auto">
              <a:xfrm>
                <a:off x="1679301" y="2362108"/>
                <a:ext cx="16199" cy="1527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80"/>
              <p:cNvSpPr>
                <a:spLocks/>
              </p:cNvSpPr>
              <p:nvPr/>
            </p:nvSpPr>
            <p:spPr bwMode="auto">
              <a:xfrm>
                <a:off x="1596919" y="2394969"/>
                <a:ext cx="17587" cy="17587"/>
              </a:xfrm>
              <a:custGeom>
                <a:avLst/>
                <a:gdLst>
                  <a:gd name="T0" fmla="*/ 3 w 16"/>
                  <a:gd name="T1" fmla="*/ 3 h 16"/>
                  <a:gd name="T2" fmla="*/ 3 w 16"/>
                  <a:gd name="T3" fmla="*/ 13 h 16"/>
                  <a:gd name="T4" fmla="*/ 13 w 16"/>
                  <a:gd name="T5" fmla="*/ 13 h 16"/>
                  <a:gd name="T6" fmla="*/ 13 w 16"/>
                  <a:gd name="T7" fmla="*/ 3 h 16"/>
                  <a:gd name="T8" fmla="*/ 3 w 16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3" y="3"/>
                    </a:moveTo>
                    <a:cubicBezTo>
                      <a:pt x="0" y="6"/>
                      <a:pt x="0" y="10"/>
                      <a:pt x="3" y="13"/>
                    </a:cubicBezTo>
                    <a:cubicBezTo>
                      <a:pt x="5" y="16"/>
                      <a:pt x="10" y="16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5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81"/>
              <p:cNvSpPr>
                <a:spLocks/>
              </p:cNvSpPr>
              <p:nvPr/>
            </p:nvSpPr>
            <p:spPr bwMode="auto">
              <a:xfrm>
                <a:off x="1596919" y="2326934"/>
                <a:ext cx="17587" cy="17587"/>
              </a:xfrm>
              <a:custGeom>
                <a:avLst/>
                <a:gdLst>
                  <a:gd name="T0" fmla="*/ 3 w 16"/>
                  <a:gd name="T1" fmla="*/ 3 h 16"/>
                  <a:gd name="T2" fmla="*/ 3 w 16"/>
                  <a:gd name="T3" fmla="*/ 13 h 16"/>
                  <a:gd name="T4" fmla="*/ 13 w 16"/>
                  <a:gd name="T5" fmla="*/ 13 h 16"/>
                  <a:gd name="T6" fmla="*/ 13 w 16"/>
                  <a:gd name="T7" fmla="*/ 3 h 16"/>
                  <a:gd name="T8" fmla="*/ 3 w 16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3" y="3"/>
                    </a:moveTo>
                    <a:cubicBezTo>
                      <a:pt x="0" y="6"/>
                      <a:pt x="0" y="10"/>
                      <a:pt x="3" y="13"/>
                    </a:cubicBezTo>
                    <a:cubicBezTo>
                      <a:pt x="5" y="16"/>
                      <a:pt x="10" y="16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5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82"/>
              <p:cNvSpPr>
                <a:spLocks/>
              </p:cNvSpPr>
              <p:nvPr/>
            </p:nvSpPr>
            <p:spPr bwMode="auto">
              <a:xfrm>
                <a:off x="1664953" y="2394969"/>
                <a:ext cx="17587" cy="17587"/>
              </a:xfrm>
              <a:custGeom>
                <a:avLst/>
                <a:gdLst>
                  <a:gd name="T0" fmla="*/ 3 w 16"/>
                  <a:gd name="T1" fmla="*/ 3 h 16"/>
                  <a:gd name="T2" fmla="*/ 3 w 16"/>
                  <a:gd name="T3" fmla="*/ 13 h 16"/>
                  <a:gd name="T4" fmla="*/ 13 w 16"/>
                  <a:gd name="T5" fmla="*/ 13 h 16"/>
                  <a:gd name="T6" fmla="*/ 13 w 16"/>
                  <a:gd name="T7" fmla="*/ 3 h 16"/>
                  <a:gd name="T8" fmla="*/ 3 w 16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3" y="3"/>
                    </a:moveTo>
                    <a:cubicBezTo>
                      <a:pt x="0" y="6"/>
                      <a:pt x="0" y="10"/>
                      <a:pt x="3" y="13"/>
                    </a:cubicBezTo>
                    <a:cubicBezTo>
                      <a:pt x="5" y="16"/>
                      <a:pt x="10" y="16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5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83"/>
              <p:cNvSpPr>
                <a:spLocks/>
              </p:cNvSpPr>
              <p:nvPr/>
            </p:nvSpPr>
            <p:spPr bwMode="auto">
              <a:xfrm>
                <a:off x="1559893" y="2241774"/>
                <a:ext cx="174947" cy="256404"/>
              </a:xfrm>
              <a:custGeom>
                <a:avLst/>
                <a:gdLst>
                  <a:gd name="T0" fmla="*/ 146 w 160"/>
                  <a:gd name="T1" fmla="*/ 103 h 234"/>
                  <a:gd name="T2" fmla="*/ 144 w 160"/>
                  <a:gd name="T3" fmla="*/ 103 h 234"/>
                  <a:gd name="T4" fmla="*/ 128 w 160"/>
                  <a:gd name="T5" fmla="*/ 69 h 234"/>
                  <a:gd name="T6" fmla="*/ 117 w 160"/>
                  <a:gd name="T7" fmla="*/ 12 h 234"/>
                  <a:gd name="T8" fmla="*/ 103 w 160"/>
                  <a:gd name="T9" fmla="*/ 0 h 234"/>
                  <a:gd name="T10" fmla="*/ 44 w 160"/>
                  <a:gd name="T11" fmla="*/ 0 h 234"/>
                  <a:gd name="T12" fmla="*/ 30 w 160"/>
                  <a:gd name="T13" fmla="*/ 12 h 234"/>
                  <a:gd name="T14" fmla="*/ 20 w 160"/>
                  <a:gd name="T15" fmla="*/ 67 h 234"/>
                  <a:gd name="T16" fmla="*/ 0 w 160"/>
                  <a:gd name="T17" fmla="*/ 117 h 234"/>
                  <a:gd name="T18" fmla="*/ 19 w 160"/>
                  <a:gd name="T19" fmla="*/ 166 h 234"/>
                  <a:gd name="T20" fmla="*/ 29 w 160"/>
                  <a:gd name="T21" fmla="*/ 222 h 234"/>
                  <a:gd name="T22" fmla="*/ 44 w 160"/>
                  <a:gd name="T23" fmla="*/ 234 h 234"/>
                  <a:gd name="T24" fmla="*/ 102 w 160"/>
                  <a:gd name="T25" fmla="*/ 234 h 234"/>
                  <a:gd name="T26" fmla="*/ 116 w 160"/>
                  <a:gd name="T27" fmla="*/ 222 h 234"/>
                  <a:gd name="T28" fmla="*/ 127 w 160"/>
                  <a:gd name="T29" fmla="*/ 166 h 234"/>
                  <a:gd name="T30" fmla="*/ 144 w 160"/>
                  <a:gd name="T31" fmla="*/ 131 h 234"/>
                  <a:gd name="T32" fmla="*/ 146 w 160"/>
                  <a:gd name="T33" fmla="*/ 132 h 234"/>
                  <a:gd name="T34" fmla="*/ 160 w 160"/>
                  <a:gd name="T35" fmla="*/ 117 h 234"/>
                  <a:gd name="T36" fmla="*/ 146 w 160"/>
                  <a:gd name="T37" fmla="*/ 103 h 234"/>
                  <a:gd name="T38" fmla="*/ 44 w 160"/>
                  <a:gd name="T39" fmla="*/ 15 h 234"/>
                  <a:gd name="T40" fmla="*/ 103 w 160"/>
                  <a:gd name="T41" fmla="*/ 15 h 234"/>
                  <a:gd name="T42" fmla="*/ 110 w 160"/>
                  <a:gd name="T43" fmla="*/ 54 h 234"/>
                  <a:gd name="T44" fmla="*/ 73 w 160"/>
                  <a:gd name="T45" fmla="*/ 44 h 234"/>
                  <a:gd name="T46" fmla="*/ 37 w 160"/>
                  <a:gd name="T47" fmla="*/ 54 h 234"/>
                  <a:gd name="T48" fmla="*/ 44 w 160"/>
                  <a:gd name="T49" fmla="*/ 15 h 234"/>
                  <a:gd name="T50" fmla="*/ 102 w 160"/>
                  <a:gd name="T51" fmla="*/ 219 h 234"/>
                  <a:gd name="T52" fmla="*/ 44 w 160"/>
                  <a:gd name="T53" fmla="*/ 219 h 234"/>
                  <a:gd name="T54" fmla="*/ 36 w 160"/>
                  <a:gd name="T55" fmla="*/ 180 h 234"/>
                  <a:gd name="T56" fmla="*/ 73 w 160"/>
                  <a:gd name="T57" fmla="*/ 190 h 234"/>
                  <a:gd name="T58" fmla="*/ 109 w 160"/>
                  <a:gd name="T59" fmla="*/ 180 h 234"/>
                  <a:gd name="T60" fmla="*/ 102 w 160"/>
                  <a:gd name="T61" fmla="*/ 219 h 234"/>
                  <a:gd name="T62" fmla="*/ 73 w 160"/>
                  <a:gd name="T63" fmla="*/ 176 h 234"/>
                  <a:gd name="T64" fmla="*/ 14 w 160"/>
                  <a:gd name="T65" fmla="*/ 117 h 234"/>
                  <a:gd name="T66" fmla="*/ 73 w 160"/>
                  <a:gd name="T67" fmla="*/ 59 h 234"/>
                  <a:gd name="T68" fmla="*/ 131 w 160"/>
                  <a:gd name="T69" fmla="*/ 117 h 234"/>
                  <a:gd name="T70" fmla="*/ 73 w 160"/>
                  <a:gd name="T71" fmla="*/ 17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234">
                    <a:moveTo>
                      <a:pt x="146" y="103"/>
                    </a:moveTo>
                    <a:cubicBezTo>
                      <a:pt x="145" y="103"/>
                      <a:pt x="145" y="103"/>
                      <a:pt x="144" y="103"/>
                    </a:cubicBezTo>
                    <a:cubicBezTo>
                      <a:pt x="142" y="90"/>
                      <a:pt x="136" y="79"/>
                      <a:pt x="128" y="69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6" y="5"/>
                      <a:pt x="110" y="0"/>
                      <a:pt x="10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7" y="0"/>
                      <a:pt x="31" y="5"/>
                      <a:pt x="30" y="12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7" y="80"/>
                      <a:pt x="0" y="98"/>
                      <a:pt x="0" y="117"/>
                    </a:cubicBezTo>
                    <a:cubicBezTo>
                      <a:pt x="0" y="136"/>
                      <a:pt x="7" y="153"/>
                      <a:pt x="19" y="166"/>
                    </a:cubicBezTo>
                    <a:cubicBezTo>
                      <a:pt x="29" y="222"/>
                      <a:pt x="29" y="222"/>
                      <a:pt x="29" y="222"/>
                    </a:cubicBezTo>
                    <a:cubicBezTo>
                      <a:pt x="30" y="229"/>
                      <a:pt x="36" y="234"/>
                      <a:pt x="44" y="234"/>
                    </a:cubicBezTo>
                    <a:cubicBezTo>
                      <a:pt x="102" y="234"/>
                      <a:pt x="102" y="234"/>
                      <a:pt x="102" y="234"/>
                    </a:cubicBezTo>
                    <a:cubicBezTo>
                      <a:pt x="109" y="234"/>
                      <a:pt x="115" y="229"/>
                      <a:pt x="116" y="222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35" y="156"/>
                      <a:pt x="142" y="145"/>
                      <a:pt x="144" y="131"/>
                    </a:cubicBezTo>
                    <a:cubicBezTo>
                      <a:pt x="145" y="132"/>
                      <a:pt x="145" y="132"/>
                      <a:pt x="146" y="132"/>
                    </a:cubicBezTo>
                    <a:cubicBezTo>
                      <a:pt x="154" y="132"/>
                      <a:pt x="160" y="125"/>
                      <a:pt x="160" y="117"/>
                    </a:cubicBezTo>
                    <a:cubicBezTo>
                      <a:pt x="160" y="109"/>
                      <a:pt x="154" y="103"/>
                      <a:pt x="146" y="103"/>
                    </a:cubicBezTo>
                    <a:close/>
                    <a:moveTo>
                      <a:pt x="44" y="15"/>
                    </a:moveTo>
                    <a:cubicBezTo>
                      <a:pt x="103" y="15"/>
                      <a:pt x="103" y="15"/>
                      <a:pt x="103" y="15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99" y="48"/>
                      <a:pt x="87" y="44"/>
                      <a:pt x="73" y="44"/>
                    </a:cubicBezTo>
                    <a:cubicBezTo>
                      <a:pt x="60" y="44"/>
                      <a:pt x="48" y="48"/>
                      <a:pt x="37" y="54"/>
                    </a:cubicBezTo>
                    <a:lnTo>
                      <a:pt x="44" y="15"/>
                    </a:lnTo>
                    <a:close/>
                    <a:moveTo>
                      <a:pt x="102" y="219"/>
                    </a:moveTo>
                    <a:cubicBezTo>
                      <a:pt x="44" y="219"/>
                      <a:pt x="44" y="219"/>
                      <a:pt x="44" y="219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47" y="186"/>
                      <a:pt x="59" y="190"/>
                      <a:pt x="73" y="190"/>
                    </a:cubicBezTo>
                    <a:cubicBezTo>
                      <a:pt x="86" y="190"/>
                      <a:pt x="98" y="186"/>
                      <a:pt x="109" y="180"/>
                    </a:cubicBezTo>
                    <a:lnTo>
                      <a:pt x="102" y="219"/>
                    </a:lnTo>
                    <a:close/>
                    <a:moveTo>
                      <a:pt x="73" y="176"/>
                    </a:moveTo>
                    <a:cubicBezTo>
                      <a:pt x="40" y="176"/>
                      <a:pt x="14" y="149"/>
                      <a:pt x="14" y="117"/>
                    </a:cubicBezTo>
                    <a:cubicBezTo>
                      <a:pt x="14" y="85"/>
                      <a:pt x="40" y="59"/>
                      <a:pt x="73" y="59"/>
                    </a:cubicBezTo>
                    <a:cubicBezTo>
                      <a:pt x="105" y="59"/>
                      <a:pt x="131" y="85"/>
                      <a:pt x="131" y="117"/>
                    </a:cubicBezTo>
                    <a:cubicBezTo>
                      <a:pt x="131" y="149"/>
                      <a:pt x="105" y="176"/>
                      <a:pt x="73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84"/>
              <p:cNvSpPr>
                <a:spLocks/>
              </p:cNvSpPr>
              <p:nvPr/>
            </p:nvSpPr>
            <p:spPr bwMode="auto">
              <a:xfrm>
                <a:off x="1630705" y="2329248"/>
                <a:ext cx="49522" cy="48134"/>
              </a:xfrm>
              <a:custGeom>
                <a:avLst/>
                <a:gdLst>
                  <a:gd name="T0" fmla="*/ 44 w 45"/>
                  <a:gd name="T1" fmla="*/ 1 h 44"/>
                  <a:gd name="T2" fmla="*/ 40 w 45"/>
                  <a:gd name="T3" fmla="*/ 1 h 44"/>
                  <a:gd name="T4" fmla="*/ 3 w 45"/>
                  <a:gd name="T5" fmla="*/ 32 h 44"/>
                  <a:gd name="T6" fmla="*/ 0 w 45"/>
                  <a:gd name="T7" fmla="*/ 37 h 44"/>
                  <a:gd name="T8" fmla="*/ 3 w 45"/>
                  <a:gd name="T9" fmla="*/ 42 h 44"/>
                  <a:gd name="T10" fmla="*/ 8 w 45"/>
                  <a:gd name="T11" fmla="*/ 44 h 44"/>
                  <a:gd name="T12" fmla="*/ 13 w 45"/>
                  <a:gd name="T13" fmla="*/ 42 h 44"/>
                  <a:gd name="T14" fmla="*/ 26 w 45"/>
                  <a:gd name="T15" fmla="*/ 26 h 44"/>
                  <a:gd name="T16" fmla="*/ 44 w 45"/>
                  <a:gd name="T17" fmla="*/ 4 h 44"/>
                  <a:gd name="T18" fmla="*/ 44 w 45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44" y="1"/>
                    </a:moveTo>
                    <a:cubicBezTo>
                      <a:pt x="43" y="0"/>
                      <a:pt x="41" y="0"/>
                      <a:pt x="40" y="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1" y="33"/>
                      <a:pt x="0" y="35"/>
                      <a:pt x="0" y="37"/>
                    </a:cubicBezTo>
                    <a:cubicBezTo>
                      <a:pt x="0" y="39"/>
                      <a:pt x="1" y="41"/>
                      <a:pt x="3" y="42"/>
                    </a:cubicBezTo>
                    <a:cubicBezTo>
                      <a:pt x="4" y="44"/>
                      <a:pt x="6" y="44"/>
                      <a:pt x="8" y="44"/>
                    </a:cubicBezTo>
                    <a:cubicBezTo>
                      <a:pt x="10" y="44"/>
                      <a:pt x="11" y="44"/>
                      <a:pt x="13" y="42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5" y="3"/>
                      <a:pt x="45" y="2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Freeform: Shape 85"/>
            <p:cNvSpPr>
              <a:spLocks/>
            </p:cNvSpPr>
            <p:nvPr/>
          </p:nvSpPr>
          <p:spPr bwMode="auto">
            <a:xfrm>
              <a:off x="1623371" y="4115019"/>
              <a:ext cx="270000" cy="270000"/>
            </a:xfrm>
            <a:custGeom>
              <a:avLst/>
              <a:gdLst>
                <a:gd name="T0" fmla="*/ 191 w 205"/>
                <a:gd name="T1" fmla="*/ 37 h 234"/>
                <a:gd name="T2" fmla="*/ 182 w 205"/>
                <a:gd name="T3" fmla="*/ 10 h 234"/>
                <a:gd name="T4" fmla="*/ 168 w 205"/>
                <a:gd name="T5" fmla="*/ 0 h 234"/>
                <a:gd name="T6" fmla="*/ 37 w 205"/>
                <a:gd name="T7" fmla="*/ 0 h 234"/>
                <a:gd name="T8" fmla="*/ 23 w 205"/>
                <a:gd name="T9" fmla="*/ 10 h 234"/>
                <a:gd name="T10" fmla="*/ 14 w 205"/>
                <a:gd name="T11" fmla="*/ 37 h 234"/>
                <a:gd name="T12" fmla="*/ 0 w 205"/>
                <a:gd name="T13" fmla="*/ 51 h 234"/>
                <a:gd name="T14" fmla="*/ 0 w 205"/>
                <a:gd name="T15" fmla="*/ 73 h 234"/>
                <a:gd name="T16" fmla="*/ 15 w 205"/>
                <a:gd name="T17" fmla="*/ 88 h 234"/>
                <a:gd name="T18" fmla="*/ 22 w 205"/>
                <a:gd name="T19" fmla="*/ 88 h 234"/>
                <a:gd name="T20" fmla="*/ 22 w 205"/>
                <a:gd name="T21" fmla="*/ 89 h 234"/>
                <a:gd name="T22" fmla="*/ 37 w 205"/>
                <a:gd name="T23" fmla="*/ 221 h 234"/>
                <a:gd name="T24" fmla="*/ 51 w 205"/>
                <a:gd name="T25" fmla="*/ 234 h 234"/>
                <a:gd name="T26" fmla="*/ 153 w 205"/>
                <a:gd name="T27" fmla="*/ 234 h 234"/>
                <a:gd name="T28" fmla="*/ 168 w 205"/>
                <a:gd name="T29" fmla="*/ 221 h 234"/>
                <a:gd name="T30" fmla="*/ 183 w 205"/>
                <a:gd name="T31" fmla="*/ 89 h 234"/>
                <a:gd name="T32" fmla="*/ 182 w 205"/>
                <a:gd name="T33" fmla="*/ 88 h 234"/>
                <a:gd name="T34" fmla="*/ 190 w 205"/>
                <a:gd name="T35" fmla="*/ 88 h 234"/>
                <a:gd name="T36" fmla="*/ 205 w 205"/>
                <a:gd name="T37" fmla="*/ 73 h 234"/>
                <a:gd name="T38" fmla="*/ 205 w 205"/>
                <a:gd name="T39" fmla="*/ 51 h 234"/>
                <a:gd name="T40" fmla="*/ 191 w 205"/>
                <a:gd name="T41" fmla="*/ 37 h 234"/>
                <a:gd name="T42" fmla="*/ 37 w 205"/>
                <a:gd name="T43" fmla="*/ 14 h 234"/>
                <a:gd name="T44" fmla="*/ 168 w 205"/>
                <a:gd name="T45" fmla="*/ 14 h 234"/>
                <a:gd name="T46" fmla="*/ 175 w 205"/>
                <a:gd name="T47" fmla="*/ 36 h 234"/>
                <a:gd name="T48" fmla="*/ 29 w 205"/>
                <a:gd name="T49" fmla="*/ 36 h 234"/>
                <a:gd name="T50" fmla="*/ 37 w 205"/>
                <a:gd name="T51" fmla="*/ 14 h 234"/>
                <a:gd name="T52" fmla="*/ 51 w 205"/>
                <a:gd name="T53" fmla="*/ 219 h 234"/>
                <a:gd name="T54" fmla="*/ 49 w 205"/>
                <a:gd name="T55" fmla="*/ 197 h 234"/>
                <a:gd name="T56" fmla="*/ 156 w 205"/>
                <a:gd name="T57" fmla="*/ 197 h 234"/>
                <a:gd name="T58" fmla="*/ 153 w 205"/>
                <a:gd name="T59" fmla="*/ 219 h 234"/>
                <a:gd name="T60" fmla="*/ 51 w 205"/>
                <a:gd name="T61" fmla="*/ 219 h 234"/>
                <a:gd name="T62" fmla="*/ 157 w 205"/>
                <a:gd name="T63" fmla="*/ 190 h 234"/>
                <a:gd name="T64" fmla="*/ 48 w 205"/>
                <a:gd name="T65" fmla="*/ 190 h 234"/>
                <a:gd name="T66" fmla="*/ 40 w 205"/>
                <a:gd name="T67" fmla="*/ 117 h 234"/>
                <a:gd name="T68" fmla="*/ 165 w 205"/>
                <a:gd name="T69" fmla="*/ 117 h 234"/>
                <a:gd name="T70" fmla="*/ 157 w 205"/>
                <a:gd name="T71" fmla="*/ 190 h 234"/>
                <a:gd name="T72" fmla="*/ 166 w 205"/>
                <a:gd name="T73" fmla="*/ 109 h 234"/>
                <a:gd name="T74" fmla="*/ 39 w 205"/>
                <a:gd name="T75" fmla="*/ 109 h 234"/>
                <a:gd name="T76" fmla="*/ 37 w 205"/>
                <a:gd name="T77" fmla="*/ 88 h 234"/>
                <a:gd name="T78" fmla="*/ 168 w 205"/>
                <a:gd name="T79" fmla="*/ 88 h 234"/>
                <a:gd name="T80" fmla="*/ 166 w 205"/>
                <a:gd name="T81" fmla="*/ 109 h 234"/>
                <a:gd name="T82" fmla="*/ 190 w 205"/>
                <a:gd name="T83" fmla="*/ 73 h 234"/>
                <a:gd name="T84" fmla="*/ 15 w 205"/>
                <a:gd name="T85" fmla="*/ 73 h 234"/>
                <a:gd name="T86" fmla="*/ 15 w 205"/>
                <a:gd name="T87" fmla="*/ 51 h 234"/>
                <a:gd name="T88" fmla="*/ 190 w 205"/>
                <a:gd name="T89" fmla="*/ 51 h 234"/>
                <a:gd name="T90" fmla="*/ 190 w 205"/>
                <a:gd name="T91" fmla="*/ 7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5" h="234">
                  <a:moveTo>
                    <a:pt x="191" y="37"/>
                  </a:moveTo>
                  <a:cubicBezTo>
                    <a:pt x="182" y="10"/>
                    <a:pt x="182" y="10"/>
                    <a:pt x="182" y="10"/>
                  </a:cubicBezTo>
                  <a:cubicBezTo>
                    <a:pt x="180" y="4"/>
                    <a:pt x="174" y="0"/>
                    <a:pt x="16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25" y="4"/>
                    <a:pt x="23" y="1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9"/>
                    <a:pt x="22" y="89"/>
                  </a:cubicBezTo>
                  <a:cubicBezTo>
                    <a:pt x="37" y="221"/>
                    <a:pt x="37" y="221"/>
                    <a:pt x="37" y="221"/>
                  </a:cubicBezTo>
                  <a:cubicBezTo>
                    <a:pt x="37" y="228"/>
                    <a:pt x="44" y="234"/>
                    <a:pt x="51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61" y="234"/>
                    <a:pt x="167" y="228"/>
                    <a:pt x="168" y="22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89"/>
                    <a:pt x="182" y="88"/>
                    <a:pt x="182" y="8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8" y="88"/>
                    <a:pt x="205" y="81"/>
                    <a:pt x="205" y="73"/>
                  </a:cubicBezTo>
                  <a:cubicBezTo>
                    <a:pt x="205" y="51"/>
                    <a:pt x="205" y="51"/>
                    <a:pt x="205" y="51"/>
                  </a:cubicBezTo>
                  <a:cubicBezTo>
                    <a:pt x="205" y="43"/>
                    <a:pt x="198" y="37"/>
                    <a:pt x="191" y="37"/>
                  </a:cubicBezTo>
                  <a:close/>
                  <a:moveTo>
                    <a:pt x="37" y="14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75" y="36"/>
                    <a:pt x="175" y="36"/>
                    <a:pt x="17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37" y="14"/>
                  </a:lnTo>
                  <a:close/>
                  <a:moveTo>
                    <a:pt x="51" y="219"/>
                  </a:moveTo>
                  <a:cubicBezTo>
                    <a:pt x="49" y="197"/>
                    <a:pt x="49" y="197"/>
                    <a:pt x="49" y="197"/>
                  </a:cubicBezTo>
                  <a:cubicBezTo>
                    <a:pt x="156" y="197"/>
                    <a:pt x="156" y="197"/>
                    <a:pt x="156" y="197"/>
                  </a:cubicBezTo>
                  <a:cubicBezTo>
                    <a:pt x="153" y="219"/>
                    <a:pt x="153" y="219"/>
                    <a:pt x="153" y="219"/>
                  </a:cubicBezTo>
                  <a:lnTo>
                    <a:pt x="51" y="219"/>
                  </a:lnTo>
                  <a:close/>
                  <a:moveTo>
                    <a:pt x="157" y="190"/>
                  </a:moveTo>
                  <a:cubicBezTo>
                    <a:pt x="48" y="190"/>
                    <a:pt x="48" y="190"/>
                    <a:pt x="48" y="190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165" y="117"/>
                    <a:pt x="165" y="117"/>
                    <a:pt x="165" y="117"/>
                  </a:cubicBezTo>
                  <a:lnTo>
                    <a:pt x="157" y="190"/>
                  </a:lnTo>
                  <a:close/>
                  <a:moveTo>
                    <a:pt x="166" y="109"/>
                  </a:moveTo>
                  <a:cubicBezTo>
                    <a:pt x="39" y="109"/>
                    <a:pt x="39" y="109"/>
                    <a:pt x="39" y="10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6" y="109"/>
                  </a:lnTo>
                  <a:close/>
                  <a:moveTo>
                    <a:pt x="190" y="73"/>
                  </a:moveTo>
                  <a:cubicBezTo>
                    <a:pt x="15" y="73"/>
                    <a:pt x="15" y="73"/>
                    <a:pt x="15" y="73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90" y="51"/>
                    <a:pt x="190" y="51"/>
                    <a:pt x="190" y="51"/>
                  </a:cubicBezTo>
                  <a:lnTo>
                    <a:pt x="190" y="7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2" name="Group 86"/>
            <p:cNvGrpSpPr>
              <a:grpSpLocks/>
            </p:cNvGrpSpPr>
            <p:nvPr/>
          </p:nvGrpSpPr>
          <p:grpSpPr>
            <a:xfrm>
              <a:off x="1834634" y="2603761"/>
              <a:ext cx="188999" cy="188999"/>
              <a:chOff x="1511296" y="1234210"/>
              <a:chExt cx="256867" cy="239742"/>
            </a:xfrm>
            <a:solidFill>
              <a:schemeClr val="accent4"/>
            </a:solidFill>
          </p:grpSpPr>
          <p:sp>
            <p:nvSpPr>
              <p:cNvPr id="49" name="Freeform: Shape 87"/>
              <p:cNvSpPr>
                <a:spLocks/>
              </p:cNvSpPr>
              <p:nvPr/>
            </p:nvSpPr>
            <p:spPr bwMode="auto">
              <a:xfrm>
                <a:off x="1543231" y="1266144"/>
                <a:ext cx="191609" cy="127739"/>
              </a:xfrm>
              <a:custGeom>
                <a:avLst/>
                <a:gdLst>
                  <a:gd name="T0" fmla="*/ 168 w 175"/>
                  <a:gd name="T1" fmla="*/ 0 h 117"/>
                  <a:gd name="T2" fmla="*/ 7 w 175"/>
                  <a:gd name="T3" fmla="*/ 0 h 117"/>
                  <a:gd name="T4" fmla="*/ 0 w 175"/>
                  <a:gd name="T5" fmla="*/ 8 h 117"/>
                  <a:gd name="T6" fmla="*/ 0 w 175"/>
                  <a:gd name="T7" fmla="*/ 110 h 117"/>
                  <a:gd name="T8" fmla="*/ 7 w 175"/>
                  <a:gd name="T9" fmla="*/ 117 h 117"/>
                  <a:gd name="T10" fmla="*/ 168 w 175"/>
                  <a:gd name="T11" fmla="*/ 117 h 117"/>
                  <a:gd name="T12" fmla="*/ 175 w 175"/>
                  <a:gd name="T13" fmla="*/ 110 h 117"/>
                  <a:gd name="T14" fmla="*/ 175 w 175"/>
                  <a:gd name="T15" fmla="*/ 8 h 117"/>
                  <a:gd name="T16" fmla="*/ 168 w 175"/>
                  <a:gd name="T17" fmla="*/ 0 h 117"/>
                  <a:gd name="T18" fmla="*/ 168 w 175"/>
                  <a:gd name="T19" fmla="*/ 110 h 117"/>
                  <a:gd name="T20" fmla="*/ 7 w 175"/>
                  <a:gd name="T21" fmla="*/ 110 h 117"/>
                  <a:gd name="T22" fmla="*/ 7 w 175"/>
                  <a:gd name="T23" fmla="*/ 8 h 117"/>
                  <a:gd name="T24" fmla="*/ 168 w 175"/>
                  <a:gd name="T25" fmla="*/ 8 h 117"/>
                  <a:gd name="T26" fmla="*/ 168 w 175"/>
                  <a:gd name="T27" fmla="*/ 11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17">
                    <a:moveTo>
                      <a:pt x="16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4"/>
                      <a:pt x="3" y="117"/>
                      <a:pt x="7" y="117"/>
                    </a:cubicBezTo>
                    <a:cubicBezTo>
                      <a:pt x="168" y="117"/>
                      <a:pt x="168" y="117"/>
                      <a:pt x="168" y="117"/>
                    </a:cubicBezTo>
                    <a:cubicBezTo>
                      <a:pt x="172" y="117"/>
                      <a:pt x="175" y="114"/>
                      <a:pt x="175" y="110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3"/>
                      <a:pt x="172" y="0"/>
                      <a:pt x="168" y="0"/>
                    </a:cubicBezTo>
                    <a:close/>
                    <a:moveTo>
                      <a:pt x="168" y="110"/>
                    </a:moveTo>
                    <a:cubicBezTo>
                      <a:pt x="7" y="110"/>
                      <a:pt x="7" y="110"/>
                      <a:pt x="7" y="110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68" y="8"/>
                      <a:pt x="168" y="8"/>
                      <a:pt x="168" y="8"/>
                    </a:cubicBezTo>
                    <a:lnTo>
                      <a:pt x="16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88"/>
              <p:cNvSpPr>
                <a:spLocks/>
              </p:cNvSpPr>
              <p:nvPr/>
            </p:nvSpPr>
            <p:spPr bwMode="auto">
              <a:xfrm>
                <a:off x="1511296" y="1234210"/>
                <a:ext cx="256867" cy="239742"/>
              </a:xfrm>
              <a:custGeom>
                <a:avLst/>
                <a:gdLst>
                  <a:gd name="T0" fmla="*/ 212 w 234"/>
                  <a:gd name="T1" fmla="*/ 0 h 219"/>
                  <a:gd name="T2" fmla="*/ 22 w 234"/>
                  <a:gd name="T3" fmla="*/ 0 h 219"/>
                  <a:gd name="T4" fmla="*/ 0 w 234"/>
                  <a:gd name="T5" fmla="*/ 22 h 219"/>
                  <a:gd name="T6" fmla="*/ 0 w 234"/>
                  <a:gd name="T7" fmla="*/ 168 h 219"/>
                  <a:gd name="T8" fmla="*/ 22 w 234"/>
                  <a:gd name="T9" fmla="*/ 190 h 219"/>
                  <a:gd name="T10" fmla="*/ 95 w 234"/>
                  <a:gd name="T11" fmla="*/ 190 h 219"/>
                  <a:gd name="T12" fmla="*/ 95 w 234"/>
                  <a:gd name="T13" fmla="*/ 199 h 219"/>
                  <a:gd name="T14" fmla="*/ 49 w 234"/>
                  <a:gd name="T15" fmla="*/ 205 h 219"/>
                  <a:gd name="T16" fmla="*/ 44 w 234"/>
                  <a:gd name="T17" fmla="*/ 212 h 219"/>
                  <a:gd name="T18" fmla="*/ 51 w 234"/>
                  <a:gd name="T19" fmla="*/ 219 h 219"/>
                  <a:gd name="T20" fmla="*/ 182 w 234"/>
                  <a:gd name="T21" fmla="*/ 219 h 219"/>
                  <a:gd name="T22" fmla="*/ 190 w 234"/>
                  <a:gd name="T23" fmla="*/ 212 h 219"/>
                  <a:gd name="T24" fmla="*/ 184 w 234"/>
                  <a:gd name="T25" fmla="*/ 205 h 219"/>
                  <a:gd name="T26" fmla="*/ 139 w 234"/>
                  <a:gd name="T27" fmla="*/ 199 h 219"/>
                  <a:gd name="T28" fmla="*/ 139 w 234"/>
                  <a:gd name="T29" fmla="*/ 190 h 219"/>
                  <a:gd name="T30" fmla="*/ 212 w 234"/>
                  <a:gd name="T31" fmla="*/ 190 h 219"/>
                  <a:gd name="T32" fmla="*/ 234 w 234"/>
                  <a:gd name="T33" fmla="*/ 168 h 219"/>
                  <a:gd name="T34" fmla="*/ 234 w 234"/>
                  <a:gd name="T35" fmla="*/ 22 h 219"/>
                  <a:gd name="T36" fmla="*/ 212 w 234"/>
                  <a:gd name="T37" fmla="*/ 0 h 219"/>
                  <a:gd name="T38" fmla="*/ 219 w 234"/>
                  <a:gd name="T39" fmla="*/ 168 h 219"/>
                  <a:gd name="T40" fmla="*/ 212 w 234"/>
                  <a:gd name="T41" fmla="*/ 175 h 219"/>
                  <a:gd name="T42" fmla="*/ 146 w 234"/>
                  <a:gd name="T43" fmla="*/ 175 h 219"/>
                  <a:gd name="T44" fmla="*/ 88 w 234"/>
                  <a:gd name="T45" fmla="*/ 175 h 219"/>
                  <a:gd name="T46" fmla="*/ 22 w 234"/>
                  <a:gd name="T47" fmla="*/ 175 h 219"/>
                  <a:gd name="T48" fmla="*/ 14 w 234"/>
                  <a:gd name="T49" fmla="*/ 168 h 219"/>
                  <a:gd name="T50" fmla="*/ 14 w 234"/>
                  <a:gd name="T51" fmla="*/ 22 h 219"/>
                  <a:gd name="T52" fmla="*/ 22 w 234"/>
                  <a:gd name="T53" fmla="*/ 15 h 219"/>
                  <a:gd name="T54" fmla="*/ 212 w 234"/>
                  <a:gd name="T55" fmla="*/ 15 h 219"/>
                  <a:gd name="T56" fmla="*/ 219 w 234"/>
                  <a:gd name="T57" fmla="*/ 22 h 219"/>
                  <a:gd name="T58" fmla="*/ 219 w 234"/>
                  <a:gd name="T59" fmla="*/ 168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4" h="219">
                    <a:moveTo>
                      <a:pt x="21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0"/>
                      <a:pt x="10" y="190"/>
                      <a:pt x="22" y="190"/>
                    </a:cubicBezTo>
                    <a:cubicBezTo>
                      <a:pt x="95" y="190"/>
                      <a:pt x="95" y="190"/>
                      <a:pt x="95" y="190"/>
                    </a:cubicBezTo>
                    <a:cubicBezTo>
                      <a:pt x="95" y="199"/>
                      <a:pt x="95" y="199"/>
                      <a:pt x="95" y="199"/>
                    </a:cubicBezTo>
                    <a:cubicBezTo>
                      <a:pt x="49" y="205"/>
                      <a:pt x="49" y="205"/>
                      <a:pt x="49" y="205"/>
                    </a:cubicBezTo>
                    <a:cubicBezTo>
                      <a:pt x="46" y="206"/>
                      <a:pt x="44" y="208"/>
                      <a:pt x="44" y="212"/>
                    </a:cubicBezTo>
                    <a:cubicBezTo>
                      <a:pt x="44" y="216"/>
                      <a:pt x="47" y="219"/>
                      <a:pt x="51" y="219"/>
                    </a:cubicBezTo>
                    <a:cubicBezTo>
                      <a:pt x="182" y="219"/>
                      <a:pt x="182" y="219"/>
                      <a:pt x="182" y="219"/>
                    </a:cubicBezTo>
                    <a:cubicBezTo>
                      <a:pt x="186" y="219"/>
                      <a:pt x="190" y="216"/>
                      <a:pt x="190" y="212"/>
                    </a:cubicBezTo>
                    <a:cubicBezTo>
                      <a:pt x="190" y="208"/>
                      <a:pt x="187" y="206"/>
                      <a:pt x="184" y="205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212" y="190"/>
                      <a:pt x="212" y="190"/>
                      <a:pt x="212" y="190"/>
                    </a:cubicBezTo>
                    <a:cubicBezTo>
                      <a:pt x="224" y="190"/>
                      <a:pt x="234" y="180"/>
                      <a:pt x="234" y="168"/>
                    </a:cubicBezTo>
                    <a:cubicBezTo>
                      <a:pt x="234" y="22"/>
                      <a:pt x="234" y="22"/>
                      <a:pt x="234" y="22"/>
                    </a:cubicBezTo>
                    <a:cubicBezTo>
                      <a:pt x="234" y="10"/>
                      <a:pt x="224" y="0"/>
                      <a:pt x="212" y="0"/>
                    </a:cubicBezTo>
                    <a:close/>
                    <a:moveTo>
                      <a:pt x="219" y="168"/>
                    </a:moveTo>
                    <a:cubicBezTo>
                      <a:pt x="219" y="172"/>
                      <a:pt x="216" y="175"/>
                      <a:pt x="212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88" y="175"/>
                      <a:pt x="88" y="175"/>
                      <a:pt x="88" y="175"/>
                    </a:cubicBezTo>
                    <a:cubicBezTo>
                      <a:pt x="22" y="175"/>
                      <a:pt x="22" y="175"/>
                      <a:pt x="22" y="175"/>
                    </a:cubicBezTo>
                    <a:cubicBezTo>
                      <a:pt x="18" y="175"/>
                      <a:pt x="14" y="172"/>
                      <a:pt x="14" y="168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18"/>
                      <a:pt x="18" y="15"/>
                      <a:pt x="22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6" y="15"/>
                      <a:pt x="219" y="18"/>
                      <a:pt x="219" y="22"/>
                    </a:cubicBezTo>
                    <a:lnTo>
                      <a:pt x="219" y="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3" name="Freeform: Shape 89"/>
            <p:cNvSpPr>
              <a:spLocks/>
            </p:cNvSpPr>
            <p:nvPr/>
          </p:nvSpPr>
          <p:spPr bwMode="auto">
            <a:xfrm>
              <a:off x="1899740" y="3623048"/>
              <a:ext cx="270000" cy="270000"/>
            </a:xfrm>
            <a:custGeom>
              <a:avLst/>
              <a:gdLst>
                <a:gd name="T0" fmla="*/ 172 w 241"/>
                <a:gd name="T1" fmla="*/ 0 h 234"/>
                <a:gd name="T2" fmla="*/ 102 w 241"/>
                <a:gd name="T3" fmla="*/ 50 h 234"/>
                <a:gd name="T4" fmla="*/ 102 w 241"/>
                <a:gd name="T5" fmla="*/ 50 h 234"/>
                <a:gd name="T6" fmla="*/ 26 w 241"/>
                <a:gd name="T7" fmla="*/ 126 h 234"/>
                <a:gd name="T8" fmla="*/ 2 w 241"/>
                <a:gd name="T9" fmla="*/ 201 h 234"/>
                <a:gd name="T10" fmla="*/ 26 w 241"/>
                <a:gd name="T11" fmla="*/ 234 h 234"/>
                <a:gd name="T12" fmla="*/ 96 w 241"/>
                <a:gd name="T13" fmla="*/ 216 h 234"/>
                <a:gd name="T14" fmla="*/ 220 w 241"/>
                <a:gd name="T15" fmla="*/ 97 h 234"/>
                <a:gd name="T16" fmla="*/ 117 w 241"/>
                <a:gd name="T17" fmla="*/ 174 h 234"/>
                <a:gd name="T18" fmla="*/ 181 w 241"/>
                <a:gd name="T19" fmla="*/ 86 h 234"/>
                <a:gd name="T20" fmla="*/ 174 w 241"/>
                <a:gd name="T21" fmla="*/ 123 h 234"/>
                <a:gd name="T22" fmla="*/ 117 w 241"/>
                <a:gd name="T23" fmla="*/ 180 h 234"/>
                <a:gd name="T24" fmla="*/ 108 w 241"/>
                <a:gd name="T25" fmla="*/ 148 h 234"/>
                <a:gd name="T26" fmla="*/ 84 w 241"/>
                <a:gd name="T27" fmla="*/ 125 h 234"/>
                <a:gd name="T28" fmla="*/ 169 w 241"/>
                <a:gd name="T29" fmla="*/ 66 h 234"/>
                <a:gd name="T30" fmla="*/ 108 w 241"/>
                <a:gd name="T31" fmla="*/ 148 h 234"/>
                <a:gd name="T32" fmla="*/ 56 w 241"/>
                <a:gd name="T33" fmla="*/ 117 h 234"/>
                <a:gd name="T34" fmla="*/ 146 w 241"/>
                <a:gd name="T35" fmla="*/ 53 h 234"/>
                <a:gd name="T36" fmla="*/ 31 w 241"/>
                <a:gd name="T37" fmla="*/ 219 h 234"/>
                <a:gd name="T38" fmla="*/ 15 w 241"/>
                <a:gd name="T39" fmla="*/ 209 h 234"/>
                <a:gd name="T40" fmla="*/ 23 w 241"/>
                <a:gd name="T41" fmla="*/ 177 h 234"/>
                <a:gd name="T42" fmla="*/ 58 w 241"/>
                <a:gd name="T43" fmla="*/ 211 h 234"/>
                <a:gd name="T44" fmla="*/ 65 w 241"/>
                <a:gd name="T45" fmla="*/ 210 h 234"/>
                <a:gd name="T46" fmla="*/ 26 w 241"/>
                <a:gd name="T47" fmla="*/ 169 h 234"/>
                <a:gd name="T48" fmla="*/ 36 w 241"/>
                <a:gd name="T49" fmla="*/ 138 h 234"/>
                <a:gd name="T50" fmla="*/ 95 w 241"/>
                <a:gd name="T51" fmla="*/ 201 h 234"/>
                <a:gd name="T52" fmla="*/ 65 w 241"/>
                <a:gd name="T53" fmla="*/ 210 h 234"/>
                <a:gd name="T54" fmla="*/ 198 w 241"/>
                <a:gd name="T55" fmla="*/ 99 h 234"/>
                <a:gd name="T56" fmla="*/ 179 w 241"/>
                <a:gd name="T57" fmla="*/ 55 h 234"/>
                <a:gd name="T58" fmla="*/ 148 w 241"/>
                <a:gd name="T59" fmla="*/ 24 h 234"/>
                <a:gd name="T60" fmla="*/ 205 w 241"/>
                <a:gd name="T61" fmla="*/ 30 h 234"/>
                <a:gd name="T62" fmla="*/ 210 w 241"/>
                <a:gd name="T63" fmla="*/ 8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234">
                  <a:moveTo>
                    <a:pt x="215" y="19"/>
                  </a:moveTo>
                  <a:cubicBezTo>
                    <a:pt x="203" y="7"/>
                    <a:pt x="187" y="0"/>
                    <a:pt x="172" y="0"/>
                  </a:cubicBezTo>
                  <a:cubicBezTo>
                    <a:pt x="159" y="0"/>
                    <a:pt x="146" y="5"/>
                    <a:pt x="138" y="14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3" y="130"/>
                    <a:pt x="20" y="134"/>
                    <a:pt x="19" y="139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2" y="201"/>
                    <a:pt x="0" y="206"/>
                    <a:pt x="0" y="209"/>
                  </a:cubicBezTo>
                  <a:cubicBezTo>
                    <a:pt x="0" y="223"/>
                    <a:pt x="12" y="234"/>
                    <a:pt x="26" y="234"/>
                  </a:cubicBezTo>
                  <a:cubicBezTo>
                    <a:pt x="29" y="234"/>
                    <a:pt x="34" y="233"/>
                    <a:pt x="34" y="233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101" y="215"/>
                    <a:pt x="105" y="213"/>
                    <a:pt x="109" y="209"/>
                  </a:cubicBezTo>
                  <a:cubicBezTo>
                    <a:pt x="220" y="97"/>
                    <a:pt x="220" y="97"/>
                    <a:pt x="220" y="97"/>
                  </a:cubicBezTo>
                  <a:cubicBezTo>
                    <a:pt x="241" y="76"/>
                    <a:pt x="238" y="42"/>
                    <a:pt x="215" y="19"/>
                  </a:cubicBezTo>
                  <a:close/>
                  <a:moveTo>
                    <a:pt x="117" y="174"/>
                  </a:moveTo>
                  <a:cubicBezTo>
                    <a:pt x="117" y="168"/>
                    <a:pt x="115" y="161"/>
                    <a:pt x="112" y="155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5" y="99"/>
                    <a:pt x="183" y="113"/>
                    <a:pt x="174" y="123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7" y="178"/>
                    <a:pt x="118" y="176"/>
                    <a:pt x="117" y="174"/>
                  </a:cubicBezTo>
                  <a:close/>
                  <a:moveTo>
                    <a:pt x="108" y="148"/>
                  </a:moveTo>
                  <a:cubicBezTo>
                    <a:pt x="106" y="144"/>
                    <a:pt x="103" y="140"/>
                    <a:pt x="99" y="136"/>
                  </a:cubicBezTo>
                  <a:cubicBezTo>
                    <a:pt x="94" y="131"/>
                    <a:pt x="89" y="128"/>
                    <a:pt x="84" y="12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9" y="58"/>
                    <a:pt x="164" y="61"/>
                    <a:pt x="169" y="66"/>
                  </a:cubicBezTo>
                  <a:cubicBezTo>
                    <a:pt x="173" y="70"/>
                    <a:pt x="176" y="74"/>
                    <a:pt x="178" y="79"/>
                  </a:cubicBezTo>
                  <a:lnTo>
                    <a:pt x="108" y="148"/>
                  </a:lnTo>
                  <a:close/>
                  <a:moveTo>
                    <a:pt x="77" y="121"/>
                  </a:moveTo>
                  <a:cubicBezTo>
                    <a:pt x="70" y="119"/>
                    <a:pt x="63" y="117"/>
                    <a:pt x="56" y="117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21" y="52"/>
                    <a:pt x="133" y="50"/>
                    <a:pt x="146" y="53"/>
                  </a:cubicBezTo>
                  <a:lnTo>
                    <a:pt x="77" y="121"/>
                  </a:lnTo>
                  <a:close/>
                  <a:moveTo>
                    <a:pt x="31" y="219"/>
                  </a:moveTo>
                  <a:cubicBezTo>
                    <a:pt x="30" y="219"/>
                    <a:pt x="28" y="219"/>
                    <a:pt x="26" y="220"/>
                  </a:cubicBezTo>
                  <a:cubicBezTo>
                    <a:pt x="20" y="219"/>
                    <a:pt x="15" y="215"/>
                    <a:pt x="15" y="209"/>
                  </a:cubicBezTo>
                  <a:cubicBezTo>
                    <a:pt x="15" y="207"/>
                    <a:pt x="16" y="205"/>
                    <a:pt x="16" y="204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32" y="176"/>
                    <a:pt x="41" y="180"/>
                    <a:pt x="48" y="187"/>
                  </a:cubicBezTo>
                  <a:cubicBezTo>
                    <a:pt x="55" y="194"/>
                    <a:pt x="58" y="203"/>
                    <a:pt x="58" y="211"/>
                  </a:cubicBezTo>
                  <a:lnTo>
                    <a:pt x="31" y="219"/>
                  </a:lnTo>
                  <a:close/>
                  <a:moveTo>
                    <a:pt x="65" y="210"/>
                  </a:moveTo>
                  <a:cubicBezTo>
                    <a:pt x="65" y="200"/>
                    <a:pt x="61" y="190"/>
                    <a:pt x="53" y="182"/>
                  </a:cubicBezTo>
                  <a:cubicBezTo>
                    <a:pt x="45" y="174"/>
                    <a:pt x="35" y="170"/>
                    <a:pt x="26" y="169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3" y="141"/>
                    <a:pt x="34" y="139"/>
                    <a:pt x="36" y="138"/>
                  </a:cubicBezTo>
                  <a:cubicBezTo>
                    <a:pt x="50" y="127"/>
                    <a:pt x="73" y="130"/>
                    <a:pt x="88" y="146"/>
                  </a:cubicBezTo>
                  <a:cubicBezTo>
                    <a:pt x="105" y="163"/>
                    <a:pt x="108" y="187"/>
                    <a:pt x="95" y="201"/>
                  </a:cubicBezTo>
                  <a:cubicBezTo>
                    <a:pt x="94" y="202"/>
                    <a:pt x="93" y="202"/>
                    <a:pt x="92" y="202"/>
                  </a:cubicBezTo>
                  <a:lnTo>
                    <a:pt x="65" y="210"/>
                  </a:lnTo>
                  <a:close/>
                  <a:moveTo>
                    <a:pt x="210" y="86"/>
                  </a:moveTo>
                  <a:cubicBezTo>
                    <a:pt x="198" y="99"/>
                    <a:pt x="198" y="99"/>
                    <a:pt x="198" y="99"/>
                  </a:cubicBezTo>
                  <a:cubicBezTo>
                    <a:pt x="198" y="97"/>
                    <a:pt x="198" y="96"/>
                    <a:pt x="198" y="94"/>
                  </a:cubicBezTo>
                  <a:cubicBezTo>
                    <a:pt x="196" y="80"/>
                    <a:pt x="190" y="66"/>
                    <a:pt x="179" y="55"/>
                  </a:cubicBezTo>
                  <a:cubicBezTo>
                    <a:pt x="167" y="44"/>
                    <a:pt x="151" y="37"/>
                    <a:pt x="136" y="37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4" y="18"/>
                    <a:pt x="162" y="15"/>
                    <a:pt x="172" y="15"/>
                  </a:cubicBezTo>
                  <a:cubicBezTo>
                    <a:pt x="183" y="15"/>
                    <a:pt x="196" y="20"/>
                    <a:pt x="205" y="30"/>
                  </a:cubicBezTo>
                  <a:cubicBezTo>
                    <a:pt x="214" y="38"/>
                    <a:pt x="219" y="49"/>
                    <a:pt x="219" y="60"/>
                  </a:cubicBezTo>
                  <a:cubicBezTo>
                    <a:pt x="220" y="70"/>
                    <a:pt x="217" y="80"/>
                    <a:pt x="210" y="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" name="Group 90"/>
            <p:cNvGrpSpPr>
              <a:grpSpLocks/>
            </p:cNvGrpSpPr>
            <p:nvPr/>
          </p:nvGrpSpPr>
          <p:grpSpPr>
            <a:xfrm>
              <a:off x="1915766" y="1553573"/>
              <a:ext cx="270001" cy="243000"/>
              <a:chOff x="1511296" y="730196"/>
              <a:chExt cx="256867" cy="216138"/>
            </a:xfrm>
            <a:solidFill>
              <a:schemeClr val="accent2"/>
            </a:solidFill>
          </p:grpSpPr>
          <p:sp>
            <p:nvSpPr>
              <p:cNvPr id="46" name="Freeform: Shape 91"/>
              <p:cNvSpPr>
                <a:spLocks/>
              </p:cNvSpPr>
              <p:nvPr/>
            </p:nvSpPr>
            <p:spPr bwMode="auto">
              <a:xfrm>
                <a:off x="1575166" y="786197"/>
                <a:ext cx="128202" cy="128202"/>
              </a:xfrm>
              <a:custGeom>
                <a:avLst/>
                <a:gdLst>
                  <a:gd name="T0" fmla="*/ 59 w 117"/>
                  <a:gd name="T1" fmla="*/ 0 h 117"/>
                  <a:gd name="T2" fmla="*/ 0 w 117"/>
                  <a:gd name="T3" fmla="*/ 58 h 117"/>
                  <a:gd name="T4" fmla="*/ 59 w 117"/>
                  <a:gd name="T5" fmla="*/ 117 h 117"/>
                  <a:gd name="T6" fmla="*/ 117 w 117"/>
                  <a:gd name="T7" fmla="*/ 58 h 117"/>
                  <a:gd name="T8" fmla="*/ 59 w 117"/>
                  <a:gd name="T9" fmla="*/ 0 h 117"/>
                  <a:gd name="T10" fmla="*/ 92 w 117"/>
                  <a:gd name="T11" fmla="*/ 87 h 117"/>
                  <a:gd name="T12" fmla="*/ 30 w 117"/>
                  <a:gd name="T13" fmla="*/ 92 h 117"/>
                  <a:gd name="T14" fmla="*/ 25 w 117"/>
                  <a:gd name="T15" fmla="*/ 30 h 117"/>
                  <a:gd name="T16" fmla="*/ 87 w 117"/>
                  <a:gd name="T17" fmla="*/ 25 h 117"/>
                  <a:gd name="T18" fmla="*/ 92 w 117"/>
                  <a:gd name="T19" fmla="*/ 8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117">
                    <a:moveTo>
                      <a:pt x="59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91" y="117"/>
                      <a:pt x="117" y="91"/>
                      <a:pt x="117" y="58"/>
                    </a:cubicBezTo>
                    <a:cubicBezTo>
                      <a:pt x="117" y="26"/>
                      <a:pt x="91" y="0"/>
                      <a:pt x="59" y="0"/>
                    </a:cubicBezTo>
                    <a:close/>
                    <a:moveTo>
                      <a:pt x="92" y="87"/>
                    </a:moveTo>
                    <a:cubicBezTo>
                      <a:pt x="76" y="105"/>
                      <a:pt x="49" y="107"/>
                      <a:pt x="30" y="92"/>
                    </a:cubicBezTo>
                    <a:cubicBezTo>
                      <a:pt x="12" y="76"/>
                      <a:pt x="10" y="48"/>
                      <a:pt x="25" y="30"/>
                    </a:cubicBezTo>
                    <a:cubicBezTo>
                      <a:pt x="41" y="12"/>
                      <a:pt x="69" y="9"/>
                      <a:pt x="87" y="25"/>
                    </a:cubicBezTo>
                    <a:cubicBezTo>
                      <a:pt x="106" y="41"/>
                      <a:pt x="108" y="69"/>
                      <a:pt x="92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92"/>
              <p:cNvSpPr>
                <a:spLocks/>
              </p:cNvSpPr>
              <p:nvPr/>
            </p:nvSpPr>
            <p:spPr bwMode="auto">
              <a:xfrm>
                <a:off x="1608026" y="818132"/>
                <a:ext cx="35175" cy="36100"/>
              </a:xfrm>
              <a:custGeom>
                <a:avLst/>
                <a:gdLst>
                  <a:gd name="T0" fmla="*/ 29 w 32"/>
                  <a:gd name="T1" fmla="*/ 0 h 33"/>
                  <a:gd name="T2" fmla="*/ 0 w 32"/>
                  <a:gd name="T3" fmla="*/ 29 h 33"/>
                  <a:gd name="T4" fmla="*/ 0 w 32"/>
                  <a:gd name="T5" fmla="*/ 29 h 33"/>
                  <a:gd name="T6" fmla="*/ 3 w 32"/>
                  <a:gd name="T7" fmla="*/ 33 h 33"/>
                  <a:gd name="T8" fmla="*/ 7 w 32"/>
                  <a:gd name="T9" fmla="*/ 29 h 33"/>
                  <a:gd name="T10" fmla="*/ 7 w 32"/>
                  <a:gd name="T11" fmla="*/ 29 h 33"/>
                  <a:gd name="T12" fmla="*/ 29 w 32"/>
                  <a:gd name="T13" fmla="*/ 8 h 33"/>
                  <a:gd name="T14" fmla="*/ 32 w 32"/>
                  <a:gd name="T15" fmla="*/ 4 h 33"/>
                  <a:gd name="T16" fmla="*/ 29 w 32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3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3"/>
                      <a:pt x="3" y="33"/>
                    </a:cubicBezTo>
                    <a:cubicBezTo>
                      <a:pt x="5" y="33"/>
                      <a:pt x="7" y="31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31" y="8"/>
                      <a:pt x="32" y="6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93"/>
              <p:cNvSpPr>
                <a:spLocks/>
              </p:cNvSpPr>
              <p:nvPr/>
            </p:nvSpPr>
            <p:spPr bwMode="auto">
              <a:xfrm>
                <a:off x="1511296" y="730196"/>
                <a:ext cx="256867" cy="216138"/>
              </a:xfrm>
              <a:custGeom>
                <a:avLst/>
                <a:gdLst>
                  <a:gd name="T0" fmla="*/ 215 w 234"/>
                  <a:gd name="T1" fmla="*/ 44 h 197"/>
                  <a:gd name="T2" fmla="*/ 184 w 234"/>
                  <a:gd name="T3" fmla="*/ 39 h 197"/>
                  <a:gd name="T4" fmla="*/ 174 w 234"/>
                  <a:gd name="T5" fmla="*/ 14 h 197"/>
                  <a:gd name="T6" fmla="*/ 153 w 234"/>
                  <a:gd name="T7" fmla="*/ 0 h 197"/>
                  <a:gd name="T8" fmla="*/ 80 w 234"/>
                  <a:gd name="T9" fmla="*/ 0 h 197"/>
                  <a:gd name="T10" fmla="*/ 60 w 234"/>
                  <a:gd name="T11" fmla="*/ 14 h 197"/>
                  <a:gd name="T12" fmla="*/ 50 w 234"/>
                  <a:gd name="T13" fmla="*/ 39 h 197"/>
                  <a:gd name="T14" fmla="*/ 18 w 234"/>
                  <a:gd name="T15" fmla="*/ 44 h 197"/>
                  <a:gd name="T16" fmla="*/ 0 w 234"/>
                  <a:gd name="T17" fmla="*/ 66 h 197"/>
                  <a:gd name="T18" fmla="*/ 0 w 234"/>
                  <a:gd name="T19" fmla="*/ 175 h 197"/>
                  <a:gd name="T20" fmla="*/ 22 w 234"/>
                  <a:gd name="T21" fmla="*/ 197 h 197"/>
                  <a:gd name="T22" fmla="*/ 212 w 234"/>
                  <a:gd name="T23" fmla="*/ 197 h 197"/>
                  <a:gd name="T24" fmla="*/ 234 w 234"/>
                  <a:gd name="T25" fmla="*/ 175 h 197"/>
                  <a:gd name="T26" fmla="*/ 234 w 234"/>
                  <a:gd name="T27" fmla="*/ 66 h 197"/>
                  <a:gd name="T28" fmla="*/ 215 w 234"/>
                  <a:gd name="T29" fmla="*/ 44 h 197"/>
                  <a:gd name="T30" fmla="*/ 219 w 234"/>
                  <a:gd name="T31" fmla="*/ 175 h 197"/>
                  <a:gd name="T32" fmla="*/ 212 w 234"/>
                  <a:gd name="T33" fmla="*/ 182 h 197"/>
                  <a:gd name="T34" fmla="*/ 22 w 234"/>
                  <a:gd name="T35" fmla="*/ 182 h 197"/>
                  <a:gd name="T36" fmla="*/ 14 w 234"/>
                  <a:gd name="T37" fmla="*/ 175 h 197"/>
                  <a:gd name="T38" fmla="*/ 14 w 234"/>
                  <a:gd name="T39" fmla="*/ 66 h 197"/>
                  <a:gd name="T40" fmla="*/ 21 w 234"/>
                  <a:gd name="T41" fmla="*/ 58 h 197"/>
                  <a:gd name="T42" fmla="*/ 60 w 234"/>
                  <a:gd name="T43" fmla="*/ 52 h 197"/>
                  <a:gd name="T44" fmla="*/ 73 w 234"/>
                  <a:gd name="T45" fmla="*/ 19 h 197"/>
                  <a:gd name="T46" fmla="*/ 80 w 234"/>
                  <a:gd name="T47" fmla="*/ 15 h 197"/>
                  <a:gd name="T48" fmla="*/ 153 w 234"/>
                  <a:gd name="T49" fmla="*/ 15 h 197"/>
                  <a:gd name="T50" fmla="*/ 160 w 234"/>
                  <a:gd name="T51" fmla="*/ 19 h 197"/>
                  <a:gd name="T52" fmla="*/ 173 w 234"/>
                  <a:gd name="T53" fmla="*/ 52 h 197"/>
                  <a:gd name="T54" fmla="*/ 213 w 234"/>
                  <a:gd name="T55" fmla="*/ 58 h 197"/>
                  <a:gd name="T56" fmla="*/ 219 w 234"/>
                  <a:gd name="T57" fmla="*/ 66 h 197"/>
                  <a:gd name="T58" fmla="*/ 219 w 234"/>
                  <a:gd name="T59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4" h="197">
                    <a:moveTo>
                      <a:pt x="215" y="44"/>
                    </a:moveTo>
                    <a:cubicBezTo>
                      <a:pt x="184" y="39"/>
                      <a:pt x="184" y="39"/>
                      <a:pt x="184" y="39"/>
                    </a:cubicBezTo>
                    <a:cubicBezTo>
                      <a:pt x="174" y="14"/>
                      <a:pt x="174" y="14"/>
                      <a:pt x="174" y="14"/>
                    </a:cubicBezTo>
                    <a:cubicBezTo>
                      <a:pt x="170" y="5"/>
                      <a:pt x="162" y="0"/>
                      <a:pt x="15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0"/>
                      <a:pt x="63" y="5"/>
                      <a:pt x="60" y="14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8" y="46"/>
                      <a:pt x="0" y="55"/>
                      <a:pt x="0" y="66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7"/>
                      <a:pt x="10" y="197"/>
                      <a:pt x="2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24" y="197"/>
                      <a:pt x="234" y="187"/>
                      <a:pt x="234" y="175"/>
                    </a:cubicBezTo>
                    <a:cubicBezTo>
                      <a:pt x="234" y="66"/>
                      <a:pt x="234" y="66"/>
                      <a:pt x="234" y="66"/>
                    </a:cubicBezTo>
                    <a:cubicBezTo>
                      <a:pt x="234" y="55"/>
                      <a:pt x="226" y="46"/>
                      <a:pt x="215" y="44"/>
                    </a:cubicBezTo>
                    <a:close/>
                    <a:moveTo>
                      <a:pt x="219" y="175"/>
                    </a:moveTo>
                    <a:cubicBezTo>
                      <a:pt x="219" y="179"/>
                      <a:pt x="216" y="182"/>
                      <a:pt x="212" y="182"/>
                    </a:cubicBezTo>
                    <a:cubicBezTo>
                      <a:pt x="22" y="182"/>
                      <a:pt x="22" y="182"/>
                      <a:pt x="22" y="182"/>
                    </a:cubicBezTo>
                    <a:cubicBezTo>
                      <a:pt x="18" y="182"/>
                      <a:pt x="14" y="179"/>
                      <a:pt x="14" y="175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2"/>
                      <a:pt x="17" y="59"/>
                      <a:pt x="21" y="58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5" y="16"/>
                      <a:pt x="77" y="15"/>
                      <a:pt x="80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6" y="15"/>
                      <a:pt x="159" y="16"/>
                      <a:pt x="160" y="19"/>
                    </a:cubicBezTo>
                    <a:cubicBezTo>
                      <a:pt x="173" y="52"/>
                      <a:pt x="173" y="52"/>
                      <a:pt x="173" y="52"/>
                    </a:cubicBezTo>
                    <a:cubicBezTo>
                      <a:pt x="213" y="58"/>
                      <a:pt x="213" y="58"/>
                      <a:pt x="213" y="58"/>
                    </a:cubicBezTo>
                    <a:cubicBezTo>
                      <a:pt x="216" y="59"/>
                      <a:pt x="219" y="62"/>
                      <a:pt x="219" y="66"/>
                    </a:cubicBezTo>
                    <a:lnTo>
                      <a:pt x="219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cxnSp>
        <p:nvCxnSpPr>
          <p:cNvPr id="34" name="Straight Connector 112"/>
          <p:cNvCxnSpPr/>
          <p:nvPr/>
        </p:nvCxnSpPr>
        <p:spPr>
          <a:xfrm flipH="1">
            <a:off x="2703307" y="2605913"/>
            <a:ext cx="5901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2708573" y="2953070"/>
            <a:ext cx="5954355" cy="1579500"/>
            <a:chOff x="2708573" y="2953070"/>
            <a:chExt cx="5954355" cy="1579500"/>
          </a:xfrm>
        </p:grpSpPr>
        <p:cxnSp>
          <p:nvCxnSpPr>
            <p:cNvPr id="25" name="Straight Connector 94"/>
            <p:cNvCxnSpPr/>
            <p:nvPr/>
          </p:nvCxnSpPr>
          <p:spPr>
            <a:xfrm>
              <a:off x="4456261" y="3049054"/>
              <a:ext cx="1186543" cy="0"/>
            </a:xfrm>
            <a:prstGeom prst="line">
              <a:avLst/>
            </a:prstGeom>
            <a:ln w="279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95"/>
            <p:cNvCxnSpPr/>
            <p:nvPr/>
          </p:nvCxnSpPr>
          <p:spPr>
            <a:xfrm>
              <a:off x="4456259" y="3277692"/>
              <a:ext cx="1620000" cy="0"/>
            </a:xfrm>
            <a:prstGeom prst="line">
              <a:avLst/>
            </a:prstGeom>
            <a:ln w="279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96"/>
            <p:cNvCxnSpPr/>
            <p:nvPr/>
          </p:nvCxnSpPr>
          <p:spPr>
            <a:xfrm>
              <a:off x="4456259" y="3508494"/>
              <a:ext cx="2160000" cy="0"/>
            </a:xfrm>
            <a:prstGeom prst="line">
              <a:avLst/>
            </a:prstGeom>
            <a:ln w="279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97"/>
            <p:cNvCxnSpPr/>
            <p:nvPr/>
          </p:nvCxnSpPr>
          <p:spPr>
            <a:xfrm>
              <a:off x="4456259" y="3729449"/>
              <a:ext cx="1890000" cy="0"/>
            </a:xfrm>
            <a:prstGeom prst="line">
              <a:avLst/>
            </a:prstGeom>
            <a:ln w="279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98"/>
            <p:cNvCxnSpPr/>
            <p:nvPr/>
          </p:nvCxnSpPr>
          <p:spPr>
            <a:xfrm>
              <a:off x="4456259" y="3962171"/>
              <a:ext cx="2700000" cy="0"/>
            </a:xfrm>
            <a:prstGeom prst="line">
              <a:avLst/>
            </a:prstGeom>
            <a:ln w="279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99"/>
            <p:cNvCxnSpPr/>
            <p:nvPr/>
          </p:nvCxnSpPr>
          <p:spPr>
            <a:xfrm>
              <a:off x="4456259" y="4187334"/>
              <a:ext cx="3240000" cy="0"/>
            </a:xfrm>
            <a:prstGeom prst="line">
              <a:avLst/>
            </a:prstGeom>
            <a:ln w="279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00"/>
            <p:cNvCxnSpPr/>
            <p:nvPr/>
          </p:nvCxnSpPr>
          <p:spPr>
            <a:xfrm>
              <a:off x="4456259" y="4415249"/>
              <a:ext cx="2430000" cy="0"/>
            </a:xfrm>
            <a:prstGeom prst="line">
              <a:avLst/>
            </a:prstGeom>
            <a:ln w="279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01"/>
            <p:cNvSpPr txBox="1">
              <a:spLocks/>
            </p:cNvSpPr>
            <p:nvPr/>
          </p:nvSpPr>
          <p:spPr>
            <a:xfrm>
              <a:off x="5649488" y="2992753"/>
              <a:ext cx="958580" cy="121187"/>
            </a:xfrm>
            <a:prstGeom prst="rect">
              <a:avLst/>
            </a:prstGeom>
          </p:spPr>
          <p:txBody>
            <a:bodyPr vert="horz" wrap="none" lIns="72000" tIns="0" rIns="0" bIns="0" anchor="ctr">
              <a:normAutofit fontScale="85000" lnSpcReduction="20000"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051" dirty="0">
                  <a:solidFill>
                    <a:schemeClr val="accent1">
                      <a:lumMod val="75000"/>
                    </a:schemeClr>
                  </a:solidFill>
                </a:rPr>
                <a:t>Title text preset</a:t>
              </a:r>
              <a:endParaRPr lang="zh-CN" altLang="en-US" sz="105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3" name="Group 109"/>
            <p:cNvGrpSpPr>
              <a:grpSpLocks noChangeAspect="1"/>
            </p:cNvGrpSpPr>
            <p:nvPr/>
          </p:nvGrpSpPr>
          <p:grpSpPr>
            <a:xfrm>
              <a:off x="2708573" y="2953070"/>
              <a:ext cx="1579500" cy="1579500"/>
              <a:chOff x="4872568" y="1699685"/>
              <a:chExt cx="2724150" cy="2724151"/>
            </a:xfrm>
            <a:solidFill>
              <a:schemeClr val="bg1">
                <a:lumMod val="50000"/>
              </a:schemeClr>
            </a:solidFill>
          </p:grpSpPr>
          <p:sp>
            <p:nvSpPr>
              <p:cNvPr id="44" name="Freeform: Shape 110"/>
              <p:cNvSpPr>
                <a:spLocks/>
              </p:cNvSpPr>
              <p:nvPr/>
            </p:nvSpPr>
            <p:spPr bwMode="auto">
              <a:xfrm>
                <a:off x="4872568" y="1699685"/>
                <a:ext cx="2724150" cy="2724151"/>
              </a:xfrm>
              <a:custGeom>
                <a:avLst/>
                <a:gdLst/>
                <a:ahLst/>
                <a:cxnLst>
                  <a:cxn ang="0">
                    <a:pos x="0" y="313"/>
                  </a:cxn>
                  <a:cxn ang="0">
                    <a:pos x="0" y="1526"/>
                  </a:cxn>
                  <a:cxn ang="0">
                    <a:pos x="49" y="1392"/>
                  </a:cxn>
                  <a:cxn ang="0">
                    <a:pos x="77" y="1373"/>
                  </a:cxn>
                  <a:cxn ang="0">
                    <a:pos x="414" y="1373"/>
                  </a:cxn>
                  <a:cxn ang="0">
                    <a:pos x="441" y="1392"/>
                  </a:cxn>
                  <a:cxn ang="0">
                    <a:pos x="566" y="1694"/>
                  </a:cxn>
                  <a:cxn ang="0">
                    <a:pos x="1382" y="1694"/>
                  </a:cxn>
                  <a:cxn ang="0">
                    <a:pos x="1695" y="1381"/>
                  </a:cxn>
                  <a:cxn ang="0">
                    <a:pos x="1695" y="0"/>
                  </a:cxn>
                  <a:cxn ang="0">
                    <a:pos x="314" y="0"/>
                  </a:cxn>
                  <a:cxn ang="0">
                    <a:pos x="0" y="313"/>
                  </a:cxn>
                  <a:cxn ang="0">
                    <a:pos x="205" y="332"/>
                  </a:cxn>
                  <a:cxn ang="0">
                    <a:pos x="228" y="304"/>
                  </a:cxn>
                  <a:cxn ang="0">
                    <a:pos x="227" y="297"/>
                  </a:cxn>
                  <a:cxn ang="0">
                    <a:pos x="244" y="104"/>
                  </a:cxn>
                  <a:cxn ang="0">
                    <a:pos x="247" y="104"/>
                  </a:cxn>
                  <a:cxn ang="0">
                    <a:pos x="264" y="297"/>
                  </a:cxn>
                  <a:cxn ang="0">
                    <a:pos x="263" y="304"/>
                  </a:cxn>
                  <a:cxn ang="0">
                    <a:pos x="286" y="332"/>
                  </a:cxn>
                  <a:cxn ang="0">
                    <a:pos x="270" y="352"/>
                  </a:cxn>
                  <a:cxn ang="0">
                    <a:pos x="221" y="352"/>
                  </a:cxn>
                  <a:cxn ang="0">
                    <a:pos x="205" y="332"/>
                  </a:cxn>
                  <a:cxn ang="0">
                    <a:pos x="218" y="360"/>
                  </a:cxn>
                  <a:cxn ang="0">
                    <a:pos x="273" y="360"/>
                  </a:cxn>
                  <a:cxn ang="0">
                    <a:pos x="293" y="379"/>
                  </a:cxn>
                  <a:cxn ang="0">
                    <a:pos x="273" y="399"/>
                  </a:cxn>
                  <a:cxn ang="0">
                    <a:pos x="218" y="399"/>
                  </a:cxn>
                  <a:cxn ang="0">
                    <a:pos x="197" y="379"/>
                  </a:cxn>
                  <a:cxn ang="0">
                    <a:pos x="218" y="360"/>
                  </a:cxn>
                  <a:cxn ang="0">
                    <a:pos x="351" y="1059"/>
                  </a:cxn>
                  <a:cxn ang="0">
                    <a:pos x="415" y="1307"/>
                  </a:cxn>
                  <a:cxn ang="0">
                    <a:pos x="400" y="1327"/>
                  </a:cxn>
                  <a:cxn ang="0">
                    <a:pos x="91" y="1327"/>
                  </a:cxn>
                  <a:cxn ang="0">
                    <a:pos x="76" y="1307"/>
                  </a:cxn>
                  <a:cxn ang="0">
                    <a:pos x="140" y="1059"/>
                  </a:cxn>
                  <a:cxn ang="0">
                    <a:pos x="165" y="1038"/>
                  </a:cxn>
                  <a:cxn ang="0">
                    <a:pos x="326" y="1038"/>
                  </a:cxn>
                  <a:cxn ang="0">
                    <a:pos x="351" y="1059"/>
                  </a:cxn>
                  <a:cxn ang="0">
                    <a:pos x="315" y="980"/>
                  </a:cxn>
                  <a:cxn ang="0">
                    <a:pos x="176" y="980"/>
                  </a:cxn>
                  <a:cxn ang="0">
                    <a:pos x="159" y="959"/>
                  </a:cxn>
                  <a:cxn ang="0">
                    <a:pos x="217" y="430"/>
                  </a:cxn>
                  <a:cxn ang="0">
                    <a:pos x="239" y="410"/>
                  </a:cxn>
                  <a:cxn ang="0">
                    <a:pos x="252" y="410"/>
                  </a:cxn>
                  <a:cxn ang="0">
                    <a:pos x="274" y="430"/>
                  </a:cxn>
                  <a:cxn ang="0">
                    <a:pos x="332" y="959"/>
                  </a:cxn>
                  <a:cxn ang="0">
                    <a:pos x="315" y="980"/>
                  </a:cxn>
                </a:cxnLst>
                <a:rect l="0" t="0" r="r" b="b"/>
                <a:pathLst>
                  <a:path w="1695" h="1694">
                    <a:moveTo>
                      <a:pt x="0" y="313"/>
                    </a:moveTo>
                    <a:cubicBezTo>
                      <a:pt x="0" y="1526"/>
                      <a:pt x="0" y="1526"/>
                      <a:pt x="0" y="1526"/>
                    </a:cubicBezTo>
                    <a:cubicBezTo>
                      <a:pt x="18" y="1483"/>
                      <a:pt x="34" y="1438"/>
                      <a:pt x="49" y="1392"/>
                    </a:cubicBezTo>
                    <a:cubicBezTo>
                      <a:pt x="53" y="1381"/>
                      <a:pt x="65" y="1373"/>
                      <a:pt x="77" y="1373"/>
                    </a:cubicBezTo>
                    <a:cubicBezTo>
                      <a:pt x="414" y="1373"/>
                      <a:pt x="414" y="1373"/>
                      <a:pt x="414" y="1373"/>
                    </a:cubicBezTo>
                    <a:cubicBezTo>
                      <a:pt x="426" y="1373"/>
                      <a:pt x="438" y="1381"/>
                      <a:pt x="441" y="1392"/>
                    </a:cubicBezTo>
                    <a:cubicBezTo>
                      <a:pt x="478" y="1501"/>
                      <a:pt x="520" y="1603"/>
                      <a:pt x="566" y="1694"/>
                    </a:cubicBezTo>
                    <a:cubicBezTo>
                      <a:pt x="1382" y="1694"/>
                      <a:pt x="1382" y="1694"/>
                      <a:pt x="1382" y="1694"/>
                    </a:cubicBezTo>
                    <a:cubicBezTo>
                      <a:pt x="1555" y="1694"/>
                      <a:pt x="1695" y="1554"/>
                      <a:pt x="1695" y="1381"/>
                    </a:cubicBezTo>
                    <a:cubicBezTo>
                      <a:pt x="1695" y="0"/>
                      <a:pt x="1695" y="0"/>
                      <a:pt x="1695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141" y="0"/>
                      <a:pt x="0" y="140"/>
                      <a:pt x="0" y="313"/>
                    </a:cubicBezTo>
                    <a:close/>
                    <a:moveTo>
                      <a:pt x="205" y="332"/>
                    </a:moveTo>
                    <a:cubicBezTo>
                      <a:pt x="210" y="319"/>
                      <a:pt x="218" y="310"/>
                      <a:pt x="228" y="304"/>
                    </a:cubicBezTo>
                    <a:cubicBezTo>
                      <a:pt x="227" y="302"/>
                      <a:pt x="227" y="299"/>
                      <a:pt x="227" y="297"/>
                    </a:cubicBezTo>
                    <a:cubicBezTo>
                      <a:pt x="244" y="104"/>
                      <a:pt x="244" y="104"/>
                      <a:pt x="244" y="104"/>
                    </a:cubicBezTo>
                    <a:cubicBezTo>
                      <a:pt x="245" y="93"/>
                      <a:pt x="246" y="93"/>
                      <a:pt x="247" y="104"/>
                    </a:cubicBezTo>
                    <a:cubicBezTo>
                      <a:pt x="264" y="297"/>
                      <a:pt x="264" y="297"/>
                      <a:pt x="264" y="297"/>
                    </a:cubicBezTo>
                    <a:cubicBezTo>
                      <a:pt x="264" y="299"/>
                      <a:pt x="264" y="302"/>
                      <a:pt x="263" y="304"/>
                    </a:cubicBezTo>
                    <a:cubicBezTo>
                      <a:pt x="273" y="310"/>
                      <a:pt x="281" y="319"/>
                      <a:pt x="286" y="332"/>
                    </a:cubicBezTo>
                    <a:cubicBezTo>
                      <a:pt x="290" y="343"/>
                      <a:pt x="282" y="352"/>
                      <a:pt x="270" y="352"/>
                    </a:cubicBezTo>
                    <a:cubicBezTo>
                      <a:pt x="221" y="352"/>
                      <a:pt x="221" y="352"/>
                      <a:pt x="221" y="352"/>
                    </a:cubicBezTo>
                    <a:cubicBezTo>
                      <a:pt x="209" y="352"/>
                      <a:pt x="201" y="343"/>
                      <a:pt x="205" y="332"/>
                    </a:cubicBezTo>
                    <a:close/>
                    <a:moveTo>
                      <a:pt x="218" y="360"/>
                    </a:moveTo>
                    <a:cubicBezTo>
                      <a:pt x="273" y="360"/>
                      <a:pt x="273" y="360"/>
                      <a:pt x="273" y="360"/>
                    </a:cubicBezTo>
                    <a:cubicBezTo>
                      <a:pt x="284" y="360"/>
                      <a:pt x="293" y="368"/>
                      <a:pt x="293" y="379"/>
                    </a:cubicBezTo>
                    <a:cubicBezTo>
                      <a:pt x="293" y="390"/>
                      <a:pt x="284" y="399"/>
                      <a:pt x="273" y="399"/>
                    </a:cubicBezTo>
                    <a:cubicBezTo>
                      <a:pt x="218" y="399"/>
                      <a:pt x="218" y="399"/>
                      <a:pt x="218" y="399"/>
                    </a:cubicBezTo>
                    <a:cubicBezTo>
                      <a:pt x="207" y="399"/>
                      <a:pt x="197" y="390"/>
                      <a:pt x="197" y="379"/>
                    </a:cubicBezTo>
                    <a:cubicBezTo>
                      <a:pt x="197" y="368"/>
                      <a:pt x="207" y="360"/>
                      <a:pt x="218" y="360"/>
                    </a:cubicBezTo>
                    <a:close/>
                    <a:moveTo>
                      <a:pt x="351" y="1059"/>
                    </a:moveTo>
                    <a:cubicBezTo>
                      <a:pt x="369" y="1145"/>
                      <a:pt x="391" y="1228"/>
                      <a:pt x="415" y="1307"/>
                    </a:cubicBezTo>
                    <a:cubicBezTo>
                      <a:pt x="418" y="1318"/>
                      <a:pt x="411" y="1327"/>
                      <a:pt x="400" y="1327"/>
                    </a:cubicBezTo>
                    <a:cubicBezTo>
                      <a:pt x="91" y="1327"/>
                      <a:pt x="91" y="1327"/>
                      <a:pt x="91" y="1327"/>
                    </a:cubicBezTo>
                    <a:cubicBezTo>
                      <a:pt x="79" y="1327"/>
                      <a:pt x="73" y="1318"/>
                      <a:pt x="76" y="1307"/>
                    </a:cubicBezTo>
                    <a:cubicBezTo>
                      <a:pt x="100" y="1228"/>
                      <a:pt x="121" y="1145"/>
                      <a:pt x="140" y="1059"/>
                    </a:cubicBezTo>
                    <a:cubicBezTo>
                      <a:pt x="142" y="1047"/>
                      <a:pt x="153" y="1038"/>
                      <a:pt x="165" y="1038"/>
                    </a:cubicBezTo>
                    <a:cubicBezTo>
                      <a:pt x="326" y="1038"/>
                      <a:pt x="326" y="1038"/>
                      <a:pt x="326" y="1038"/>
                    </a:cubicBezTo>
                    <a:cubicBezTo>
                      <a:pt x="337" y="1038"/>
                      <a:pt x="349" y="1047"/>
                      <a:pt x="351" y="1059"/>
                    </a:cubicBezTo>
                    <a:close/>
                    <a:moveTo>
                      <a:pt x="315" y="980"/>
                    </a:moveTo>
                    <a:cubicBezTo>
                      <a:pt x="176" y="980"/>
                      <a:pt x="176" y="980"/>
                      <a:pt x="176" y="980"/>
                    </a:cubicBezTo>
                    <a:cubicBezTo>
                      <a:pt x="165" y="980"/>
                      <a:pt x="157" y="971"/>
                      <a:pt x="159" y="959"/>
                    </a:cubicBezTo>
                    <a:cubicBezTo>
                      <a:pt x="190" y="792"/>
                      <a:pt x="209" y="615"/>
                      <a:pt x="217" y="430"/>
                    </a:cubicBezTo>
                    <a:cubicBezTo>
                      <a:pt x="218" y="419"/>
                      <a:pt x="227" y="410"/>
                      <a:pt x="239" y="410"/>
                    </a:cubicBezTo>
                    <a:cubicBezTo>
                      <a:pt x="252" y="410"/>
                      <a:pt x="252" y="410"/>
                      <a:pt x="252" y="410"/>
                    </a:cubicBezTo>
                    <a:cubicBezTo>
                      <a:pt x="263" y="410"/>
                      <a:pt x="273" y="419"/>
                      <a:pt x="274" y="430"/>
                    </a:cubicBezTo>
                    <a:cubicBezTo>
                      <a:pt x="281" y="615"/>
                      <a:pt x="301" y="792"/>
                      <a:pt x="332" y="959"/>
                    </a:cubicBezTo>
                    <a:cubicBezTo>
                      <a:pt x="334" y="971"/>
                      <a:pt x="326" y="980"/>
                      <a:pt x="315" y="98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11"/>
              <p:cNvSpPr>
                <a:spLocks/>
              </p:cNvSpPr>
              <p:nvPr/>
            </p:nvSpPr>
            <p:spPr bwMode="auto">
              <a:xfrm>
                <a:off x="4950885" y="4231219"/>
                <a:ext cx="632883" cy="192617"/>
              </a:xfrm>
              <a:custGeom>
                <a:avLst/>
                <a:gdLst/>
                <a:ahLst/>
                <a:cxnLst>
                  <a:cxn ang="0">
                    <a:pos x="197" y="0"/>
                  </a:cxn>
                  <a:cxn ang="0">
                    <a:pos x="0" y="120"/>
                  </a:cxn>
                  <a:cxn ang="0">
                    <a:pos x="395" y="120"/>
                  </a:cxn>
                  <a:cxn ang="0">
                    <a:pos x="197" y="0"/>
                  </a:cxn>
                </a:cxnLst>
                <a:rect l="0" t="0" r="r" b="b"/>
                <a:pathLst>
                  <a:path w="395" h="120">
                    <a:moveTo>
                      <a:pt x="197" y="0"/>
                    </a:moveTo>
                    <a:cubicBezTo>
                      <a:pt x="114" y="0"/>
                      <a:pt x="42" y="48"/>
                      <a:pt x="0" y="120"/>
                    </a:cubicBezTo>
                    <a:cubicBezTo>
                      <a:pt x="395" y="120"/>
                      <a:pt x="395" y="120"/>
                      <a:pt x="395" y="120"/>
                    </a:cubicBezTo>
                    <a:cubicBezTo>
                      <a:pt x="353" y="48"/>
                      <a:pt x="280" y="0"/>
                      <a:pt x="19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5" name="TextBox 58"/>
            <p:cNvSpPr txBox="1">
              <a:spLocks/>
            </p:cNvSpPr>
            <p:nvPr/>
          </p:nvSpPr>
          <p:spPr>
            <a:xfrm>
              <a:off x="6076259" y="3221063"/>
              <a:ext cx="958580" cy="121187"/>
            </a:xfrm>
            <a:prstGeom prst="rect">
              <a:avLst/>
            </a:prstGeom>
          </p:spPr>
          <p:txBody>
            <a:bodyPr vert="horz" wrap="none" lIns="72000" tIns="0" rIns="0" bIns="0" anchor="ctr">
              <a:normAutofit fontScale="85000" lnSpcReduction="20000"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051" dirty="0">
                  <a:solidFill>
                    <a:schemeClr val="accent2"/>
                  </a:solidFill>
                </a:rPr>
                <a:t>Title text preset</a:t>
              </a:r>
              <a:endParaRPr lang="zh-CN" altLang="en-US" sz="105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113"/>
            <p:cNvSpPr txBox="1">
              <a:spLocks/>
            </p:cNvSpPr>
            <p:nvPr/>
          </p:nvSpPr>
          <p:spPr>
            <a:xfrm>
              <a:off x="6616259" y="3442879"/>
              <a:ext cx="958580" cy="121187"/>
            </a:xfrm>
            <a:prstGeom prst="rect">
              <a:avLst/>
            </a:prstGeom>
          </p:spPr>
          <p:txBody>
            <a:bodyPr vert="horz" wrap="none" lIns="72000" tIns="0" rIns="0" bIns="0" anchor="ctr">
              <a:normAutofit fontScale="85000" lnSpcReduction="20000"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051" dirty="0">
                  <a:solidFill>
                    <a:schemeClr val="accent3"/>
                  </a:solidFill>
                </a:rPr>
                <a:t>Title text preset</a:t>
              </a:r>
              <a:endParaRPr lang="zh-CN" altLang="en-US" sz="1051" dirty="0">
                <a:solidFill>
                  <a:schemeClr val="accent3"/>
                </a:solidFill>
              </a:endParaRPr>
            </a:p>
          </p:txBody>
        </p:sp>
        <p:sp>
          <p:nvSpPr>
            <p:cNvPr id="37" name="TextBox 114"/>
            <p:cNvSpPr txBox="1">
              <a:spLocks/>
            </p:cNvSpPr>
            <p:nvPr/>
          </p:nvSpPr>
          <p:spPr>
            <a:xfrm>
              <a:off x="6346259" y="3664315"/>
              <a:ext cx="958580" cy="121187"/>
            </a:xfrm>
            <a:prstGeom prst="rect">
              <a:avLst/>
            </a:prstGeom>
          </p:spPr>
          <p:txBody>
            <a:bodyPr vert="horz" wrap="none" lIns="72000" tIns="0" rIns="0" bIns="0" anchor="ctr">
              <a:normAutofit fontScale="85000" lnSpcReduction="20000"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051" dirty="0">
                  <a:solidFill>
                    <a:schemeClr val="accent4"/>
                  </a:solidFill>
                </a:rPr>
                <a:t>Title text preset</a:t>
              </a:r>
              <a:endParaRPr lang="zh-CN" altLang="en-US" sz="105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115"/>
            <p:cNvSpPr txBox="1">
              <a:spLocks/>
            </p:cNvSpPr>
            <p:nvPr/>
          </p:nvSpPr>
          <p:spPr>
            <a:xfrm>
              <a:off x="7164288" y="3900697"/>
              <a:ext cx="958580" cy="121187"/>
            </a:xfrm>
            <a:prstGeom prst="rect">
              <a:avLst/>
            </a:prstGeom>
          </p:spPr>
          <p:txBody>
            <a:bodyPr vert="horz" wrap="none" lIns="72000" tIns="0" rIns="0" bIns="0" anchor="ctr">
              <a:normAutofit fontScale="85000" lnSpcReduction="20000"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051" dirty="0">
                  <a:solidFill>
                    <a:schemeClr val="accent5"/>
                  </a:solidFill>
                </a:rPr>
                <a:t>Title text preset</a:t>
              </a:r>
              <a:endParaRPr lang="zh-CN" altLang="en-US" sz="1051" dirty="0">
                <a:solidFill>
                  <a:schemeClr val="accent5"/>
                </a:solidFill>
              </a:endParaRPr>
            </a:p>
          </p:txBody>
        </p:sp>
        <p:sp>
          <p:nvSpPr>
            <p:cNvPr id="39" name="TextBox 116"/>
            <p:cNvSpPr txBox="1">
              <a:spLocks/>
            </p:cNvSpPr>
            <p:nvPr/>
          </p:nvSpPr>
          <p:spPr>
            <a:xfrm>
              <a:off x="7704348" y="4132376"/>
              <a:ext cx="958580" cy="121187"/>
            </a:xfrm>
            <a:prstGeom prst="rect">
              <a:avLst/>
            </a:prstGeom>
          </p:spPr>
          <p:txBody>
            <a:bodyPr vert="horz" wrap="none" lIns="72000" tIns="0" rIns="0" bIns="0" anchor="ctr">
              <a:normAutofit fontScale="85000" lnSpcReduction="20000"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051" dirty="0">
                  <a:solidFill>
                    <a:schemeClr val="accent1">
                      <a:lumMod val="75000"/>
                    </a:schemeClr>
                  </a:solidFill>
                </a:rPr>
                <a:t>Title text preset</a:t>
              </a:r>
              <a:endParaRPr lang="zh-CN" altLang="en-US" sz="105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TextBox 117"/>
            <p:cNvSpPr txBox="1">
              <a:spLocks/>
            </p:cNvSpPr>
            <p:nvPr/>
          </p:nvSpPr>
          <p:spPr>
            <a:xfrm>
              <a:off x="6894258" y="4354184"/>
              <a:ext cx="958580" cy="121187"/>
            </a:xfrm>
            <a:prstGeom prst="rect">
              <a:avLst/>
            </a:prstGeom>
          </p:spPr>
          <p:txBody>
            <a:bodyPr vert="horz" wrap="none" lIns="72000" tIns="0" rIns="0" bIns="0" anchor="ctr">
              <a:normAutofit fontScale="85000" lnSpcReduction="20000"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051" dirty="0"/>
                <a:t>Title text preset</a:t>
              </a:r>
              <a:endParaRPr lang="zh-CN" altLang="en-US" sz="1051" dirty="0"/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2627784" y="1032380"/>
            <a:ext cx="5373597" cy="989309"/>
            <a:chOff x="3503711" y="1376506"/>
            <a:chExt cx="7164797" cy="1319079"/>
          </a:xfrm>
        </p:grpSpPr>
        <p:sp>
          <p:nvSpPr>
            <p:cNvPr id="42" name="TextBox 108"/>
            <p:cNvSpPr txBox="1">
              <a:spLocks/>
            </p:cNvSpPr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fontScale="85000" lnSpcReduction="20000"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ysClr val="windowText" lastClr="000000"/>
                  </a:solidFill>
                </a:rPr>
                <a:t>This part of the content as a text layout placeholder display(Recommended theme font)If you need to change, please adjust it under the (Set Shape Format) menu (text option)This part of the content as a text layout placeholder display(Recommended theme font)If you need to change, please adjust it under the (Set Shape Format) menu (text option)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2"/>
            <p:cNvSpPr/>
            <p:nvPr/>
          </p:nvSpPr>
          <p:spPr>
            <a:xfrm>
              <a:off x="3503711" y="1376506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sz="2400" b="1" dirty="0">
                  <a:solidFill>
                    <a:sysClr val="windowText" lastClr="000000"/>
                  </a:solidFill>
                </a:rPr>
                <a:t>Title text preset</a:t>
              </a:r>
              <a:endParaRPr lang="zh-CN" altLang="en-US" sz="2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enter the title content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75CA8"/>
      </a:accent1>
      <a:accent2>
        <a:srgbClr val="67ACDF"/>
      </a:accent2>
      <a:accent3>
        <a:srgbClr val="175CA8"/>
      </a:accent3>
      <a:accent4>
        <a:srgbClr val="67ACDF"/>
      </a:accent4>
      <a:accent5>
        <a:srgbClr val="175CA8"/>
      </a:accent5>
      <a:accent6>
        <a:srgbClr val="67ACDF"/>
      </a:accent6>
      <a:hlink>
        <a:srgbClr val="175CA8"/>
      </a:hlink>
      <a:folHlink>
        <a:srgbClr val="67AC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1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2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2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2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2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2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2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75CA8"/>
    </a:accent1>
    <a:accent2>
      <a:srgbClr val="67ACDF"/>
    </a:accent2>
    <a:accent3>
      <a:srgbClr val="175CA8"/>
    </a:accent3>
    <a:accent4>
      <a:srgbClr val="67ACDF"/>
    </a:accent4>
    <a:accent5>
      <a:srgbClr val="175CA8"/>
    </a:accent5>
    <a:accent6>
      <a:srgbClr val="67ACDF"/>
    </a:accent6>
    <a:hlink>
      <a:srgbClr val="175CA8"/>
    </a:hlink>
    <a:folHlink>
      <a:srgbClr val="67AC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1547</Words>
  <Application>Microsoft Macintosh PowerPoint</Application>
  <PresentationFormat>On-screen Show (16:9)</PresentationFormat>
  <Paragraphs>246</Paragraphs>
  <Slides>25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Impact</vt:lpstr>
      <vt:lpstr>Open Sans Light</vt:lpstr>
      <vt:lpstr>맑은 고딕</vt:lpstr>
      <vt:lpstr>宋体</vt:lpstr>
      <vt:lpstr>微软雅黑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Microsoft Office User</cp:lastModifiedBy>
  <cp:revision>246</cp:revision>
  <dcterms:created xsi:type="dcterms:W3CDTF">2015-12-11T17:46:17Z</dcterms:created>
  <dcterms:modified xsi:type="dcterms:W3CDTF">2019-07-21T00:02:30Z</dcterms:modified>
</cp:coreProperties>
</file>